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Anaheim"/>
      <p:regular r:id="rId34"/>
    </p:embeddedFont>
    <p:embeddedFont>
      <p:font typeface="Bebas Neue"/>
      <p:regular r:id="rId35"/>
    </p:embeddedFont>
    <p:embeddedFont>
      <p:font typeface="Gabriela"/>
      <p:regular r:id="rId36"/>
    </p:embeddedFont>
    <p:embeddedFont>
      <p:font typeface="Syne"/>
      <p:regular r:id="rId37"/>
      <p:bold r:id="rId38"/>
    </p:embeddedFont>
    <p:embeddedFont>
      <p:font typeface="PT Sans"/>
      <p:regular r:id="rId39"/>
      <p:bold r:id="rId40"/>
      <p:italic r:id="rId41"/>
      <p:boldItalic r:id="rId42"/>
    </p:embeddedFont>
    <p:embeddedFont>
      <p:font typeface="Syne Medium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8" name="Lillian Badger"/>
  <p:cmAuthor clrIdx="1" id="1" initials="" lastIdx="1" name="Gabriel Carso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-bold.fntdata"/><Relationship Id="rId20" Type="http://schemas.openxmlformats.org/officeDocument/2006/relationships/slide" Target="slides/slide15.xml"/><Relationship Id="rId42" Type="http://schemas.openxmlformats.org/officeDocument/2006/relationships/font" Target="fonts/PTSans-boldItalic.fntdata"/><Relationship Id="rId41" Type="http://schemas.openxmlformats.org/officeDocument/2006/relationships/font" Target="fonts/PTSans-italic.fntdata"/><Relationship Id="rId22" Type="http://schemas.openxmlformats.org/officeDocument/2006/relationships/slide" Target="slides/slide17.xml"/><Relationship Id="rId44" Type="http://schemas.openxmlformats.org/officeDocument/2006/relationships/font" Target="fonts/SyneMedium-bold.fntdata"/><Relationship Id="rId21" Type="http://schemas.openxmlformats.org/officeDocument/2006/relationships/slide" Target="slides/slide16.xml"/><Relationship Id="rId43" Type="http://schemas.openxmlformats.org/officeDocument/2006/relationships/font" Target="fonts/SyneMedium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BebasNeue-regular.fntdata"/><Relationship Id="rId12" Type="http://schemas.openxmlformats.org/officeDocument/2006/relationships/slide" Target="slides/slide7.xml"/><Relationship Id="rId34" Type="http://schemas.openxmlformats.org/officeDocument/2006/relationships/font" Target="fonts/Anaheim-regular.fntdata"/><Relationship Id="rId15" Type="http://schemas.openxmlformats.org/officeDocument/2006/relationships/slide" Target="slides/slide10.xml"/><Relationship Id="rId37" Type="http://schemas.openxmlformats.org/officeDocument/2006/relationships/font" Target="fonts/Syne-regular.fntdata"/><Relationship Id="rId14" Type="http://schemas.openxmlformats.org/officeDocument/2006/relationships/slide" Target="slides/slide9.xml"/><Relationship Id="rId36" Type="http://schemas.openxmlformats.org/officeDocument/2006/relationships/font" Target="fonts/Gabriela-regular.fntdata"/><Relationship Id="rId17" Type="http://schemas.openxmlformats.org/officeDocument/2006/relationships/slide" Target="slides/slide12.xml"/><Relationship Id="rId39" Type="http://schemas.openxmlformats.org/officeDocument/2006/relationships/font" Target="fonts/PTSans-regular.fntdata"/><Relationship Id="rId16" Type="http://schemas.openxmlformats.org/officeDocument/2006/relationships/slide" Target="slides/slide11.xml"/><Relationship Id="rId38" Type="http://schemas.openxmlformats.org/officeDocument/2006/relationships/font" Target="fonts/Syne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4-28T22:48:06.328">
    <p:pos x="2699" y="988"/>
    <p:text>could someone replace this 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04-29T16:26:47.840">
    <p:pos x="6000" y="0"/>
    <p:text>lily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4-04-29T16:26:53.881">
    <p:pos x="6000" y="0"/>
    <p:text>lily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4-04-29T17:03:06.245">
    <p:pos x="6000" y="0"/>
    <p:text>lily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4-04-29T17:03:13.308">
    <p:pos x="6000" y="0"/>
    <p:text>lily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4-04-29T16:38:59.459">
    <p:pos x="6000" y="0"/>
    <p:text>lily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7" dt="2024-04-29T16:39:05.492">
    <p:pos x="6000" y="0"/>
    <p:text>lily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8" dt="2024-04-29T16:39:13.216">
    <p:pos x="6000" y="0"/>
    <p:text>lily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4-04-29T15:35:00.457">
    <p:pos x="6000" y="0"/>
    <p:text>Hi! Just used some points from the business canvas to fill this out, feel free to edit (also I figured out a script outline I could use here if y'all wouldn't mind me presenting this portion!)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lesunshine.com/us/en/products/mandarin-oranges-in-100-juice-16oz/" TargetMode="Externa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7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2d054d2fa19_1_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2d054d2fa19_1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6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g2d054d2fa19_1_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g2d054d2fa19_1_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2" name="Shape 3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" name="Google Shape;3123;g2d0f150143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4" name="Google Shape;3124;g2d0f150143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9" name="Shape 3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0" name="Google Shape;3140;g25fd4ac9fdb_0_44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1" name="Google Shape;3141;g25fd4ac9fdb_0_44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5" name="Shape 3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6" name="Google Shape;3306;g51b1a71d3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7" name="Google Shape;3307;g51b1a71d3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8" name="Shape 3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9" name="Google Shape;3619;g2cd34f3452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0" name="Google Shape;3620;g2cd34f3452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7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8" name="Google Shape;3928;g2d03725fd16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9" name="Google Shape;3929;g2d03725fd16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4" name="Shape 4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Google Shape;4105;g2d03725fd16_1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6" name="Google Shape;4106;g2d03725fd16_1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to discuss downsides: density, price per volume, fragile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0" name="Shape 4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1" name="Google Shape;4281;g2cd34f3452c_1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2" name="Google Shape;4282;g2cd34f3452c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7" name="Shape 4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8" name="Google Shape;4588;g2cf51613d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9" name="Google Shape;4589;g2cf51613d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7" name="Shape 4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8" name="Google Shape;4598;g2d05f7cd78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9" name="Google Shape;4599;g2d05f7cd78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8" name="Shape 4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" name="Google Shape;4609;g2d080f9c74b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0" name="Google Shape;4610;g2d080f9c74b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0" name="Shape 4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" name="Google Shape;4751;g54dda1946d_6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2" name="Google Shape;4752;g54dda1946d_6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5" name="Shape 5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6" name="Google Shape;5056;g2d03725fd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7" name="Google Shape;5057;g2d03725fd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3" name="Shape 5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" name="Google Shape;5194;g2d03725fd16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5" name="Google Shape;5195;g2d03725fd16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1" name="Shape 5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2" name="Google Shape;5332;g2d080f9c74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3" name="Google Shape;5333;g2d080f9c74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9" name="Shape 5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0" name="Google Shape;5470;g2cd34f3452c_1_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1" name="Google Shape;5471;g2cd34f3452c_1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5" name="Shape 5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6" name="Google Shape;5636;g2d06a2c9f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7" name="Google Shape;5637;g2d06a2c9f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https://dolesunshine.com/us/en/products/mandarin-oranges-in-100-juice-16oz/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3" name="Shape 5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4" name="Google Shape;5924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5" name="Google Shape;5925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54dda1946d_6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54dda1946d_6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9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2d054d2fa19_1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2d054d2fa19_1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3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g2d054d2fa19_1_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5" name="Google Shape;2335;g2d054d2fa19_1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4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g25fd4ac9fdb_0_45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6" name="Google Shape;2346;g25fd4ac9fdb_0_45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d5260bdd85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d5260bdd8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6" name="Shape 2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7" name="Google Shape;2797;g54dda1946d_6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8" name="Google Shape;2798;g54dda1946d_6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chart shows that people feel orange packaging is not too expensive, but it is </a:t>
            </a:r>
            <a:r>
              <a:rPr lang="en"/>
              <a:t>something</a:t>
            </a:r>
            <a:r>
              <a:rPr lang="en"/>
              <a:t> they value.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Bottom chart shows that people wish orange packaging (80%) were more </a:t>
            </a:r>
            <a:r>
              <a:rPr lang="en"/>
              <a:t>sustainable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1076038"/>
            <a:ext cx="4909500" cy="22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3496788"/>
            <a:ext cx="49095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1"/>
          <p:cNvPicPr preferRelativeResize="0"/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1"/>
          <p:cNvSpPr txBox="1"/>
          <p:nvPr>
            <p:ph hasCustomPrompt="1" type="title"/>
          </p:nvPr>
        </p:nvSpPr>
        <p:spPr>
          <a:xfrm>
            <a:off x="3413500" y="1571275"/>
            <a:ext cx="5017200" cy="109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6" name="Google Shape;246;p11"/>
          <p:cNvSpPr txBox="1"/>
          <p:nvPr>
            <p:ph idx="1" type="subTitle"/>
          </p:nvPr>
        </p:nvSpPr>
        <p:spPr>
          <a:xfrm>
            <a:off x="3413650" y="2607297"/>
            <a:ext cx="50172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47" name="Google Shape;247;p11"/>
          <p:cNvGrpSpPr/>
          <p:nvPr/>
        </p:nvGrpSpPr>
        <p:grpSpPr>
          <a:xfrm rot="9007299">
            <a:off x="8096872" y="190053"/>
            <a:ext cx="1049665" cy="1074889"/>
            <a:chOff x="5369918" y="1309401"/>
            <a:chExt cx="868462" cy="889305"/>
          </a:xfrm>
        </p:grpSpPr>
        <p:grpSp>
          <p:nvGrpSpPr>
            <p:cNvPr id="248" name="Google Shape;248;p11"/>
            <p:cNvGrpSpPr/>
            <p:nvPr/>
          </p:nvGrpSpPr>
          <p:grpSpPr>
            <a:xfrm>
              <a:off x="5369918" y="1309401"/>
              <a:ext cx="868462" cy="889305"/>
              <a:chOff x="3222351" y="209351"/>
              <a:chExt cx="486970" cy="498657"/>
            </a:xfrm>
          </p:grpSpPr>
          <p:sp>
            <p:nvSpPr>
              <p:cNvPr id="249" name="Google Shape;249;p11"/>
              <p:cNvSpPr/>
              <p:nvPr/>
            </p:nvSpPr>
            <p:spPr>
              <a:xfrm>
                <a:off x="3243246" y="284079"/>
                <a:ext cx="209397" cy="172742"/>
              </a:xfrm>
              <a:custGeom>
                <a:rect b="b" l="l" r="r" t="t"/>
                <a:pathLst>
                  <a:path extrusionOk="0" h="3902" w="4730">
                    <a:moveTo>
                      <a:pt x="238" y="0"/>
                    </a:moveTo>
                    <a:cubicBezTo>
                      <a:pt x="126" y="0"/>
                      <a:pt x="0" y="126"/>
                      <a:pt x="56" y="238"/>
                    </a:cubicBezTo>
                    <a:cubicBezTo>
                      <a:pt x="914" y="1941"/>
                      <a:pt x="2791" y="3901"/>
                      <a:pt x="4218" y="3901"/>
                    </a:cubicBezTo>
                    <a:cubicBezTo>
                      <a:pt x="4351" y="3901"/>
                      <a:pt x="4480" y="3884"/>
                      <a:pt x="4604" y="3848"/>
                    </a:cubicBezTo>
                    <a:cubicBezTo>
                      <a:pt x="4730" y="2281"/>
                      <a:pt x="2281" y="588"/>
                      <a:pt x="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>
                <a:off x="3222351" y="449604"/>
                <a:ext cx="223652" cy="147818"/>
              </a:xfrm>
              <a:custGeom>
                <a:rect b="b" l="l" r="r" t="t"/>
                <a:pathLst>
                  <a:path extrusionOk="0" h="3339" w="5052">
                    <a:moveTo>
                      <a:pt x="4463" y="1"/>
                    </a:moveTo>
                    <a:cubicBezTo>
                      <a:pt x="3043" y="1"/>
                      <a:pt x="1061" y="1567"/>
                      <a:pt x="98" y="3090"/>
                    </a:cubicBezTo>
                    <a:cubicBezTo>
                      <a:pt x="1" y="3188"/>
                      <a:pt x="73" y="3338"/>
                      <a:pt x="177" y="3338"/>
                    </a:cubicBezTo>
                    <a:cubicBezTo>
                      <a:pt x="192" y="3338"/>
                      <a:pt x="208" y="3335"/>
                      <a:pt x="224" y="3328"/>
                    </a:cubicBezTo>
                    <a:cubicBezTo>
                      <a:pt x="2323" y="3034"/>
                      <a:pt x="4996" y="1635"/>
                      <a:pt x="5052" y="109"/>
                    </a:cubicBezTo>
                    <a:cubicBezTo>
                      <a:pt x="4871" y="35"/>
                      <a:pt x="4673" y="1"/>
                      <a:pt x="4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>
                <a:off x="3402618" y="454430"/>
                <a:ext cx="131349" cy="253579"/>
              </a:xfrm>
              <a:custGeom>
                <a:rect b="b" l="l" r="r" t="t"/>
                <a:pathLst>
                  <a:path extrusionOk="0" h="5728" w="2967">
                    <a:moveTo>
                      <a:pt x="980" y="0"/>
                    </a:moveTo>
                    <a:cubicBezTo>
                      <a:pt x="0" y="1176"/>
                      <a:pt x="980" y="4030"/>
                      <a:pt x="2323" y="5668"/>
                    </a:cubicBezTo>
                    <a:cubicBezTo>
                      <a:pt x="2344" y="5710"/>
                      <a:pt x="2383" y="5728"/>
                      <a:pt x="2423" y="5728"/>
                    </a:cubicBezTo>
                    <a:cubicBezTo>
                      <a:pt x="2490" y="5728"/>
                      <a:pt x="2561" y="5677"/>
                      <a:pt x="2561" y="5598"/>
                    </a:cubicBezTo>
                    <a:cubicBezTo>
                      <a:pt x="2967" y="3569"/>
                      <a:pt x="2449" y="532"/>
                      <a:pt x="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>
                <a:off x="3411118" y="209351"/>
                <a:ext cx="141885" cy="245123"/>
              </a:xfrm>
              <a:custGeom>
                <a:rect b="b" l="l" r="r" t="t"/>
                <a:pathLst>
                  <a:path extrusionOk="0" h="5537" w="3205">
                    <a:moveTo>
                      <a:pt x="2995" y="1"/>
                    </a:moveTo>
                    <a:cubicBezTo>
                      <a:pt x="2949" y="1"/>
                      <a:pt x="2899" y="21"/>
                      <a:pt x="2855" y="65"/>
                    </a:cubicBezTo>
                    <a:cubicBezTo>
                      <a:pt x="1344" y="1520"/>
                      <a:pt x="0" y="4207"/>
                      <a:pt x="882" y="5536"/>
                    </a:cubicBezTo>
                    <a:cubicBezTo>
                      <a:pt x="2337" y="5131"/>
                      <a:pt x="3205" y="2220"/>
                      <a:pt x="3149" y="177"/>
                    </a:cubicBezTo>
                    <a:cubicBezTo>
                      <a:pt x="3149" y="68"/>
                      <a:pt x="3078" y="1"/>
                      <a:pt x="2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>
                <a:off x="3449058" y="421891"/>
                <a:ext cx="260263" cy="77384"/>
              </a:xfrm>
              <a:custGeom>
                <a:rect b="b" l="l" r="r" t="t"/>
                <a:pathLst>
                  <a:path extrusionOk="0" h="1748" w="5879">
                    <a:moveTo>
                      <a:pt x="2087" y="1"/>
                    </a:moveTo>
                    <a:cubicBezTo>
                      <a:pt x="1179" y="1"/>
                      <a:pt x="396" y="214"/>
                      <a:pt x="1" y="735"/>
                    </a:cubicBezTo>
                    <a:cubicBezTo>
                      <a:pt x="449" y="1446"/>
                      <a:pt x="1576" y="1748"/>
                      <a:pt x="2818" y="1748"/>
                    </a:cubicBezTo>
                    <a:cubicBezTo>
                      <a:pt x="3825" y="1748"/>
                      <a:pt x="4908" y="1549"/>
                      <a:pt x="5766" y="1211"/>
                    </a:cubicBezTo>
                    <a:cubicBezTo>
                      <a:pt x="5878" y="1211"/>
                      <a:pt x="5878" y="1029"/>
                      <a:pt x="5766" y="917"/>
                    </a:cubicBezTo>
                    <a:cubicBezTo>
                      <a:pt x="4734" y="381"/>
                      <a:pt x="3299" y="1"/>
                      <a:pt x="20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5425894" y="1359772"/>
              <a:ext cx="759115" cy="787774"/>
              <a:chOff x="3253738" y="237595"/>
              <a:chExt cx="425656" cy="441726"/>
            </a:xfrm>
          </p:grpSpPr>
          <p:sp>
            <p:nvSpPr>
              <p:cNvPr id="255" name="Google Shape;255;p11"/>
              <p:cNvSpPr/>
              <p:nvPr/>
            </p:nvSpPr>
            <p:spPr>
              <a:xfrm>
                <a:off x="3269233" y="307586"/>
                <a:ext cx="162382" cy="131393"/>
              </a:xfrm>
              <a:custGeom>
                <a:rect b="b" l="l" r="r" t="t"/>
                <a:pathLst>
                  <a:path extrusionOk="0" h="2968" w="3668">
                    <a:moveTo>
                      <a:pt x="295" y="169"/>
                    </a:moveTo>
                    <a:cubicBezTo>
                      <a:pt x="1694" y="757"/>
                      <a:pt x="3261" y="1862"/>
                      <a:pt x="3555" y="2912"/>
                    </a:cubicBezTo>
                    <a:cubicBezTo>
                      <a:pt x="3037" y="2856"/>
                      <a:pt x="2450" y="2506"/>
                      <a:pt x="1862" y="1988"/>
                    </a:cubicBezTo>
                    <a:cubicBezTo>
                      <a:pt x="1218" y="1512"/>
                      <a:pt x="700" y="869"/>
                      <a:pt x="295" y="169"/>
                    </a:cubicBezTo>
                    <a:close/>
                    <a:moveTo>
                      <a:pt x="1" y="1"/>
                    </a:moveTo>
                    <a:lnTo>
                      <a:pt x="113" y="113"/>
                    </a:lnTo>
                    <a:cubicBezTo>
                      <a:pt x="519" y="813"/>
                      <a:pt x="1162" y="1568"/>
                      <a:pt x="1750" y="2100"/>
                    </a:cubicBezTo>
                    <a:cubicBezTo>
                      <a:pt x="2450" y="2618"/>
                      <a:pt x="3093" y="2968"/>
                      <a:pt x="3611" y="2968"/>
                    </a:cubicBezTo>
                    <a:lnTo>
                      <a:pt x="3667" y="2968"/>
                    </a:lnTo>
                    <a:lnTo>
                      <a:pt x="3667" y="2912"/>
                    </a:lnTo>
                    <a:cubicBezTo>
                      <a:pt x="3387" y="1806"/>
                      <a:pt x="1638" y="589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>
                <a:off x="3253738" y="464966"/>
                <a:ext cx="175398" cy="113420"/>
              </a:xfrm>
              <a:custGeom>
                <a:rect b="b" l="l" r="r" t="t"/>
                <a:pathLst>
                  <a:path extrusionOk="0" h="2562" w="3962">
                    <a:moveTo>
                      <a:pt x="3849" y="112"/>
                    </a:moveTo>
                    <a:cubicBezTo>
                      <a:pt x="3611" y="532"/>
                      <a:pt x="3149" y="1050"/>
                      <a:pt x="2450" y="1456"/>
                    </a:cubicBezTo>
                    <a:cubicBezTo>
                      <a:pt x="1806" y="1861"/>
                      <a:pt x="1050" y="2155"/>
                      <a:pt x="239" y="2393"/>
                    </a:cubicBezTo>
                    <a:cubicBezTo>
                      <a:pt x="1218" y="1232"/>
                      <a:pt x="2744" y="112"/>
                      <a:pt x="3793" y="112"/>
                    </a:cubicBezTo>
                    <a:close/>
                    <a:moveTo>
                      <a:pt x="3793" y="0"/>
                    </a:moveTo>
                    <a:cubicBezTo>
                      <a:pt x="2618" y="0"/>
                      <a:pt x="1050" y="1232"/>
                      <a:pt x="57" y="2449"/>
                    </a:cubicBezTo>
                    <a:lnTo>
                      <a:pt x="1" y="2561"/>
                    </a:lnTo>
                    <a:lnTo>
                      <a:pt x="113" y="2505"/>
                    </a:lnTo>
                    <a:cubicBezTo>
                      <a:pt x="995" y="2337"/>
                      <a:pt x="1806" y="1987"/>
                      <a:pt x="2506" y="1512"/>
                    </a:cubicBezTo>
                    <a:cubicBezTo>
                      <a:pt x="3261" y="1106"/>
                      <a:pt x="3793" y="588"/>
                      <a:pt x="3961" y="56"/>
                    </a:cubicBez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>
                <a:off x="3431571" y="475502"/>
                <a:ext cx="77472" cy="203819"/>
              </a:xfrm>
              <a:custGeom>
                <a:rect b="b" l="l" r="r" t="t"/>
                <a:pathLst>
                  <a:path extrusionOk="0" h="4604" w="1750">
                    <a:moveTo>
                      <a:pt x="532" y="168"/>
                    </a:moveTo>
                    <a:cubicBezTo>
                      <a:pt x="882" y="462"/>
                      <a:pt x="1176" y="1106"/>
                      <a:pt x="1399" y="1861"/>
                    </a:cubicBezTo>
                    <a:cubicBezTo>
                      <a:pt x="1581" y="2617"/>
                      <a:pt x="1637" y="3498"/>
                      <a:pt x="1581" y="4254"/>
                    </a:cubicBezTo>
                    <a:cubicBezTo>
                      <a:pt x="770" y="2967"/>
                      <a:pt x="182" y="1162"/>
                      <a:pt x="532" y="168"/>
                    </a:cubicBezTo>
                    <a:close/>
                    <a:moveTo>
                      <a:pt x="476" y="0"/>
                    </a:moveTo>
                    <a:lnTo>
                      <a:pt x="476" y="56"/>
                    </a:lnTo>
                    <a:cubicBezTo>
                      <a:pt x="0" y="1162"/>
                      <a:pt x="700" y="3149"/>
                      <a:pt x="1581" y="4492"/>
                    </a:cubicBezTo>
                    <a:lnTo>
                      <a:pt x="1693" y="4604"/>
                    </a:lnTo>
                    <a:lnTo>
                      <a:pt x="1693" y="4422"/>
                    </a:lnTo>
                    <a:cubicBezTo>
                      <a:pt x="1749" y="3554"/>
                      <a:pt x="1693" y="2673"/>
                      <a:pt x="1469" y="1861"/>
                    </a:cubicBezTo>
                    <a:cubicBezTo>
                      <a:pt x="1287" y="994"/>
                      <a:pt x="938" y="350"/>
                      <a:pt x="532" y="56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>
                <a:off x="3442063" y="237595"/>
                <a:ext cx="92967" cy="196426"/>
              </a:xfrm>
              <a:custGeom>
                <a:rect b="b" l="l" r="r" t="t"/>
                <a:pathLst>
                  <a:path extrusionOk="0" h="4437" w="2100">
                    <a:moveTo>
                      <a:pt x="1988" y="295"/>
                    </a:moveTo>
                    <a:lnTo>
                      <a:pt x="1988" y="295"/>
                    </a:lnTo>
                    <a:cubicBezTo>
                      <a:pt x="1932" y="1120"/>
                      <a:pt x="1750" y="1932"/>
                      <a:pt x="1456" y="2687"/>
                    </a:cubicBezTo>
                    <a:cubicBezTo>
                      <a:pt x="1162" y="3443"/>
                      <a:pt x="813" y="3975"/>
                      <a:pt x="407" y="4269"/>
                    </a:cubicBezTo>
                    <a:cubicBezTo>
                      <a:pt x="183" y="3219"/>
                      <a:pt x="994" y="1526"/>
                      <a:pt x="1988" y="295"/>
                    </a:cubicBezTo>
                    <a:close/>
                    <a:moveTo>
                      <a:pt x="2100" y="1"/>
                    </a:moveTo>
                    <a:lnTo>
                      <a:pt x="1988" y="127"/>
                    </a:lnTo>
                    <a:cubicBezTo>
                      <a:pt x="939" y="1344"/>
                      <a:pt x="1" y="3219"/>
                      <a:pt x="295" y="4381"/>
                    </a:cubicBezTo>
                    <a:lnTo>
                      <a:pt x="351" y="4437"/>
                    </a:lnTo>
                    <a:lnTo>
                      <a:pt x="407" y="4381"/>
                    </a:lnTo>
                    <a:cubicBezTo>
                      <a:pt x="813" y="4143"/>
                      <a:pt x="1232" y="3499"/>
                      <a:pt x="1582" y="2687"/>
                    </a:cubicBezTo>
                    <a:cubicBezTo>
                      <a:pt x="1862" y="1932"/>
                      <a:pt x="2044" y="1050"/>
                      <a:pt x="2100" y="183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1"/>
              <p:cNvSpPr/>
              <p:nvPr/>
            </p:nvSpPr>
            <p:spPr>
              <a:xfrm>
                <a:off x="3470573" y="436456"/>
                <a:ext cx="208822" cy="46528"/>
              </a:xfrm>
              <a:custGeom>
                <a:rect b="b" l="l" r="r" t="t"/>
                <a:pathLst>
                  <a:path extrusionOk="0" h="1051" w="4717">
                    <a:moveTo>
                      <a:pt x="1568" y="126"/>
                    </a:moveTo>
                    <a:cubicBezTo>
                      <a:pt x="2505" y="126"/>
                      <a:pt x="3555" y="350"/>
                      <a:pt x="4437" y="700"/>
                    </a:cubicBezTo>
                    <a:cubicBezTo>
                      <a:pt x="3737" y="882"/>
                      <a:pt x="3037" y="938"/>
                      <a:pt x="2394" y="938"/>
                    </a:cubicBezTo>
                    <a:lnTo>
                      <a:pt x="1988" y="938"/>
                    </a:lnTo>
                    <a:cubicBezTo>
                      <a:pt x="1218" y="882"/>
                      <a:pt x="588" y="700"/>
                      <a:pt x="169" y="406"/>
                    </a:cubicBezTo>
                    <a:cubicBezTo>
                      <a:pt x="518" y="238"/>
                      <a:pt x="1050" y="126"/>
                      <a:pt x="1568" y="126"/>
                    </a:cubicBezTo>
                    <a:close/>
                    <a:moveTo>
                      <a:pt x="1568" y="1"/>
                    </a:moveTo>
                    <a:cubicBezTo>
                      <a:pt x="994" y="1"/>
                      <a:pt x="406" y="126"/>
                      <a:pt x="57" y="350"/>
                    </a:cubicBezTo>
                    <a:lnTo>
                      <a:pt x="1" y="406"/>
                    </a:lnTo>
                    <a:lnTo>
                      <a:pt x="57" y="476"/>
                    </a:lnTo>
                    <a:cubicBezTo>
                      <a:pt x="462" y="826"/>
                      <a:pt x="1106" y="994"/>
                      <a:pt x="1988" y="1050"/>
                    </a:cubicBezTo>
                    <a:lnTo>
                      <a:pt x="2394" y="1050"/>
                    </a:lnTo>
                    <a:cubicBezTo>
                      <a:pt x="3093" y="1050"/>
                      <a:pt x="3849" y="938"/>
                      <a:pt x="4604" y="756"/>
                    </a:cubicBezTo>
                    <a:lnTo>
                      <a:pt x="4716" y="700"/>
                    </a:lnTo>
                    <a:lnTo>
                      <a:pt x="4604" y="644"/>
                    </a:lnTo>
                    <a:cubicBezTo>
                      <a:pt x="3667" y="294"/>
                      <a:pt x="2561" y="1"/>
                      <a:pt x="1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0" name="Google Shape;260;p11"/>
            <p:cNvGrpSpPr/>
            <p:nvPr/>
          </p:nvGrpSpPr>
          <p:grpSpPr>
            <a:xfrm>
              <a:off x="5693302" y="1663575"/>
              <a:ext cx="132638" cy="138243"/>
              <a:chOff x="3403681" y="407946"/>
              <a:chExt cx="74374" cy="77517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3408639" y="420962"/>
                <a:ext cx="64457" cy="52106"/>
              </a:xfrm>
              <a:custGeom>
                <a:rect b="b" l="l" r="r" t="t"/>
                <a:pathLst>
                  <a:path extrusionOk="0" h="1177" w="1456">
                    <a:moveTo>
                      <a:pt x="112" y="1"/>
                    </a:moveTo>
                    <a:lnTo>
                      <a:pt x="0" y="57"/>
                    </a:lnTo>
                    <a:lnTo>
                      <a:pt x="1400" y="1176"/>
                    </a:lnTo>
                    <a:lnTo>
                      <a:pt x="1456" y="110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>
                <a:off x="3434670" y="407946"/>
                <a:ext cx="12396" cy="77517"/>
              </a:xfrm>
              <a:custGeom>
                <a:rect b="b" l="l" r="r" t="t"/>
                <a:pathLst>
                  <a:path extrusionOk="0" h="1751" w="280">
                    <a:moveTo>
                      <a:pt x="0" y="1"/>
                    </a:moveTo>
                    <a:lnTo>
                      <a:pt x="168" y="1750"/>
                    </a:lnTo>
                    <a:lnTo>
                      <a:pt x="280" y="175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11"/>
              <p:cNvSpPr/>
              <p:nvPr/>
            </p:nvSpPr>
            <p:spPr>
              <a:xfrm>
                <a:off x="3403681" y="442034"/>
                <a:ext cx="74374" cy="9961"/>
              </a:xfrm>
              <a:custGeom>
                <a:rect b="b" l="l" r="r" t="t"/>
                <a:pathLst>
                  <a:path extrusionOk="0" h="225" w="1680">
                    <a:moveTo>
                      <a:pt x="1680" y="0"/>
                    </a:moveTo>
                    <a:lnTo>
                      <a:pt x="0" y="168"/>
                    </a:lnTo>
                    <a:lnTo>
                      <a:pt x="0" y="224"/>
                    </a:lnTo>
                    <a:lnTo>
                      <a:pt x="1680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11"/>
              <p:cNvSpPr/>
              <p:nvPr/>
            </p:nvSpPr>
            <p:spPr>
              <a:xfrm>
                <a:off x="3413597" y="416004"/>
                <a:ext cx="52062" cy="62022"/>
              </a:xfrm>
              <a:custGeom>
                <a:rect b="b" l="l" r="r" t="t"/>
                <a:pathLst>
                  <a:path extrusionOk="0" h="1401" w="1176">
                    <a:moveTo>
                      <a:pt x="1106" y="1"/>
                    </a:moveTo>
                    <a:lnTo>
                      <a:pt x="0" y="1344"/>
                    </a:lnTo>
                    <a:lnTo>
                      <a:pt x="126" y="1400"/>
                    </a:lnTo>
                    <a:lnTo>
                      <a:pt x="1176" y="57"/>
                    </a:lnTo>
                    <a:lnTo>
                      <a:pt x="1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5" name="Google Shape;265;p11"/>
            <p:cNvSpPr/>
            <p:nvPr/>
          </p:nvSpPr>
          <p:spPr>
            <a:xfrm>
              <a:off x="5712145" y="1696120"/>
              <a:ext cx="96243" cy="76268"/>
            </a:xfrm>
            <a:custGeom>
              <a:rect b="b" l="l" r="r" t="t"/>
              <a:pathLst>
                <a:path extrusionOk="0" h="966" w="1219">
                  <a:moveTo>
                    <a:pt x="554" y="1"/>
                  </a:moveTo>
                  <a:cubicBezTo>
                    <a:pt x="240" y="1"/>
                    <a:pt x="1" y="385"/>
                    <a:pt x="169" y="708"/>
                  </a:cubicBezTo>
                  <a:cubicBezTo>
                    <a:pt x="225" y="820"/>
                    <a:pt x="281" y="876"/>
                    <a:pt x="393" y="932"/>
                  </a:cubicBezTo>
                  <a:cubicBezTo>
                    <a:pt x="460" y="953"/>
                    <a:pt x="534" y="966"/>
                    <a:pt x="609" y="966"/>
                  </a:cubicBezTo>
                  <a:cubicBezTo>
                    <a:pt x="740" y="966"/>
                    <a:pt x="874" y="927"/>
                    <a:pt x="981" y="820"/>
                  </a:cubicBezTo>
                  <a:cubicBezTo>
                    <a:pt x="1219" y="526"/>
                    <a:pt x="1037" y="9"/>
                    <a:pt x="631" y="9"/>
                  </a:cubicBezTo>
                  <a:cubicBezTo>
                    <a:pt x="605" y="3"/>
                    <a:pt x="579" y="1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6" name="Google Shape;266;p11"/>
            <p:cNvGrpSpPr/>
            <p:nvPr/>
          </p:nvGrpSpPr>
          <p:grpSpPr>
            <a:xfrm>
              <a:off x="5678933" y="1656312"/>
              <a:ext cx="161376" cy="155376"/>
              <a:chOff x="3395624" y="403874"/>
              <a:chExt cx="90488" cy="87123"/>
            </a:xfrm>
          </p:grpSpPr>
          <p:sp>
            <p:nvSpPr>
              <p:cNvPr id="267" name="Google Shape;267;p11"/>
              <p:cNvSpPr/>
              <p:nvPr/>
            </p:nvSpPr>
            <p:spPr>
              <a:xfrm>
                <a:off x="3395624" y="441680"/>
                <a:ext cx="13060" cy="18372"/>
              </a:xfrm>
              <a:custGeom>
                <a:rect b="b" l="l" r="r" t="t"/>
                <a:pathLst>
                  <a:path extrusionOk="0" h="415" w="295">
                    <a:moveTo>
                      <a:pt x="128" y="0"/>
                    </a:moveTo>
                    <a:cubicBezTo>
                      <a:pt x="73" y="0"/>
                      <a:pt x="37" y="68"/>
                      <a:pt x="0" y="176"/>
                    </a:cubicBezTo>
                    <a:cubicBezTo>
                      <a:pt x="0" y="176"/>
                      <a:pt x="0" y="232"/>
                      <a:pt x="56" y="288"/>
                    </a:cubicBezTo>
                    <a:cubicBezTo>
                      <a:pt x="56" y="358"/>
                      <a:pt x="112" y="414"/>
                      <a:pt x="182" y="414"/>
                    </a:cubicBezTo>
                    <a:cubicBezTo>
                      <a:pt x="238" y="414"/>
                      <a:pt x="294" y="176"/>
                      <a:pt x="238" y="64"/>
                    </a:cubicBezTo>
                    <a:cubicBezTo>
                      <a:pt x="194" y="20"/>
                      <a:pt x="158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475531" y="433889"/>
                <a:ext cx="10581" cy="18106"/>
              </a:xfrm>
              <a:custGeom>
                <a:rect b="b" l="l" r="r" t="t"/>
                <a:pathLst>
                  <a:path extrusionOk="0" h="409" w="239">
                    <a:moveTo>
                      <a:pt x="107" y="1"/>
                    </a:moveTo>
                    <a:cubicBezTo>
                      <a:pt x="54" y="1"/>
                      <a:pt x="1" y="66"/>
                      <a:pt x="1" y="184"/>
                    </a:cubicBezTo>
                    <a:lnTo>
                      <a:pt x="1" y="296"/>
                    </a:lnTo>
                    <a:cubicBezTo>
                      <a:pt x="1" y="352"/>
                      <a:pt x="57" y="408"/>
                      <a:pt x="127" y="408"/>
                    </a:cubicBezTo>
                    <a:cubicBezTo>
                      <a:pt x="183" y="408"/>
                      <a:pt x="238" y="184"/>
                      <a:pt x="183" y="59"/>
                    </a:cubicBezTo>
                    <a:cubicBezTo>
                      <a:pt x="163" y="20"/>
                      <a:pt x="135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434670" y="481302"/>
                <a:ext cx="17974" cy="9695"/>
              </a:xfrm>
              <a:custGeom>
                <a:rect b="b" l="l" r="r" t="t"/>
                <a:pathLst>
                  <a:path extrusionOk="0" h="219" w="406">
                    <a:moveTo>
                      <a:pt x="269" y="0"/>
                    </a:moveTo>
                    <a:cubicBezTo>
                      <a:pt x="217" y="0"/>
                      <a:pt x="158" y="14"/>
                      <a:pt x="112" y="37"/>
                    </a:cubicBezTo>
                    <a:cubicBezTo>
                      <a:pt x="0" y="93"/>
                      <a:pt x="0" y="219"/>
                      <a:pt x="168" y="219"/>
                    </a:cubicBezTo>
                    <a:lnTo>
                      <a:pt x="280" y="219"/>
                    </a:lnTo>
                    <a:cubicBezTo>
                      <a:pt x="350" y="219"/>
                      <a:pt x="406" y="163"/>
                      <a:pt x="406" y="93"/>
                    </a:cubicBezTo>
                    <a:cubicBezTo>
                      <a:pt x="406" y="27"/>
                      <a:pt x="343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11"/>
              <p:cNvSpPr/>
              <p:nvPr/>
            </p:nvSpPr>
            <p:spPr>
              <a:xfrm>
                <a:off x="3426613" y="403874"/>
                <a:ext cx="20453" cy="9695"/>
              </a:xfrm>
              <a:custGeom>
                <a:rect b="b" l="l" r="r" t="t"/>
                <a:pathLst>
                  <a:path extrusionOk="0" h="219" w="462">
                    <a:moveTo>
                      <a:pt x="275" y="0"/>
                    </a:moveTo>
                    <a:cubicBezTo>
                      <a:pt x="224" y="0"/>
                      <a:pt x="164" y="14"/>
                      <a:pt x="112" y="37"/>
                    </a:cubicBezTo>
                    <a:cubicBezTo>
                      <a:pt x="0" y="93"/>
                      <a:pt x="0" y="219"/>
                      <a:pt x="182" y="219"/>
                    </a:cubicBezTo>
                    <a:lnTo>
                      <a:pt x="294" y="219"/>
                    </a:lnTo>
                    <a:cubicBezTo>
                      <a:pt x="350" y="163"/>
                      <a:pt x="462" y="93"/>
                      <a:pt x="406" y="93"/>
                    </a:cubicBezTo>
                    <a:cubicBezTo>
                      <a:pt x="406" y="27"/>
                      <a:pt x="348" y="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11"/>
              <p:cNvSpPr/>
              <p:nvPr/>
            </p:nvSpPr>
            <p:spPr>
              <a:xfrm>
                <a:off x="3403681" y="415030"/>
                <a:ext cx="14698" cy="14698"/>
              </a:xfrm>
              <a:custGeom>
                <a:rect b="b" l="l" r="r" t="t"/>
                <a:pathLst>
                  <a:path extrusionOk="0" h="332" w="332">
                    <a:moveTo>
                      <a:pt x="201" y="1"/>
                    </a:moveTo>
                    <a:cubicBezTo>
                      <a:pt x="173" y="1"/>
                      <a:pt x="142" y="8"/>
                      <a:pt x="112" y="23"/>
                    </a:cubicBezTo>
                    <a:cubicBezTo>
                      <a:pt x="112" y="79"/>
                      <a:pt x="56" y="79"/>
                      <a:pt x="56" y="135"/>
                    </a:cubicBezTo>
                    <a:cubicBezTo>
                      <a:pt x="0" y="191"/>
                      <a:pt x="0" y="317"/>
                      <a:pt x="56" y="317"/>
                    </a:cubicBezTo>
                    <a:cubicBezTo>
                      <a:pt x="67" y="327"/>
                      <a:pt x="80" y="331"/>
                      <a:pt x="96" y="331"/>
                    </a:cubicBezTo>
                    <a:cubicBezTo>
                      <a:pt x="168" y="331"/>
                      <a:pt x="280" y="238"/>
                      <a:pt x="280" y="135"/>
                    </a:cubicBezTo>
                    <a:cubicBezTo>
                      <a:pt x="331" y="53"/>
                      <a:pt x="278" y="1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462516" y="464745"/>
                <a:ext cx="15539" cy="15760"/>
              </a:xfrm>
              <a:custGeom>
                <a:rect b="b" l="l" r="r" t="t"/>
                <a:pathLst>
                  <a:path extrusionOk="0" h="356" w="351">
                    <a:moveTo>
                      <a:pt x="249" y="0"/>
                    </a:moveTo>
                    <a:cubicBezTo>
                      <a:pt x="212" y="0"/>
                      <a:pt x="169" y="18"/>
                      <a:pt x="127" y="61"/>
                    </a:cubicBezTo>
                    <a:cubicBezTo>
                      <a:pt x="127" y="61"/>
                      <a:pt x="127" y="117"/>
                      <a:pt x="71" y="117"/>
                    </a:cubicBezTo>
                    <a:cubicBezTo>
                      <a:pt x="1" y="243"/>
                      <a:pt x="1" y="299"/>
                      <a:pt x="71" y="355"/>
                    </a:cubicBezTo>
                    <a:cubicBezTo>
                      <a:pt x="127" y="355"/>
                      <a:pt x="295" y="243"/>
                      <a:pt x="351" y="117"/>
                    </a:cubicBezTo>
                    <a:cubicBezTo>
                      <a:pt x="351" y="48"/>
                      <a:pt x="308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11"/>
              <p:cNvSpPr/>
              <p:nvPr/>
            </p:nvSpPr>
            <p:spPr>
              <a:xfrm>
                <a:off x="3406160" y="469924"/>
                <a:ext cx="18018" cy="14919"/>
              </a:xfrm>
              <a:custGeom>
                <a:rect b="b" l="l" r="r" t="t"/>
                <a:pathLst>
                  <a:path extrusionOk="0" h="337" w="407">
                    <a:moveTo>
                      <a:pt x="168" y="0"/>
                    </a:moveTo>
                    <a:cubicBezTo>
                      <a:pt x="56" y="0"/>
                      <a:pt x="0" y="126"/>
                      <a:pt x="112" y="238"/>
                    </a:cubicBezTo>
                    <a:lnTo>
                      <a:pt x="168" y="294"/>
                    </a:lnTo>
                    <a:cubicBezTo>
                      <a:pt x="231" y="322"/>
                      <a:pt x="277" y="336"/>
                      <a:pt x="313" y="336"/>
                    </a:cubicBezTo>
                    <a:cubicBezTo>
                      <a:pt x="350" y="336"/>
                      <a:pt x="378" y="322"/>
                      <a:pt x="406" y="294"/>
                    </a:cubicBezTo>
                    <a:cubicBezTo>
                      <a:pt x="406" y="238"/>
                      <a:pt x="294" y="7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11"/>
              <p:cNvSpPr/>
              <p:nvPr/>
            </p:nvSpPr>
            <p:spPr>
              <a:xfrm>
                <a:off x="3456097" y="410160"/>
                <a:ext cx="19479" cy="13325"/>
              </a:xfrm>
              <a:custGeom>
                <a:rect b="b" l="l" r="r" t="t"/>
                <a:pathLst>
                  <a:path extrusionOk="0" h="301" w="440">
                    <a:moveTo>
                      <a:pt x="86" y="1"/>
                    </a:moveTo>
                    <a:cubicBezTo>
                      <a:pt x="18" y="1"/>
                      <a:pt x="0" y="99"/>
                      <a:pt x="90" y="189"/>
                    </a:cubicBezTo>
                    <a:cubicBezTo>
                      <a:pt x="90" y="245"/>
                      <a:pt x="146" y="245"/>
                      <a:pt x="216" y="245"/>
                    </a:cubicBezTo>
                    <a:cubicBezTo>
                      <a:pt x="272" y="301"/>
                      <a:pt x="328" y="301"/>
                      <a:pt x="384" y="301"/>
                    </a:cubicBezTo>
                    <a:cubicBezTo>
                      <a:pt x="440" y="189"/>
                      <a:pt x="328" y="77"/>
                      <a:pt x="146" y="21"/>
                    </a:cubicBezTo>
                    <a:cubicBezTo>
                      <a:pt x="123" y="7"/>
                      <a:pt x="103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8" name="Google Shape;278;p13"/>
          <p:cNvSpPr txBox="1"/>
          <p:nvPr>
            <p:ph hasCustomPrompt="1" idx="2" type="title"/>
          </p:nvPr>
        </p:nvSpPr>
        <p:spPr>
          <a:xfrm>
            <a:off x="800100" y="1420649"/>
            <a:ext cx="7347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 txBox="1"/>
          <p:nvPr>
            <p:ph idx="1" type="subTitle"/>
          </p:nvPr>
        </p:nvSpPr>
        <p:spPr>
          <a:xfrm>
            <a:off x="720000" y="1993349"/>
            <a:ext cx="2305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0" name="Google Shape;280;p13"/>
          <p:cNvSpPr txBox="1"/>
          <p:nvPr>
            <p:ph hasCustomPrompt="1" idx="3" type="title"/>
          </p:nvPr>
        </p:nvSpPr>
        <p:spPr>
          <a:xfrm>
            <a:off x="800100" y="2940174"/>
            <a:ext cx="7347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/>
          <p:nvPr>
            <p:ph idx="4" type="subTitle"/>
          </p:nvPr>
        </p:nvSpPr>
        <p:spPr>
          <a:xfrm>
            <a:off x="720000" y="3512874"/>
            <a:ext cx="2305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2" name="Google Shape;282;p13"/>
          <p:cNvSpPr txBox="1"/>
          <p:nvPr>
            <p:ph hasCustomPrompt="1" idx="5" type="title"/>
          </p:nvPr>
        </p:nvSpPr>
        <p:spPr>
          <a:xfrm>
            <a:off x="3499350" y="1420649"/>
            <a:ext cx="7347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/>
          <p:nvPr>
            <p:ph idx="6" type="subTitle"/>
          </p:nvPr>
        </p:nvSpPr>
        <p:spPr>
          <a:xfrm>
            <a:off x="3419250" y="1993349"/>
            <a:ext cx="2305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4" name="Google Shape;284;p13"/>
          <p:cNvSpPr txBox="1"/>
          <p:nvPr>
            <p:ph hasCustomPrompt="1" idx="7" type="title"/>
          </p:nvPr>
        </p:nvSpPr>
        <p:spPr>
          <a:xfrm>
            <a:off x="3499350" y="2940174"/>
            <a:ext cx="7347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/>
          <p:nvPr>
            <p:ph idx="8" type="subTitle"/>
          </p:nvPr>
        </p:nvSpPr>
        <p:spPr>
          <a:xfrm>
            <a:off x="3419250" y="3512874"/>
            <a:ext cx="2305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6" name="Google Shape;286;p13"/>
          <p:cNvSpPr txBox="1"/>
          <p:nvPr>
            <p:ph hasCustomPrompt="1" idx="9" type="title"/>
          </p:nvPr>
        </p:nvSpPr>
        <p:spPr>
          <a:xfrm>
            <a:off x="6198600" y="1420649"/>
            <a:ext cx="7347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/>
          <p:nvPr>
            <p:ph idx="13" type="subTitle"/>
          </p:nvPr>
        </p:nvSpPr>
        <p:spPr>
          <a:xfrm>
            <a:off x="6118500" y="1993349"/>
            <a:ext cx="2305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8" name="Google Shape;288;p13"/>
          <p:cNvSpPr txBox="1"/>
          <p:nvPr>
            <p:ph hasCustomPrompt="1" idx="14" type="title"/>
          </p:nvPr>
        </p:nvSpPr>
        <p:spPr>
          <a:xfrm>
            <a:off x="6198600" y="2940174"/>
            <a:ext cx="7347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/>
          <p:nvPr>
            <p:ph idx="15" type="subTitle"/>
          </p:nvPr>
        </p:nvSpPr>
        <p:spPr>
          <a:xfrm>
            <a:off x="6118500" y="3512874"/>
            <a:ext cx="2305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cxnSp>
        <p:nvCxnSpPr>
          <p:cNvPr id="290" name="Google Shape;290;p13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13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92" name="Google Shape;292;p13"/>
          <p:cNvGrpSpPr/>
          <p:nvPr/>
        </p:nvGrpSpPr>
        <p:grpSpPr>
          <a:xfrm rot="1119478">
            <a:off x="7994152" y="2451784"/>
            <a:ext cx="1455322" cy="1202071"/>
            <a:chOff x="7900964" y="2467839"/>
            <a:chExt cx="1531021" cy="1264598"/>
          </a:xfrm>
        </p:grpSpPr>
        <p:sp>
          <p:nvSpPr>
            <p:cNvPr id="293" name="Google Shape;293;p13"/>
            <p:cNvSpPr/>
            <p:nvPr/>
          </p:nvSpPr>
          <p:spPr>
            <a:xfrm rot="340625">
              <a:off x="7915122" y="3267826"/>
              <a:ext cx="782212" cy="325082"/>
            </a:xfrm>
            <a:custGeom>
              <a:rect b="b" l="l" r="r" t="t"/>
              <a:pathLst>
                <a:path extrusionOk="0" h="1960" w="4716">
                  <a:moveTo>
                    <a:pt x="1358" y="0"/>
                  </a:moveTo>
                  <a:cubicBezTo>
                    <a:pt x="890" y="0"/>
                    <a:pt x="427" y="74"/>
                    <a:pt x="0" y="228"/>
                  </a:cubicBezTo>
                  <a:cubicBezTo>
                    <a:pt x="518" y="928"/>
                    <a:pt x="1274" y="1516"/>
                    <a:pt x="2099" y="1739"/>
                  </a:cubicBezTo>
                  <a:cubicBezTo>
                    <a:pt x="2533" y="1886"/>
                    <a:pt x="2984" y="1960"/>
                    <a:pt x="3429" y="1960"/>
                  </a:cubicBezTo>
                  <a:cubicBezTo>
                    <a:pt x="3873" y="1960"/>
                    <a:pt x="4310" y="1886"/>
                    <a:pt x="4716" y="1739"/>
                  </a:cubicBezTo>
                  <a:cubicBezTo>
                    <a:pt x="4198" y="984"/>
                    <a:pt x="3443" y="466"/>
                    <a:pt x="2617" y="172"/>
                  </a:cubicBezTo>
                  <a:cubicBezTo>
                    <a:pt x="2206" y="60"/>
                    <a:pt x="1779" y="0"/>
                    <a:pt x="1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 rot="340625">
              <a:off x="8042495" y="3418145"/>
              <a:ext cx="638409" cy="174317"/>
            </a:xfrm>
            <a:custGeom>
              <a:rect b="b" l="l" r="r" t="t"/>
              <a:pathLst>
                <a:path extrusionOk="0" h="1051" w="3849">
                  <a:moveTo>
                    <a:pt x="1" y="225"/>
                  </a:moveTo>
                  <a:cubicBezTo>
                    <a:pt x="57" y="225"/>
                    <a:pt x="113" y="295"/>
                    <a:pt x="239" y="351"/>
                  </a:cubicBezTo>
                  <a:cubicBezTo>
                    <a:pt x="239" y="351"/>
                    <a:pt x="295" y="351"/>
                    <a:pt x="295" y="295"/>
                  </a:cubicBezTo>
                  <a:cubicBezTo>
                    <a:pt x="183" y="295"/>
                    <a:pt x="113" y="225"/>
                    <a:pt x="1" y="225"/>
                  </a:cubicBezTo>
                  <a:close/>
                  <a:moveTo>
                    <a:pt x="3093" y="1"/>
                  </a:moveTo>
                  <a:cubicBezTo>
                    <a:pt x="2855" y="113"/>
                    <a:pt x="2632" y="225"/>
                    <a:pt x="2394" y="295"/>
                  </a:cubicBezTo>
                  <a:lnTo>
                    <a:pt x="3205" y="575"/>
                  </a:lnTo>
                  <a:cubicBezTo>
                    <a:pt x="3205" y="463"/>
                    <a:pt x="3149" y="225"/>
                    <a:pt x="3093" y="1"/>
                  </a:cubicBezTo>
                  <a:close/>
                  <a:moveTo>
                    <a:pt x="407" y="351"/>
                  </a:moveTo>
                  <a:cubicBezTo>
                    <a:pt x="351" y="351"/>
                    <a:pt x="295" y="407"/>
                    <a:pt x="295" y="407"/>
                  </a:cubicBezTo>
                  <a:cubicBezTo>
                    <a:pt x="533" y="519"/>
                    <a:pt x="756" y="701"/>
                    <a:pt x="994" y="757"/>
                  </a:cubicBezTo>
                  <a:cubicBezTo>
                    <a:pt x="1162" y="701"/>
                    <a:pt x="1344" y="575"/>
                    <a:pt x="1512" y="463"/>
                  </a:cubicBezTo>
                  <a:lnTo>
                    <a:pt x="1288" y="463"/>
                  </a:lnTo>
                  <a:cubicBezTo>
                    <a:pt x="994" y="463"/>
                    <a:pt x="700" y="407"/>
                    <a:pt x="407" y="351"/>
                  </a:cubicBezTo>
                  <a:close/>
                  <a:moveTo>
                    <a:pt x="3149" y="57"/>
                  </a:moveTo>
                  <a:lnTo>
                    <a:pt x="3149" y="57"/>
                  </a:lnTo>
                  <a:cubicBezTo>
                    <a:pt x="3261" y="295"/>
                    <a:pt x="3261" y="463"/>
                    <a:pt x="3261" y="575"/>
                  </a:cubicBezTo>
                  <a:lnTo>
                    <a:pt x="3443" y="645"/>
                  </a:lnTo>
                  <a:lnTo>
                    <a:pt x="3849" y="757"/>
                  </a:lnTo>
                  <a:cubicBezTo>
                    <a:pt x="3681" y="519"/>
                    <a:pt x="3443" y="295"/>
                    <a:pt x="3149" y="57"/>
                  </a:cubicBezTo>
                  <a:close/>
                  <a:moveTo>
                    <a:pt x="2212" y="351"/>
                  </a:moveTo>
                  <a:cubicBezTo>
                    <a:pt x="1988" y="407"/>
                    <a:pt x="1806" y="463"/>
                    <a:pt x="1582" y="463"/>
                  </a:cubicBezTo>
                  <a:cubicBezTo>
                    <a:pt x="1456" y="575"/>
                    <a:pt x="1288" y="757"/>
                    <a:pt x="1106" y="813"/>
                  </a:cubicBezTo>
                  <a:cubicBezTo>
                    <a:pt x="1162" y="813"/>
                    <a:pt x="1232" y="868"/>
                    <a:pt x="1288" y="868"/>
                  </a:cubicBezTo>
                  <a:lnTo>
                    <a:pt x="1344" y="868"/>
                  </a:lnTo>
                  <a:cubicBezTo>
                    <a:pt x="1582" y="994"/>
                    <a:pt x="1806" y="1050"/>
                    <a:pt x="2100" y="1050"/>
                  </a:cubicBezTo>
                  <a:cubicBezTo>
                    <a:pt x="2394" y="924"/>
                    <a:pt x="2632" y="645"/>
                    <a:pt x="2744" y="519"/>
                  </a:cubicBezTo>
                  <a:lnTo>
                    <a:pt x="2212" y="351"/>
                  </a:lnTo>
                  <a:close/>
                  <a:moveTo>
                    <a:pt x="2799" y="519"/>
                  </a:moveTo>
                  <a:cubicBezTo>
                    <a:pt x="2744" y="645"/>
                    <a:pt x="2506" y="868"/>
                    <a:pt x="2212" y="1050"/>
                  </a:cubicBezTo>
                  <a:lnTo>
                    <a:pt x="2562" y="1050"/>
                  </a:lnTo>
                  <a:cubicBezTo>
                    <a:pt x="2981" y="1050"/>
                    <a:pt x="3443" y="994"/>
                    <a:pt x="3849" y="868"/>
                  </a:cubicBezTo>
                  <a:lnTo>
                    <a:pt x="2799" y="519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5" name="Google Shape;295;p13"/>
            <p:cNvGrpSpPr/>
            <p:nvPr/>
          </p:nvGrpSpPr>
          <p:grpSpPr>
            <a:xfrm rot="340609">
              <a:off x="7931274" y="3235185"/>
              <a:ext cx="1483332" cy="424930"/>
              <a:chOff x="2965409" y="4415123"/>
              <a:chExt cx="771028" cy="220876"/>
            </a:xfrm>
          </p:grpSpPr>
          <p:sp>
            <p:nvSpPr>
              <p:cNvPr id="296" name="Google Shape;296;p13"/>
              <p:cNvSpPr/>
              <p:nvPr/>
            </p:nvSpPr>
            <p:spPr>
              <a:xfrm>
                <a:off x="2965409" y="4467432"/>
                <a:ext cx="403067" cy="133566"/>
              </a:xfrm>
              <a:custGeom>
                <a:rect b="b" l="l" r="r" t="t"/>
                <a:pathLst>
                  <a:path extrusionOk="0" h="1568" w="4772">
                    <a:moveTo>
                      <a:pt x="0" y="0"/>
                    </a:moveTo>
                    <a:lnTo>
                      <a:pt x="0" y="112"/>
                    </a:lnTo>
                    <a:lnTo>
                      <a:pt x="4716" y="1567"/>
                    </a:lnTo>
                    <a:lnTo>
                      <a:pt x="4772" y="15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 rot="118">
                <a:off x="3046168" y="4510389"/>
                <a:ext cx="50901" cy="48880"/>
              </a:xfrm>
              <a:custGeom>
                <a:rect b="b" l="l" r="r" t="t"/>
                <a:pathLst>
                  <a:path extrusionOk="0" h="645" w="701">
                    <a:moveTo>
                      <a:pt x="644" y="1"/>
                    </a:moveTo>
                    <a:cubicBezTo>
                      <a:pt x="644" y="57"/>
                      <a:pt x="421" y="407"/>
                      <a:pt x="1" y="589"/>
                    </a:cubicBezTo>
                    <a:lnTo>
                      <a:pt x="71" y="645"/>
                    </a:lnTo>
                    <a:cubicBezTo>
                      <a:pt x="477" y="477"/>
                      <a:pt x="700" y="57"/>
                      <a:pt x="700" y="57"/>
                    </a:cubicBez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 rot="-118">
                <a:off x="3119611" y="4540565"/>
                <a:ext cx="63071" cy="53872"/>
              </a:xfrm>
              <a:custGeom>
                <a:rect b="b" l="l" r="r" t="t"/>
                <a:pathLst>
                  <a:path extrusionOk="0" h="701" w="868">
                    <a:moveTo>
                      <a:pt x="812" y="1"/>
                    </a:moveTo>
                    <a:cubicBezTo>
                      <a:pt x="812" y="1"/>
                      <a:pt x="462" y="533"/>
                      <a:pt x="0" y="645"/>
                    </a:cubicBezTo>
                    <a:lnTo>
                      <a:pt x="0" y="700"/>
                    </a:lnTo>
                    <a:cubicBezTo>
                      <a:pt x="518" y="589"/>
                      <a:pt x="868" y="57"/>
                      <a:pt x="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 rot="-112">
                <a:off x="3210100" y="4565911"/>
                <a:ext cx="58278" cy="50455"/>
              </a:xfrm>
              <a:custGeom>
                <a:rect b="b" l="l" r="r" t="t"/>
                <a:pathLst>
                  <a:path extrusionOk="0" h="645" w="757">
                    <a:moveTo>
                      <a:pt x="701" y="1"/>
                    </a:moveTo>
                    <a:cubicBezTo>
                      <a:pt x="701" y="1"/>
                      <a:pt x="407" y="406"/>
                      <a:pt x="1" y="588"/>
                    </a:cubicBezTo>
                    <a:lnTo>
                      <a:pt x="1" y="644"/>
                    </a:lnTo>
                    <a:cubicBezTo>
                      <a:pt x="463" y="462"/>
                      <a:pt x="756" y="57"/>
                      <a:pt x="756" y="57"/>
                    </a:cubicBezTo>
                    <a:lnTo>
                      <a:pt x="7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 rot="126">
                <a:off x="3115181" y="4453541"/>
                <a:ext cx="27755" cy="77451"/>
              </a:xfrm>
              <a:custGeom>
                <a:rect b="b" l="l" r="r" t="t"/>
                <a:pathLst>
                  <a:path extrusionOk="0" h="1050" w="407">
                    <a:moveTo>
                      <a:pt x="56" y="0"/>
                    </a:moveTo>
                    <a:lnTo>
                      <a:pt x="0" y="56"/>
                    </a:lnTo>
                    <a:cubicBezTo>
                      <a:pt x="350" y="406"/>
                      <a:pt x="350" y="994"/>
                      <a:pt x="350" y="1050"/>
                    </a:cubicBezTo>
                    <a:lnTo>
                      <a:pt x="406" y="1050"/>
                    </a:lnTo>
                    <a:cubicBezTo>
                      <a:pt x="406" y="994"/>
                      <a:pt x="406" y="406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195797" y="4473749"/>
                <a:ext cx="32749" cy="82588"/>
              </a:xfrm>
              <a:custGeom>
                <a:rect b="b" l="l" r="r" t="t"/>
                <a:pathLst>
                  <a:path extrusionOk="0" h="1050" w="407">
                    <a:moveTo>
                      <a:pt x="57" y="0"/>
                    </a:moveTo>
                    <a:lnTo>
                      <a:pt x="1" y="56"/>
                    </a:lnTo>
                    <a:cubicBezTo>
                      <a:pt x="351" y="406"/>
                      <a:pt x="351" y="1050"/>
                      <a:pt x="351" y="1050"/>
                    </a:cubicBezTo>
                    <a:lnTo>
                      <a:pt x="407" y="1050"/>
                    </a:lnTo>
                    <a:cubicBezTo>
                      <a:pt x="407" y="994"/>
                      <a:pt x="407" y="406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291532" y="4526613"/>
                <a:ext cx="16677" cy="55071"/>
              </a:xfrm>
              <a:custGeom>
                <a:rect b="b" l="l" r="r" t="t"/>
                <a:pathLst>
                  <a:path extrusionOk="0" h="771" w="225">
                    <a:moveTo>
                      <a:pt x="56" y="1"/>
                    </a:moveTo>
                    <a:lnTo>
                      <a:pt x="0" y="71"/>
                    </a:lnTo>
                    <a:cubicBezTo>
                      <a:pt x="168" y="351"/>
                      <a:pt x="168" y="771"/>
                      <a:pt x="168" y="771"/>
                    </a:cubicBezTo>
                    <a:lnTo>
                      <a:pt x="224" y="771"/>
                    </a:lnTo>
                    <a:cubicBezTo>
                      <a:pt x="224" y="771"/>
                      <a:pt x="224" y="351"/>
                      <a:pt x="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323813" y="4581602"/>
                <a:ext cx="185880" cy="44744"/>
              </a:xfrm>
              <a:custGeom>
                <a:rect b="b" l="l" r="r" t="t"/>
                <a:pathLst>
                  <a:path extrusionOk="0" h="519" w="2156">
                    <a:moveTo>
                      <a:pt x="0" y="1"/>
                    </a:moveTo>
                    <a:lnTo>
                      <a:pt x="0" y="113"/>
                    </a:lnTo>
                    <a:lnTo>
                      <a:pt x="1218" y="462"/>
                    </a:lnTo>
                    <a:cubicBezTo>
                      <a:pt x="1288" y="518"/>
                      <a:pt x="1399" y="518"/>
                      <a:pt x="1455" y="518"/>
                    </a:cubicBezTo>
                    <a:cubicBezTo>
                      <a:pt x="1637" y="518"/>
                      <a:pt x="1861" y="406"/>
                      <a:pt x="1987" y="280"/>
                    </a:cubicBezTo>
                    <a:lnTo>
                      <a:pt x="2155" y="113"/>
                    </a:lnTo>
                    <a:lnTo>
                      <a:pt x="2099" y="57"/>
                    </a:lnTo>
                    <a:lnTo>
                      <a:pt x="1917" y="224"/>
                    </a:lnTo>
                    <a:cubicBezTo>
                      <a:pt x="1808" y="343"/>
                      <a:pt x="1669" y="408"/>
                      <a:pt x="1523" y="408"/>
                    </a:cubicBezTo>
                    <a:cubicBezTo>
                      <a:pt x="1445" y="408"/>
                      <a:pt x="1366" y="389"/>
                      <a:pt x="1288" y="35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409424" y="4415123"/>
                <a:ext cx="327013" cy="220876"/>
              </a:xfrm>
              <a:custGeom>
                <a:rect b="b" l="l" r="r" t="t"/>
                <a:pathLst>
                  <a:path extrusionOk="0" h="2562" w="3793">
                    <a:moveTo>
                      <a:pt x="169" y="1"/>
                    </a:moveTo>
                    <a:lnTo>
                      <a:pt x="1" y="56"/>
                    </a:lnTo>
                    <a:lnTo>
                      <a:pt x="225" y="756"/>
                    </a:lnTo>
                    <a:cubicBezTo>
                      <a:pt x="462" y="1806"/>
                      <a:pt x="1400" y="2561"/>
                      <a:pt x="2505" y="2561"/>
                    </a:cubicBezTo>
                    <a:lnTo>
                      <a:pt x="2561" y="2561"/>
                    </a:lnTo>
                    <a:lnTo>
                      <a:pt x="3793" y="2505"/>
                    </a:lnTo>
                    <a:lnTo>
                      <a:pt x="3793" y="2337"/>
                    </a:lnTo>
                    <a:lnTo>
                      <a:pt x="2561" y="2393"/>
                    </a:lnTo>
                    <a:cubicBezTo>
                      <a:pt x="2524" y="2395"/>
                      <a:pt x="2487" y="2397"/>
                      <a:pt x="2450" y="2397"/>
                    </a:cubicBezTo>
                    <a:cubicBezTo>
                      <a:pt x="1500" y="2397"/>
                      <a:pt x="635" y="1712"/>
                      <a:pt x="406" y="756"/>
                    </a:cubicBezTo>
                    <a:lnTo>
                      <a:pt x="1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3138022" y="4600914"/>
                <a:ext cx="4914" cy="86"/>
              </a:xfrm>
              <a:custGeom>
                <a:rect b="b" l="l" r="r" t="t"/>
                <a:pathLst>
                  <a:path extrusionOk="0" h="1" w="57"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3217598" y="4551427"/>
                <a:ext cx="141220" cy="49572"/>
              </a:xfrm>
              <a:custGeom>
                <a:rect b="b" l="l" r="r" t="t"/>
                <a:pathLst>
                  <a:path extrusionOk="0" h="575" w="1638">
                    <a:moveTo>
                      <a:pt x="183" y="1"/>
                    </a:moveTo>
                    <a:lnTo>
                      <a:pt x="127" y="57"/>
                    </a:lnTo>
                    <a:lnTo>
                      <a:pt x="1" y="57"/>
                    </a:lnTo>
                    <a:lnTo>
                      <a:pt x="533" y="225"/>
                    </a:lnTo>
                    <a:lnTo>
                      <a:pt x="533" y="169"/>
                    </a:lnTo>
                    <a:lnTo>
                      <a:pt x="588" y="225"/>
                    </a:lnTo>
                    <a:lnTo>
                      <a:pt x="1232" y="439"/>
                    </a:lnTo>
                    <a:lnTo>
                      <a:pt x="1232" y="439"/>
                    </a:lnTo>
                    <a:lnTo>
                      <a:pt x="1232" y="351"/>
                    </a:lnTo>
                    <a:lnTo>
                      <a:pt x="1050" y="281"/>
                    </a:lnTo>
                    <a:lnTo>
                      <a:pt x="1050" y="351"/>
                    </a:lnTo>
                    <a:lnTo>
                      <a:pt x="994" y="351"/>
                    </a:lnTo>
                    <a:lnTo>
                      <a:pt x="994" y="281"/>
                    </a:lnTo>
                    <a:lnTo>
                      <a:pt x="183" y="1"/>
                    </a:lnTo>
                    <a:close/>
                    <a:moveTo>
                      <a:pt x="1232" y="439"/>
                    </a:moveTo>
                    <a:lnTo>
                      <a:pt x="1232" y="463"/>
                    </a:lnTo>
                    <a:lnTo>
                      <a:pt x="1638" y="574"/>
                    </a:lnTo>
                    <a:lnTo>
                      <a:pt x="1638" y="574"/>
                    </a:lnTo>
                    <a:lnTo>
                      <a:pt x="1232" y="4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3223633" y="4556255"/>
                <a:ext cx="4914" cy="86"/>
              </a:xfrm>
              <a:custGeom>
                <a:rect b="b" l="l" r="r" t="t"/>
                <a:pathLst>
                  <a:path extrusionOk="0" h="1" w="57">
                    <a:moveTo>
                      <a:pt x="57" y="1"/>
                    </a:moveTo>
                    <a:lnTo>
                      <a:pt x="1" y="1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3293638" y="4526080"/>
                <a:ext cx="14570" cy="55607"/>
              </a:xfrm>
              <a:custGeom>
                <a:rect b="b" l="l" r="r" t="t"/>
                <a:pathLst>
                  <a:path extrusionOk="0" h="645" w="169">
                    <a:moveTo>
                      <a:pt x="0" y="1"/>
                    </a:moveTo>
                    <a:lnTo>
                      <a:pt x="0" y="1"/>
                    </a:lnTo>
                    <a:cubicBezTo>
                      <a:pt x="56" y="225"/>
                      <a:pt x="112" y="463"/>
                      <a:pt x="112" y="575"/>
                    </a:cubicBezTo>
                    <a:lnTo>
                      <a:pt x="112" y="645"/>
                    </a:lnTo>
                    <a:lnTo>
                      <a:pt x="168" y="645"/>
                    </a:lnTo>
                    <a:lnTo>
                      <a:pt x="168" y="575"/>
                    </a:lnTo>
                    <a:cubicBezTo>
                      <a:pt x="168" y="463"/>
                      <a:pt x="168" y="295"/>
                      <a:pt x="56" y="5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3323813" y="4581602"/>
                <a:ext cx="39831" cy="19398"/>
              </a:xfrm>
              <a:custGeom>
                <a:rect b="b" l="l" r="r" t="t"/>
                <a:pathLst>
                  <a:path extrusionOk="0" h="225" w="462">
                    <a:moveTo>
                      <a:pt x="0" y="1"/>
                    </a:moveTo>
                    <a:lnTo>
                      <a:pt x="0" y="113"/>
                    </a:lnTo>
                    <a:lnTo>
                      <a:pt x="406" y="224"/>
                    </a:lnTo>
                    <a:lnTo>
                      <a:pt x="462" y="224"/>
                    </a:lnTo>
                    <a:cubicBezTo>
                      <a:pt x="462" y="169"/>
                      <a:pt x="462" y="169"/>
                      <a:pt x="406" y="1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3039476" y="4451729"/>
                <a:ext cx="17764" cy="49177"/>
              </a:xfrm>
              <a:custGeom>
                <a:rect b="b" l="l" r="r" t="t"/>
                <a:pathLst>
                  <a:path extrusionOk="0" h="757" w="239">
                    <a:moveTo>
                      <a:pt x="71" y="0"/>
                    </a:moveTo>
                    <a:lnTo>
                      <a:pt x="1" y="56"/>
                    </a:lnTo>
                    <a:cubicBezTo>
                      <a:pt x="183" y="406"/>
                      <a:pt x="183" y="756"/>
                      <a:pt x="183" y="756"/>
                    </a:cubicBezTo>
                    <a:lnTo>
                      <a:pt x="239" y="756"/>
                    </a:lnTo>
                    <a:cubicBezTo>
                      <a:pt x="239" y="756"/>
                      <a:pt x="239" y="350"/>
                      <a:pt x="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1" name="Google Shape;311;p13"/>
            <p:cNvSpPr/>
            <p:nvPr/>
          </p:nvSpPr>
          <p:spPr>
            <a:xfrm rot="340625">
              <a:off x="8710442" y="2481047"/>
              <a:ext cx="301872" cy="702576"/>
            </a:xfrm>
            <a:custGeom>
              <a:rect b="b" l="l" r="r" t="t"/>
              <a:pathLst>
                <a:path extrusionOk="0" h="4236" w="1820">
                  <a:moveTo>
                    <a:pt x="609" y="1"/>
                  </a:moveTo>
                  <a:cubicBezTo>
                    <a:pt x="561" y="1"/>
                    <a:pt x="509" y="28"/>
                    <a:pt x="476" y="94"/>
                  </a:cubicBezTo>
                  <a:cubicBezTo>
                    <a:pt x="0" y="1493"/>
                    <a:pt x="0" y="3704"/>
                    <a:pt x="994" y="4236"/>
                  </a:cubicBezTo>
                  <a:cubicBezTo>
                    <a:pt x="1819" y="3536"/>
                    <a:pt x="1469" y="1381"/>
                    <a:pt x="700" y="38"/>
                  </a:cubicBezTo>
                  <a:cubicBezTo>
                    <a:pt x="677" y="15"/>
                    <a:pt x="644" y="1"/>
                    <a:pt x="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 rot="340625">
              <a:off x="8793227" y="2561123"/>
              <a:ext cx="95372" cy="271676"/>
            </a:xfrm>
            <a:custGeom>
              <a:rect b="b" l="l" r="r" t="t"/>
              <a:pathLst>
                <a:path extrusionOk="0" h="1638" w="575">
                  <a:moveTo>
                    <a:pt x="225" y="0"/>
                  </a:moveTo>
                  <a:lnTo>
                    <a:pt x="169" y="126"/>
                  </a:lnTo>
                  <a:cubicBezTo>
                    <a:pt x="57" y="588"/>
                    <a:pt x="1" y="1106"/>
                    <a:pt x="1" y="1638"/>
                  </a:cubicBezTo>
                  <a:lnTo>
                    <a:pt x="113" y="1638"/>
                  </a:lnTo>
                  <a:cubicBezTo>
                    <a:pt x="113" y="1176"/>
                    <a:pt x="113" y="644"/>
                    <a:pt x="225" y="182"/>
                  </a:cubicBezTo>
                  <a:cubicBezTo>
                    <a:pt x="351" y="476"/>
                    <a:pt x="407" y="700"/>
                    <a:pt x="519" y="994"/>
                  </a:cubicBezTo>
                  <a:cubicBezTo>
                    <a:pt x="519" y="938"/>
                    <a:pt x="519" y="938"/>
                    <a:pt x="575" y="938"/>
                  </a:cubicBezTo>
                  <a:cubicBezTo>
                    <a:pt x="463" y="644"/>
                    <a:pt x="351" y="350"/>
                    <a:pt x="225" y="56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 rot="340625">
              <a:off x="8495082" y="2544189"/>
              <a:ext cx="406366" cy="642037"/>
            </a:xfrm>
            <a:custGeom>
              <a:rect b="b" l="l" r="r" t="t"/>
              <a:pathLst>
                <a:path extrusionOk="0" h="3871" w="2450">
                  <a:moveTo>
                    <a:pt x="116" y="1"/>
                  </a:moveTo>
                  <a:cubicBezTo>
                    <a:pt x="62" y="1"/>
                    <a:pt x="1" y="56"/>
                    <a:pt x="1" y="148"/>
                  </a:cubicBezTo>
                  <a:cubicBezTo>
                    <a:pt x="57" y="1660"/>
                    <a:pt x="812" y="3703"/>
                    <a:pt x="1918" y="3871"/>
                  </a:cubicBezTo>
                  <a:cubicBezTo>
                    <a:pt x="2450" y="2877"/>
                    <a:pt x="1344" y="1016"/>
                    <a:pt x="169" y="22"/>
                  </a:cubicBezTo>
                  <a:cubicBezTo>
                    <a:pt x="154" y="8"/>
                    <a:pt x="135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 rot="340625">
              <a:off x="8556876" y="2620189"/>
              <a:ext cx="162712" cy="220592"/>
            </a:xfrm>
            <a:custGeom>
              <a:rect b="b" l="l" r="r" t="t"/>
              <a:pathLst>
                <a:path extrusionOk="0" h="1330" w="981">
                  <a:moveTo>
                    <a:pt x="1" y="0"/>
                  </a:moveTo>
                  <a:lnTo>
                    <a:pt x="1" y="56"/>
                  </a:lnTo>
                  <a:cubicBezTo>
                    <a:pt x="57" y="350"/>
                    <a:pt x="57" y="630"/>
                    <a:pt x="168" y="868"/>
                  </a:cubicBezTo>
                  <a:lnTo>
                    <a:pt x="224" y="924"/>
                  </a:lnTo>
                  <a:cubicBezTo>
                    <a:pt x="168" y="700"/>
                    <a:pt x="113" y="406"/>
                    <a:pt x="57" y="168"/>
                  </a:cubicBezTo>
                  <a:lnTo>
                    <a:pt x="57" y="168"/>
                  </a:lnTo>
                  <a:cubicBezTo>
                    <a:pt x="406" y="518"/>
                    <a:pt x="700" y="924"/>
                    <a:pt x="924" y="1330"/>
                  </a:cubicBezTo>
                  <a:lnTo>
                    <a:pt x="980" y="1274"/>
                  </a:lnTo>
                  <a:cubicBezTo>
                    <a:pt x="756" y="812"/>
                    <a:pt x="406" y="406"/>
                    <a:pt x="57" y="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 rot="340625">
              <a:off x="8800613" y="2680009"/>
              <a:ext cx="125559" cy="262388"/>
            </a:xfrm>
            <a:custGeom>
              <a:rect b="b" l="l" r="r" t="t"/>
              <a:pathLst>
                <a:path extrusionOk="0" h="1582" w="757">
                  <a:moveTo>
                    <a:pt x="645" y="0"/>
                  </a:moveTo>
                  <a:cubicBezTo>
                    <a:pt x="589" y="56"/>
                    <a:pt x="519" y="126"/>
                    <a:pt x="463" y="238"/>
                  </a:cubicBezTo>
                  <a:cubicBezTo>
                    <a:pt x="463" y="350"/>
                    <a:pt x="519" y="476"/>
                    <a:pt x="519" y="588"/>
                  </a:cubicBezTo>
                  <a:cubicBezTo>
                    <a:pt x="589" y="532"/>
                    <a:pt x="700" y="406"/>
                    <a:pt x="756" y="350"/>
                  </a:cubicBezTo>
                  <a:cubicBezTo>
                    <a:pt x="700" y="238"/>
                    <a:pt x="700" y="126"/>
                    <a:pt x="645" y="0"/>
                  </a:cubicBezTo>
                  <a:close/>
                  <a:moveTo>
                    <a:pt x="407" y="294"/>
                  </a:moveTo>
                  <a:cubicBezTo>
                    <a:pt x="239" y="476"/>
                    <a:pt x="57" y="700"/>
                    <a:pt x="1" y="938"/>
                  </a:cubicBezTo>
                  <a:cubicBezTo>
                    <a:pt x="1" y="1176"/>
                    <a:pt x="57" y="1399"/>
                    <a:pt x="113" y="1581"/>
                  </a:cubicBezTo>
                  <a:cubicBezTo>
                    <a:pt x="169" y="1288"/>
                    <a:pt x="295" y="994"/>
                    <a:pt x="519" y="700"/>
                  </a:cubicBezTo>
                  <a:cubicBezTo>
                    <a:pt x="463" y="532"/>
                    <a:pt x="407" y="406"/>
                    <a:pt x="407" y="294"/>
                  </a:cubicBezTo>
                  <a:close/>
                </a:path>
              </a:pathLst>
            </a:custGeom>
            <a:solidFill>
              <a:srgbClr val="EC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 rot="340625">
              <a:off x="8873166" y="2721124"/>
              <a:ext cx="18743" cy="76627"/>
            </a:xfrm>
            <a:custGeom>
              <a:rect b="b" l="l" r="r" t="t"/>
              <a:pathLst>
                <a:path extrusionOk="0" h="462" w="113">
                  <a:moveTo>
                    <a:pt x="57" y="0"/>
                  </a:moveTo>
                  <a:cubicBezTo>
                    <a:pt x="1" y="0"/>
                    <a:pt x="1" y="0"/>
                    <a:pt x="1" y="56"/>
                  </a:cubicBezTo>
                  <a:cubicBezTo>
                    <a:pt x="1" y="168"/>
                    <a:pt x="57" y="294"/>
                    <a:pt x="113" y="462"/>
                  </a:cubicBezTo>
                  <a:lnTo>
                    <a:pt x="113" y="350"/>
                  </a:lnTo>
                  <a:cubicBezTo>
                    <a:pt x="113" y="238"/>
                    <a:pt x="57" y="112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 rot="340625">
              <a:off x="8524938" y="2745319"/>
              <a:ext cx="213632" cy="192893"/>
            </a:xfrm>
            <a:custGeom>
              <a:rect b="b" l="l" r="r" t="t"/>
              <a:pathLst>
                <a:path extrusionOk="0" h="1163" w="1288">
                  <a:moveTo>
                    <a:pt x="1" y="1"/>
                  </a:moveTo>
                  <a:cubicBezTo>
                    <a:pt x="1" y="169"/>
                    <a:pt x="57" y="295"/>
                    <a:pt x="127" y="463"/>
                  </a:cubicBezTo>
                  <a:cubicBezTo>
                    <a:pt x="183" y="463"/>
                    <a:pt x="294" y="519"/>
                    <a:pt x="406" y="575"/>
                  </a:cubicBezTo>
                  <a:cubicBezTo>
                    <a:pt x="350" y="407"/>
                    <a:pt x="294" y="295"/>
                    <a:pt x="294" y="113"/>
                  </a:cubicBezTo>
                  <a:cubicBezTo>
                    <a:pt x="183" y="113"/>
                    <a:pt x="57" y="57"/>
                    <a:pt x="1" y="1"/>
                  </a:cubicBezTo>
                  <a:close/>
                  <a:moveTo>
                    <a:pt x="350" y="169"/>
                  </a:moveTo>
                  <a:cubicBezTo>
                    <a:pt x="406" y="295"/>
                    <a:pt x="476" y="463"/>
                    <a:pt x="476" y="645"/>
                  </a:cubicBezTo>
                  <a:cubicBezTo>
                    <a:pt x="826" y="757"/>
                    <a:pt x="1050" y="994"/>
                    <a:pt x="1288" y="1162"/>
                  </a:cubicBezTo>
                  <a:cubicBezTo>
                    <a:pt x="1232" y="994"/>
                    <a:pt x="1106" y="757"/>
                    <a:pt x="1050" y="575"/>
                  </a:cubicBezTo>
                  <a:cubicBezTo>
                    <a:pt x="826" y="407"/>
                    <a:pt x="588" y="295"/>
                    <a:pt x="350" y="169"/>
                  </a:cubicBezTo>
                  <a:close/>
                </a:path>
              </a:pathLst>
            </a:custGeom>
            <a:solidFill>
              <a:srgbClr val="EC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 rot="340625">
              <a:off x="8577242" y="2759819"/>
              <a:ext cx="30353" cy="88402"/>
            </a:xfrm>
            <a:custGeom>
              <a:rect b="b" l="l" r="r" t="t"/>
              <a:pathLst>
                <a:path extrusionOk="0" h="533" w="183">
                  <a:moveTo>
                    <a:pt x="0" y="1"/>
                  </a:moveTo>
                  <a:cubicBezTo>
                    <a:pt x="0" y="183"/>
                    <a:pt x="56" y="295"/>
                    <a:pt x="112" y="463"/>
                  </a:cubicBezTo>
                  <a:cubicBezTo>
                    <a:pt x="112" y="463"/>
                    <a:pt x="182" y="463"/>
                    <a:pt x="182" y="533"/>
                  </a:cubicBezTo>
                  <a:cubicBezTo>
                    <a:pt x="182" y="351"/>
                    <a:pt x="112" y="183"/>
                    <a:pt x="56" y="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 rot="340625">
              <a:off x="8688835" y="2827001"/>
              <a:ext cx="164868" cy="250778"/>
            </a:xfrm>
            <a:custGeom>
              <a:rect b="b" l="l" r="r" t="t"/>
              <a:pathLst>
                <a:path extrusionOk="0" h="1512" w="994">
                  <a:moveTo>
                    <a:pt x="588" y="1"/>
                  </a:moveTo>
                  <a:lnTo>
                    <a:pt x="0" y="169"/>
                  </a:lnTo>
                  <a:cubicBezTo>
                    <a:pt x="126" y="462"/>
                    <a:pt x="238" y="868"/>
                    <a:pt x="294" y="1106"/>
                  </a:cubicBezTo>
                  <a:cubicBezTo>
                    <a:pt x="294" y="1218"/>
                    <a:pt x="238" y="1288"/>
                    <a:pt x="238" y="1400"/>
                  </a:cubicBezTo>
                  <a:cubicBezTo>
                    <a:pt x="275" y="1437"/>
                    <a:pt x="320" y="1450"/>
                    <a:pt x="364" y="1450"/>
                  </a:cubicBezTo>
                  <a:cubicBezTo>
                    <a:pt x="451" y="1450"/>
                    <a:pt x="532" y="1400"/>
                    <a:pt x="532" y="1400"/>
                  </a:cubicBezTo>
                  <a:cubicBezTo>
                    <a:pt x="588" y="1512"/>
                    <a:pt x="700" y="1512"/>
                    <a:pt x="700" y="1512"/>
                  </a:cubicBezTo>
                  <a:cubicBezTo>
                    <a:pt x="826" y="1456"/>
                    <a:pt x="826" y="1344"/>
                    <a:pt x="826" y="1344"/>
                  </a:cubicBezTo>
                  <a:cubicBezTo>
                    <a:pt x="882" y="1288"/>
                    <a:pt x="994" y="1218"/>
                    <a:pt x="994" y="1162"/>
                  </a:cubicBezTo>
                  <a:cubicBezTo>
                    <a:pt x="938" y="1106"/>
                    <a:pt x="882" y="1050"/>
                    <a:pt x="826" y="994"/>
                  </a:cubicBezTo>
                  <a:cubicBezTo>
                    <a:pt x="700" y="756"/>
                    <a:pt x="644" y="351"/>
                    <a:pt x="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0" name="Google Shape;320;p13"/>
            <p:cNvGrpSpPr/>
            <p:nvPr/>
          </p:nvGrpSpPr>
          <p:grpSpPr>
            <a:xfrm rot="340609">
              <a:off x="8648455" y="2725055"/>
              <a:ext cx="164867" cy="281132"/>
              <a:chOff x="3308122" y="4148464"/>
              <a:chExt cx="85697" cy="146131"/>
            </a:xfrm>
          </p:grpSpPr>
          <p:sp>
            <p:nvSpPr>
              <p:cNvPr id="321" name="Google Shape;321;p13"/>
              <p:cNvSpPr/>
              <p:nvPr/>
            </p:nvSpPr>
            <p:spPr>
              <a:xfrm>
                <a:off x="3368386" y="4203986"/>
                <a:ext cx="25433" cy="85781"/>
              </a:xfrm>
              <a:custGeom>
                <a:rect b="b" l="l" r="r" t="t"/>
                <a:pathLst>
                  <a:path extrusionOk="0" h="995" w="295">
                    <a:moveTo>
                      <a:pt x="1" y="1"/>
                    </a:moveTo>
                    <a:cubicBezTo>
                      <a:pt x="71" y="295"/>
                      <a:pt x="183" y="644"/>
                      <a:pt x="239" y="938"/>
                    </a:cubicBezTo>
                    <a:lnTo>
                      <a:pt x="239" y="994"/>
                    </a:lnTo>
                    <a:cubicBezTo>
                      <a:pt x="239" y="938"/>
                      <a:pt x="295" y="882"/>
                      <a:pt x="295" y="812"/>
                    </a:cubicBezTo>
                    <a:cubicBezTo>
                      <a:pt x="183" y="532"/>
                      <a:pt x="127" y="295"/>
                      <a:pt x="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3344332" y="4208814"/>
                <a:ext cx="30175" cy="85781"/>
              </a:xfrm>
              <a:custGeom>
                <a:rect b="b" l="l" r="r" t="t"/>
                <a:pathLst>
                  <a:path extrusionOk="0" h="995" w="350">
                    <a:moveTo>
                      <a:pt x="0" y="1"/>
                    </a:moveTo>
                    <a:cubicBezTo>
                      <a:pt x="112" y="295"/>
                      <a:pt x="168" y="588"/>
                      <a:pt x="224" y="882"/>
                    </a:cubicBezTo>
                    <a:cubicBezTo>
                      <a:pt x="280" y="882"/>
                      <a:pt x="280" y="938"/>
                      <a:pt x="350" y="994"/>
                    </a:cubicBezTo>
                    <a:lnTo>
                      <a:pt x="350" y="938"/>
                    </a:lnTo>
                    <a:cubicBezTo>
                      <a:pt x="224" y="644"/>
                      <a:pt x="168" y="295"/>
                      <a:pt x="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3374421" y="4148464"/>
                <a:ext cx="9742" cy="35088"/>
              </a:xfrm>
              <a:custGeom>
                <a:rect b="b" l="l" r="r" t="t"/>
                <a:pathLst>
                  <a:path extrusionOk="0" h="407" w="113">
                    <a:moveTo>
                      <a:pt x="57" y="1"/>
                    </a:moveTo>
                    <a:lnTo>
                      <a:pt x="1" y="407"/>
                    </a:lnTo>
                    <a:lnTo>
                      <a:pt x="57" y="407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3308122" y="4168983"/>
                <a:ext cx="25433" cy="25433"/>
              </a:xfrm>
              <a:custGeom>
                <a:rect b="b" l="l" r="r" t="t"/>
                <a:pathLst>
                  <a:path extrusionOk="0" h="295" w="295">
                    <a:moveTo>
                      <a:pt x="0" y="1"/>
                    </a:moveTo>
                    <a:lnTo>
                      <a:pt x="238" y="295"/>
                    </a:lnTo>
                    <a:lnTo>
                      <a:pt x="294" y="295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338297" y="4148464"/>
                <a:ext cx="15691" cy="30261"/>
              </a:xfrm>
              <a:custGeom>
                <a:rect b="b" l="l" r="r" t="t"/>
                <a:pathLst>
                  <a:path extrusionOk="0" h="351" w="182">
                    <a:moveTo>
                      <a:pt x="0" y="1"/>
                    </a:moveTo>
                    <a:lnTo>
                      <a:pt x="126" y="351"/>
                    </a:lnTo>
                    <a:lnTo>
                      <a:pt x="182" y="351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6" name="Google Shape;326;p13"/>
            <p:cNvGrpSpPr/>
            <p:nvPr/>
          </p:nvGrpSpPr>
          <p:grpSpPr>
            <a:xfrm rot="340609">
              <a:off x="8638144" y="2706454"/>
              <a:ext cx="189913" cy="151430"/>
              <a:chOff x="3298466" y="4138894"/>
              <a:chExt cx="98716" cy="78713"/>
            </a:xfrm>
          </p:grpSpPr>
          <p:sp>
            <p:nvSpPr>
              <p:cNvPr id="327" name="Google Shape;327;p13"/>
              <p:cNvSpPr/>
              <p:nvPr/>
            </p:nvSpPr>
            <p:spPr>
              <a:xfrm>
                <a:off x="3363558" y="4143722"/>
                <a:ext cx="30261" cy="12242"/>
              </a:xfrm>
              <a:custGeom>
                <a:rect b="b" l="l" r="r" t="t"/>
                <a:pathLst>
                  <a:path extrusionOk="0" h="142" w="351">
                    <a:moveTo>
                      <a:pt x="183" y="0"/>
                    </a:moveTo>
                    <a:cubicBezTo>
                      <a:pt x="57" y="0"/>
                      <a:pt x="1" y="56"/>
                      <a:pt x="127" y="112"/>
                    </a:cubicBezTo>
                    <a:cubicBezTo>
                      <a:pt x="144" y="133"/>
                      <a:pt x="165" y="141"/>
                      <a:pt x="188" y="141"/>
                    </a:cubicBezTo>
                    <a:cubicBezTo>
                      <a:pt x="240" y="141"/>
                      <a:pt x="295" y="95"/>
                      <a:pt x="295" y="56"/>
                    </a:cubicBezTo>
                    <a:cubicBezTo>
                      <a:pt x="351" y="56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3298466" y="4156913"/>
                <a:ext cx="24054" cy="19053"/>
              </a:xfrm>
              <a:custGeom>
                <a:rect b="b" l="l" r="r" t="t"/>
                <a:pathLst>
                  <a:path extrusionOk="0" h="221" w="279">
                    <a:moveTo>
                      <a:pt x="200" y="1"/>
                    </a:moveTo>
                    <a:cubicBezTo>
                      <a:pt x="177" y="1"/>
                      <a:pt x="147" y="10"/>
                      <a:pt x="112" y="29"/>
                    </a:cubicBezTo>
                    <a:cubicBezTo>
                      <a:pt x="112" y="85"/>
                      <a:pt x="112" y="85"/>
                      <a:pt x="56" y="85"/>
                    </a:cubicBezTo>
                    <a:cubicBezTo>
                      <a:pt x="56" y="141"/>
                      <a:pt x="0" y="197"/>
                      <a:pt x="56" y="197"/>
                    </a:cubicBezTo>
                    <a:cubicBezTo>
                      <a:pt x="56" y="213"/>
                      <a:pt x="72" y="220"/>
                      <a:pt x="94" y="220"/>
                    </a:cubicBezTo>
                    <a:cubicBezTo>
                      <a:pt x="147" y="220"/>
                      <a:pt x="238" y="180"/>
                      <a:pt x="238" y="141"/>
                    </a:cubicBezTo>
                    <a:cubicBezTo>
                      <a:pt x="279" y="60"/>
                      <a:pt x="261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3328641" y="4138894"/>
                <a:ext cx="25347" cy="14484"/>
              </a:xfrm>
              <a:custGeom>
                <a:rect b="b" l="l" r="r" t="t"/>
                <a:pathLst>
                  <a:path extrusionOk="0" h="168" w="294">
                    <a:moveTo>
                      <a:pt x="182" y="0"/>
                    </a:moveTo>
                    <a:cubicBezTo>
                      <a:pt x="112" y="0"/>
                      <a:pt x="112" y="56"/>
                      <a:pt x="112" y="56"/>
                    </a:cubicBezTo>
                    <a:cubicBezTo>
                      <a:pt x="0" y="56"/>
                      <a:pt x="0" y="168"/>
                      <a:pt x="112" y="168"/>
                    </a:cubicBezTo>
                    <a:cubicBezTo>
                      <a:pt x="182" y="168"/>
                      <a:pt x="294" y="112"/>
                      <a:pt x="294" y="56"/>
                    </a:cubicBezTo>
                    <a:cubicBezTo>
                      <a:pt x="294" y="56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3318985" y="4173811"/>
                <a:ext cx="78197" cy="43796"/>
              </a:xfrm>
              <a:custGeom>
                <a:rect b="b" l="l" r="r" t="t"/>
                <a:pathLst>
                  <a:path extrusionOk="0" h="508" w="907">
                    <a:moveTo>
                      <a:pt x="462" y="1"/>
                    </a:moveTo>
                    <a:cubicBezTo>
                      <a:pt x="406" y="1"/>
                      <a:pt x="350" y="57"/>
                      <a:pt x="224" y="57"/>
                    </a:cubicBezTo>
                    <a:cubicBezTo>
                      <a:pt x="56" y="183"/>
                      <a:pt x="0" y="351"/>
                      <a:pt x="0" y="407"/>
                    </a:cubicBezTo>
                    <a:cubicBezTo>
                      <a:pt x="17" y="479"/>
                      <a:pt x="108" y="507"/>
                      <a:pt x="226" y="507"/>
                    </a:cubicBezTo>
                    <a:cubicBezTo>
                      <a:pt x="497" y="507"/>
                      <a:pt x="907" y="356"/>
                      <a:pt x="868" y="239"/>
                    </a:cubicBezTo>
                    <a:cubicBezTo>
                      <a:pt x="868" y="113"/>
                      <a:pt x="644" y="1"/>
                      <a:pt x="4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1" name="Google Shape;331;p13"/>
            <p:cNvSpPr/>
            <p:nvPr/>
          </p:nvSpPr>
          <p:spPr>
            <a:xfrm rot="340625">
              <a:off x="8764235" y="2541373"/>
              <a:ext cx="329737" cy="671394"/>
            </a:xfrm>
            <a:custGeom>
              <a:rect b="b" l="l" r="r" t="t"/>
              <a:pathLst>
                <a:path extrusionOk="0" h="4048" w="1988">
                  <a:moveTo>
                    <a:pt x="1703" y="1"/>
                  </a:moveTo>
                  <a:cubicBezTo>
                    <a:pt x="1665" y="1"/>
                    <a:pt x="1614" y="33"/>
                    <a:pt x="1582" y="66"/>
                  </a:cubicBezTo>
                  <a:cubicBezTo>
                    <a:pt x="1526" y="359"/>
                    <a:pt x="1344" y="765"/>
                    <a:pt x="1050" y="1059"/>
                  </a:cubicBezTo>
                  <a:cubicBezTo>
                    <a:pt x="1" y="2165"/>
                    <a:pt x="239" y="3382"/>
                    <a:pt x="421" y="3914"/>
                  </a:cubicBezTo>
                  <a:cubicBezTo>
                    <a:pt x="462" y="3996"/>
                    <a:pt x="563" y="4048"/>
                    <a:pt x="663" y="4048"/>
                  </a:cubicBezTo>
                  <a:cubicBezTo>
                    <a:pt x="700" y="4048"/>
                    <a:pt x="737" y="4041"/>
                    <a:pt x="771" y="4026"/>
                  </a:cubicBezTo>
                  <a:cubicBezTo>
                    <a:pt x="827" y="4026"/>
                    <a:pt x="882" y="4026"/>
                    <a:pt x="882" y="3970"/>
                  </a:cubicBezTo>
                  <a:cubicBezTo>
                    <a:pt x="1288" y="3452"/>
                    <a:pt x="1694" y="2808"/>
                    <a:pt x="1876" y="2165"/>
                  </a:cubicBezTo>
                  <a:cubicBezTo>
                    <a:pt x="1988" y="1633"/>
                    <a:pt x="1932" y="709"/>
                    <a:pt x="1750" y="66"/>
                  </a:cubicBezTo>
                  <a:cubicBezTo>
                    <a:pt x="1750" y="18"/>
                    <a:pt x="1730" y="1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 rot="340625">
              <a:off x="8808417" y="2686153"/>
              <a:ext cx="223086" cy="473525"/>
            </a:xfrm>
            <a:custGeom>
              <a:rect b="b" l="l" r="r" t="t"/>
              <a:pathLst>
                <a:path extrusionOk="0" h="2855" w="1345">
                  <a:moveTo>
                    <a:pt x="1232" y="182"/>
                  </a:moveTo>
                  <a:lnTo>
                    <a:pt x="1232" y="182"/>
                  </a:lnTo>
                  <a:cubicBezTo>
                    <a:pt x="1288" y="588"/>
                    <a:pt x="1232" y="938"/>
                    <a:pt x="1176" y="1232"/>
                  </a:cubicBezTo>
                  <a:cubicBezTo>
                    <a:pt x="1050" y="1693"/>
                    <a:pt x="826" y="2225"/>
                    <a:pt x="407" y="2687"/>
                  </a:cubicBezTo>
                  <a:cubicBezTo>
                    <a:pt x="295" y="2337"/>
                    <a:pt x="183" y="1344"/>
                    <a:pt x="1050" y="406"/>
                  </a:cubicBezTo>
                  <a:cubicBezTo>
                    <a:pt x="1106" y="350"/>
                    <a:pt x="1176" y="294"/>
                    <a:pt x="1232" y="182"/>
                  </a:cubicBezTo>
                  <a:close/>
                  <a:moveTo>
                    <a:pt x="1288" y="0"/>
                  </a:moveTo>
                  <a:lnTo>
                    <a:pt x="1232" y="56"/>
                  </a:lnTo>
                  <a:cubicBezTo>
                    <a:pt x="1176" y="182"/>
                    <a:pt x="1106" y="294"/>
                    <a:pt x="994" y="406"/>
                  </a:cubicBezTo>
                  <a:cubicBezTo>
                    <a:pt x="1" y="1399"/>
                    <a:pt x="295" y="2449"/>
                    <a:pt x="351" y="2799"/>
                  </a:cubicBezTo>
                  <a:lnTo>
                    <a:pt x="407" y="2855"/>
                  </a:lnTo>
                  <a:lnTo>
                    <a:pt x="407" y="2799"/>
                  </a:lnTo>
                  <a:cubicBezTo>
                    <a:pt x="826" y="2281"/>
                    <a:pt x="1176" y="1693"/>
                    <a:pt x="1232" y="1232"/>
                  </a:cubicBezTo>
                  <a:cubicBezTo>
                    <a:pt x="1344" y="938"/>
                    <a:pt x="1344" y="532"/>
                    <a:pt x="1288" y="126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340625">
              <a:off x="8311572" y="2706035"/>
              <a:ext cx="522304" cy="498404"/>
            </a:xfrm>
            <a:custGeom>
              <a:rect b="b" l="l" r="r" t="t"/>
              <a:pathLst>
                <a:path extrusionOk="0" h="3005" w="3149">
                  <a:moveTo>
                    <a:pt x="109" y="1"/>
                  </a:moveTo>
                  <a:cubicBezTo>
                    <a:pt x="56" y="1"/>
                    <a:pt x="0" y="40"/>
                    <a:pt x="0" y="80"/>
                  </a:cubicBezTo>
                  <a:cubicBezTo>
                    <a:pt x="168" y="724"/>
                    <a:pt x="644" y="1549"/>
                    <a:pt x="1050" y="1955"/>
                  </a:cubicBezTo>
                  <a:cubicBezTo>
                    <a:pt x="1456" y="2417"/>
                    <a:pt x="2155" y="2767"/>
                    <a:pt x="2799" y="3005"/>
                  </a:cubicBezTo>
                  <a:lnTo>
                    <a:pt x="2911" y="3005"/>
                  </a:lnTo>
                  <a:cubicBezTo>
                    <a:pt x="3093" y="2949"/>
                    <a:pt x="3149" y="2823"/>
                    <a:pt x="3149" y="2655"/>
                  </a:cubicBezTo>
                  <a:cubicBezTo>
                    <a:pt x="3023" y="2123"/>
                    <a:pt x="2617" y="962"/>
                    <a:pt x="1106" y="612"/>
                  </a:cubicBezTo>
                  <a:cubicBezTo>
                    <a:pt x="700" y="500"/>
                    <a:pt x="350" y="262"/>
                    <a:pt x="168" y="24"/>
                  </a:cubicBezTo>
                  <a:cubicBezTo>
                    <a:pt x="152" y="8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 rot="340625">
              <a:off x="8403436" y="2828089"/>
              <a:ext cx="378501" cy="320438"/>
            </a:xfrm>
            <a:custGeom>
              <a:rect b="b" l="l" r="r" t="t"/>
              <a:pathLst>
                <a:path extrusionOk="0" h="1932" w="2282">
                  <a:moveTo>
                    <a:pt x="127" y="127"/>
                  </a:moveTo>
                  <a:lnTo>
                    <a:pt x="127" y="127"/>
                  </a:lnTo>
                  <a:cubicBezTo>
                    <a:pt x="239" y="183"/>
                    <a:pt x="351" y="239"/>
                    <a:pt x="421" y="239"/>
                  </a:cubicBezTo>
                  <a:cubicBezTo>
                    <a:pt x="1694" y="588"/>
                    <a:pt x="2044" y="1456"/>
                    <a:pt x="2170" y="1876"/>
                  </a:cubicBezTo>
                  <a:cubicBezTo>
                    <a:pt x="1582" y="1638"/>
                    <a:pt x="1050" y="1288"/>
                    <a:pt x="701" y="938"/>
                  </a:cubicBezTo>
                  <a:cubicBezTo>
                    <a:pt x="533" y="756"/>
                    <a:pt x="351" y="476"/>
                    <a:pt x="127" y="127"/>
                  </a:cubicBezTo>
                  <a:close/>
                  <a:moveTo>
                    <a:pt x="1" y="1"/>
                  </a:moveTo>
                  <a:lnTo>
                    <a:pt x="71" y="57"/>
                  </a:lnTo>
                  <a:cubicBezTo>
                    <a:pt x="239" y="476"/>
                    <a:pt x="477" y="826"/>
                    <a:pt x="645" y="994"/>
                  </a:cubicBezTo>
                  <a:cubicBezTo>
                    <a:pt x="1050" y="1400"/>
                    <a:pt x="1582" y="1694"/>
                    <a:pt x="2226" y="1932"/>
                  </a:cubicBezTo>
                  <a:lnTo>
                    <a:pt x="2282" y="1932"/>
                  </a:lnTo>
                  <a:lnTo>
                    <a:pt x="2226" y="1876"/>
                  </a:lnTo>
                  <a:cubicBezTo>
                    <a:pt x="2170" y="1582"/>
                    <a:pt x="1820" y="532"/>
                    <a:pt x="477" y="183"/>
                  </a:cubicBezTo>
                  <a:cubicBezTo>
                    <a:pt x="351" y="127"/>
                    <a:pt x="183" y="57"/>
                    <a:pt x="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 rot="340625">
              <a:off x="8658790" y="3112531"/>
              <a:ext cx="290261" cy="290418"/>
            </a:xfrm>
            <a:custGeom>
              <a:rect b="b" l="l" r="r" t="t"/>
              <a:pathLst>
                <a:path extrusionOk="0" h="1751" w="1750">
                  <a:moveTo>
                    <a:pt x="1637" y="1"/>
                  </a:moveTo>
                  <a:cubicBezTo>
                    <a:pt x="1637" y="1"/>
                    <a:pt x="1287" y="225"/>
                    <a:pt x="826" y="351"/>
                  </a:cubicBezTo>
                  <a:cubicBezTo>
                    <a:pt x="476" y="463"/>
                    <a:pt x="0" y="463"/>
                    <a:pt x="0" y="463"/>
                  </a:cubicBezTo>
                  <a:cubicBezTo>
                    <a:pt x="238" y="645"/>
                    <a:pt x="350" y="924"/>
                    <a:pt x="406" y="1162"/>
                  </a:cubicBezTo>
                  <a:cubicBezTo>
                    <a:pt x="406" y="1274"/>
                    <a:pt x="476" y="1456"/>
                    <a:pt x="532" y="1568"/>
                  </a:cubicBezTo>
                  <a:cubicBezTo>
                    <a:pt x="644" y="1694"/>
                    <a:pt x="756" y="1750"/>
                    <a:pt x="938" y="1750"/>
                  </a:cubicBezTo>
                  <a:lnTo>
                    <a:pt x="1232" y="1750"/>
                  </a:lnTo>
                  <a:cubicBezTo>
                    <a:pt x="1343" y="1694"/>
                    <a:pt x="1399" y="1694"/>
                    <a:pt x="1525" y="1568"/>
                  </a:cubicBezTo>
                  <a:cubicBezTo>
                    <a:pt x="1637" y="1512"/>
                    <a:pt x="1693" y="1344"/>
                    <a:pt x="1749" y="1218"/>
                  </a:cubicBezTo>
                  <a:cubicBezTo>
                    <a:pt x="1749" y="1106"/>
                    <a:pt x="1693" y="924"/>
                    <a:pt x="1637" y="813"/>
                  </a:cubicBezTo>
                  <a:cubicBezTo>
                    <a:pt x="1581" y="575"/>
                    <a:pt x="1525" y="295"/>
                    <a:pt x="1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1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"/>
          <p:cNvSpPr txBox="1"/>
          <p:nvPr>
            <p:ph type="title"/>
          </p:nvPr>
        </p:nvSpPr>
        <p:spPr>
          <a:xfrm flipH="1">
            <a:off x="1132400" y="2431263"/>
            <a:ext cx="4067100" cy="15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8" name="Google Shape;338;p14"/>
          <p:cNvSpPr txBox="1"/>
          <p:nvPr>
            <p:ph hasCustomPrompt="1" idx="2" type="title"/>
          </p:nvPr>
        </p:nvSpPr>
        <p:spPr>
          <a:xfrm flipH="1">
            <a:off x="3776625" y="1200988"/>
            <a:ext cx="1300200" cy="10422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39" name="Google Shape;339;p14"/>
          <p:cNvGrpSpPr/>
          <p:nvPr/>
        </p:nvGrpSpPr>
        <p:grpSpPr>
          <a:xfrm>
            <a:off x="-75375" y="375250"/>
            <a:ext cx="9294750" cy="4393138"/>
            <a:chOff x="-75375" y="375250"/>
            <a:chExt cx="9294750" cy="4393138"/>
          </a:xfrm>
        </p:grpSpPr>
        <p:cxnSp>
          <p:nvCxnSpPr>
            <p:cNvPr id="340" name="Google Shape;340;p14"/>
            <p:cNvCxnSpPr/>
            <p:nvPr/>
          </p:nvCxnSpPr>
          <p:spPr>
            <a:xfrm rot="10800000">
              <a:off x="-25125" y="375250"/>
              <a:ext cx="9244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1" name="Google Shape;341;p14"/>
            <p:cNvCxnSpPr/>
            <p:nvPr/>
          </p:nvCxnSpPr>
          <p:spPr>
            <a:xfrm>
              <a:off x="-75375" y="4768388"/>
              <a:ext cx="9244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5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344" name="Google Shape;344;p15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p15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6" name="Google Shape;346;p15"/>
          <p:cNvGrpSpPr/>
          <p:nvPr/>
        </p:nvGrpSpPr>
        <p:grpSpPr>
          <a:xfrm rot="-3048760">
            <a:off x="-244526" y="3953945"/>
            <a:ext cx="1203111" cy="1032809"/>
            <a:chOff x="8055559" y="3959852"/>
            <a:chExt cx="1515541" cy="1301014"/>
          </a:xfrm>
        </p:grpSpPr>
        <p:grpSp>
          <p:nvGrpSpPr>
            <p:cNvPr id="347" name="Google Shape;347;p15"/>
            <p:cNvGrpSpPr/>
            <p:nvPr/>
          </p:nvGrpSpPr>
          <p:grpSpPr>
            <a:xfrm>
              <a:off x="8859314" y="4170300"/>
              <a:ext cx="711786" cy="628464"/>
              <a:chOff x="8859314" y="4170300"/>
              <a:chExt cx="711786" cy="628464"/>
            </a:xfrm>
          </p:grpSpPr>
          <p:sp>
            <p:nvSpPr>
              <p:cNvPr id="348" name="Google Shape;348;p15"/>
              <p:cNvSpPr/>
              <p:nvPr/>
            </p:nvSpPr>
            <p:spPr>
              <a:xfrm rot="-3461103">
                <a:off x="9163606" y="4313446"/>
                <a:ext cx="435664" cy="171856"/>
              </a:xfrm>
              <a:custGeom>
                <a:rect b="b" l="l" r="r" t="t"/>
                <a:pathLst>
                  <a:path extrusionOk="0" h="2562" w="6536">
                    <a:moveTo>
                      <a:pt x="1981" y="0"/>
                    </a:moveTo>
                    <a:cubicBezTo>
                      <a:pt x="1319" y="0"/>
                      <a:pt x="654" y="118"/>
                      <a:pt x="1" y="343"/>
                    </a:cubicBezTo>
                    <a:cubicBezTo>
                      <a:pt x="757" y="1281"/>
                      <a:pt x="1806" y="1981"/>
                      <a:pt x="2982" y="2330"/>
                    </a:cubicBezTo>
                    <a:cubicBezTo>
                      <a:pt x="3473" y="2486"/>
                      <a:pt x="4001" y="2561"/>
                      <a:pt x="4537" y="2561"/>
                    </a:cubicBezTo>
                    <a:cubicBezTo>
                      <a:pt x="5207" y="2561"/>
                      <a:pt x="5891" y="2444"/>
                      <a:pt x="6536" y="2218"/>
                    </a:cubicBezTo>
                    <a:cubicBezTo>
                      <a:pt x="5780" y="1281"/>
                      <a:pt x="4731" y="525"/>
                      <a:pt x="3555" y="231"/>
                    </a:cubicBezTo>
                    <a:cubicBezTo>
                      <a:pt x="3039" y="76"/>
                      <a:pt x="2511" y="0"/>
                      <a:pt x="19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15"/>
              <p:cNvSpPr/>
              <p:nvPr/>
            </p:nvSpPr>
            <p:spPr>
              <a:xfrm rot="-3461103">
                <a:off x="9170190" y="4313474"/>
                <a:ext cx="419800" cy="169044"/>
              </a:xfrm>
              <a:custGeom>
                <a:rect b="b" l="l" r="r" t="t"/>
                <a:pathLst>
                  <a:path extrusionOk="0" h="2520" w="6298">
                    <a:moveTo>
                      <a:pt x="1512" y="0"/>
                    </a:moveTo>
                    <a:cubicBezTo>
                      <a:pt x="1400" y="126"/>
                      <a:pt x="1218" y="238"/>
                      <a:pt x="1162" y="350"/>
                    </a:cubicBezTo>
                    <a:cubicBezTo>
                      <a:pt x="1274" y="294"/>
                      <a:pt x="1456" y="294"/>
                      <a:pt x="1568" y="294"/>
                    </a:cubicBezTo>
                    <a:cubicBezTo>
                      <a:pt x="1918" y="294"/>
                      <a:pt x="2268" y="350"/>
                      <a:pt x="2562" y="420"/>
                    </a:cubicBezTo>
                    <a:cubicBezTo>
                      <a:pt x="2730" y="294"/>
                      <a:pt x="2856" y="182"/>
                      <a:pt x="3079" y="126"/>
                    </a:cubicBezTo>
                    <a:cubicBezTo>
                      <a:pt x="2674" y="0"/>
                      <a:pt x="2268" y="0"/>
                      <a:pt x="1862" y="0"/>
                    </a:cubicBezTo>
                    <a:close/>
                    <a:moveTo>
                      <a:pt x="1330" y="0"/>
                    </a:moveTo>
                    <a:lnTo>
                      <a:pt x="1330" y="0"/>
                    </a:lnTo>
                    <a:cubicBezTo>
                      <a:pt x="868" y="70"/>
                      <a:pt x="463" y="182"/>
                      <a:pt x="57" y="294"/>
                    </a:cubicBezTo>
                    <a:lnTo>
                      <a:pt x="519" y="476"/>
                    </a:lnTo>
                    <a:cubicBezTo>
                      <a:pt x="701" y="420"/>
                      <a:pt x="868" y="350"/>
                      <a:pt x="980" y="350"/>
                    </a:cubicBezTo>
                    <a:cubicBezTo>
                      <a:pt x="1106" y="238"/>
                      <a:pt x="1218" y="126"/>
                      <a:pt x="1330" y="0"/>
                    </a:cubicBezTo>
                    <a:close/>
                    <a:moveTo>
                      <a:pt x="1" y="420"/>
                    </a:moveTo>
                    <a:cubicBezTo>
                      <a:pt x="1" y="476"/>
                      <a:pt x="57" y="532"/>
                      <a:pt x="113" y="588"/>
                    </a:cubicBezTo>
                    <a:cubicBezTo>
                      <a:pt x="169" y="588"/>
                      <a:pt x="225" y="532"/>
                      <a:pt x="281" y="532"/>
                    </a:cubicBezTo>
                    <a:lnTo>
                      <a:pt x="1" y="420"/>
                    </a:lnTo>
                    <a:close/>
                    <a:moveTo>
                      <a:pt x="3205" y="182"/>
                    </a:moveTo>
                    <a:cubicBezTo>
                      <a:pt x="3023" y="238"/>
                      <a:pt x="2856" y="350"/>
                      <a:pt x="2674" y="476"/>
                    </a:cubicBezTo>
                    <a:cubicBezTo>
                      <a:pt x="2911" y="532"/>
                      <a:pt x="3079" y="588"/>
                      <a:pt x="3317" y="700"/>
                    </a:cubicBezTo>
                    <a:cubicBezTo>
                      <a:pt x="3499" y="770"/>
                      <a:pt x="3611" y="882"/>
                      <a:pt x="3779" y="994"/>
                    </a:cubicBezTo>
                    <a:cubicBezTo>
                      <a:pt x="3905" y="826"/>
                      <a:pt x="4129" y="644"/>
                      <a:pt x="4367" y="532"/>
                    </a:cubicBezTo>
                    <a:cubicBezTo>
                      <a:pt x="4073" y="420"/>
                      <a:pt x="3779" y="294"/>
                      <a:pt x="3429" y="238"/>
                    </a:cubicBezTo>
                    <a:cubicBezTo>
                      <a:pt x="3373" y="182"/>
                      <a:pt x="3317" y="182"/>
                      <a:pt x="3205" y="182"/>
                    </a:cubicBezTo>
                    <a:close/>
                    <a:moveTo>
                      <a:pt x="4423" y="588"/>
                    </a:moveTo>
                    <a:cubicBezTo>
                      <a:pt x="4199" y="700"/>
                      <a:pt x="4017" y="882"/>
                      <a:pt x="3849" y="1050"/>
                    </a:cubicBezTo>
                    <a:cubicBezTo>
                      <a:pt x="4073" y="1176"/>
                      <a:pt x="4311" y="1400"/>
                      <a:pt x="4479" y="1582"/>
                    </a:cubicBezTo>
                    <a:lnTo>
                      <a:pt x="4829" y="1694"/>
                    </a:lnTo>
                    <a:cubicBezTo>
                      <a:pt x="4955" y="1582"/>
                      <a:pt x="5122" y="1400"/>
                      <a:pt x="5360" y="1176"/>
                    </a:cubicBezTo>
                    <a:cubicBezTo>
                      <a:pt x="5066" y="938"/>
                      <a:pt x="4773" y="770"/>
                      <a:pt x="4423" y="588"/>
                    </a:cubicBezTo>
                    <a:close/>
                    <a:moveTo>
                      <a:pt x="5416" y="1232"/>
                    </a:moveTo>
                    <a:cubicBezTo>
                      <a:pt x="5178" y="1400"/>
                      <a:pt x="5010" y="1638"/>
                      <a:pt x="4955" y="1750"/>
                    </a:cubicBezTo>
                    <a:lnTo>
                      <a:pt x="6298" y="2099"/>
                    </a:lnTo>
                    <a:cubicBezTo>
                      <a:pt x="6060" y="1820"/>
                      <a:pt x="5766" y="1526"/>
                      <a:pt x="5416" y="1232"/>
                    </a:cubicBezTo>
                    <a:close/>
                    <a:moveTo>
                      <a:pt x="4661" y="1820"/>
                    </a:moveTo>
                    <a:lnTo>
                      <a:pt x="4661" y="1820"/>
                    </a:lnTo>
                    <a:cubicBezTo>
                      <a:pt x="4829" y="2043"/>
                      <a:pt x="5010" y="2281"/>
                      <a:pt x="5122" y="2519"/>
                    </a:cubicBezTo>
                    <a:cubicBezTo>
                      <a:pt x="5528" y="2449"/>
                      <a:pt x="5878" y="2393"/>
                      <a:pt x="6298" y="2281"/>
                    </a:cubicBezTo>
                    <a:lnTo>
                      <a:pt x="4661" y="1820"/>
                    </a:lnTo>
                    <a:close/>
                  </a:path>
                </a:pathLst>
              </a:custGeom>
              <a:solidFill>
                <a:srgbClr val="247E61">
                  <a:alpha val="538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15"/>
              <p:cNvSpPr/>
              <p:nvPr/>
            </p:nvSpPr>
            <p:spPr>
              <a:xfrm rot="-3483815">
                <a:off x="8812301" y="4533839"/>
                <a:ext cx="411980" cy="117871"/>
              </a:xfrm>
              <a:custGeom>
                <a:rect b="b" l="l" r="r" t="t"/>
                <a:pathLst>
                  <a:path extrusionOk="0" h="1750" w="6116">
                    <a:moveTo>
                      <a:pt x="168" y="1"/>
                    </a:moveTo>
                    <a:lnTo>
                      <a:pt x="0" y="169"/>
                    </a:lnTo>
                    <a:lnTo>
                      <a:pt x="1274" y="1106"/>
                    </a:lnTo>
                    <a:cubicBezTo>
                      <a:pt x="1861" y="1512"/>
                      <a:pt x="2505" y="1750"/>
                      <a:pt x="3205" y="1750"/>
                    </a:cubicBezTo>
                    <a:cubicBezTo>
                      <a:pt x="3960" y="1750"/>
                      <a:pt x="4716" y="1456"/>
                      <a:pt x="5360" y="938"/>
                    </a:cubicBezTo>
                    <a:lnTo>
                      <a:pt x="6115" y="169"/>
                    </a:lnTo>
                    <a:lnTo>
                      <a:pt x="5948" y="1"/>
                    </a:lnTo>
                    <a:lnTo>
                      <a:pt x="5178" y="700"/>
                    </a:lnTo>
                    <a:cubicBezTo>
                      <a:pt x="4610" y="1238"/>
                      <a:pt x="3891" y="1501"/>
                      <a:pt x="3176" y="1501"/>
                    </a:cubicBezTo>
                    <a:cubicBezTo>
                      <a:pt x="2568" y="1501"/>
                      <a:pt x="1963" y="1311"/>
                      <a:pt x="1456" y="938"/>
                    </a:cubicBez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51" name="Google Shape;351;p15"/>
              <p:cNvGrpSpPr/>
              <p:nvPr/>
            </p:nvGrpSpPr>
            <p:grpSpPr>
              <a:xfrm>
                <a:off x="9067038" y="4181052"/>
                <a:ext cx="484284" cy="480031"/>
                <a:chOff x="9067038" y="4181052"/>
                <a:chExt cx="484284" cy="480031"/>
              </a:xfrm>
            </p:grpSpPr>
            <p:sp>
              <p:nvSpPr>
                <p:cNvPr id="352" name="Google Shape;352;p15"/>
                <p:cNvSpPr/>
                <p:nvPr/>
              </p:nvSpPr>
              <p:spPr>
                <a:xfrm rot="-3483857">
                  <a:off x="9163918" y="4332355"/>
                  <a:ext cx="431662" cy="135294"/>
                </a:xfrm>
                <a:custGeom>
                  <a:rect b="b" l="l" r="r" t="t"/>
                  <a:pathLst>
                    <a:path extrusionOk="0" h="1988" w="6536">
                      <a:moveTo>
                        <a:pt x="57" y="0"/>
                      </a:moveTo>
                      <a:lnTo>
                        <a:pt x="1" y="126"/>
                      </a:lnTo>
                      <a:lnTo>
                        <a:pt x="6480" y="1987"/>
                      </a:lnTo>
                      <a:lnTo>
                        <a:pt x="6536" y="187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" name="Google Shape;353;p15"/>
                <p:cNvSpPr/>
                <p:nvPr/>
              </p:nvSpPr>
              <p:spPr>
                <a:xfrm rot="-3484147">
                  <a:off x="9455794" y="4323786"/>
                  <a:ext cx="24885" cy="66777"/>
                </a:xfrm>
                <a:custGeom>
                  <a:rect b="b" l="l" r="r" t="t"/>
                  <a:pathLst>
                    <a:path extrusionOk="0" h="1163" w="421">
                      <a:moveTo>
                        <a:pt x="1" y="1"/>
                      </a:moveTo>
                      <a:cubicBezTo>
                        <a:pt x="1" y="57"/>
                        <a:pt x="1" y="644"/>
                        <a:pt x="295" y="1162"/>
                      </a:cubicBezTo>
                      <a:lnTo>
                        <a:pt x="421" y="1106"/>
                      </a:lnTo>
                      <a:cubicBezTo>
                        <a:pt x="127" y="644"/>
                        <a:pt x="127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4" name="Google Shape;354;p15"/>
                <p:cNvSpPr/>
                <p:nvPr/>
              </p:nvSpPr>
              <p:spPr>
                <a:xfrm rot="-3483650">
                  <a:off x="9393865" y="4384000"/>
                  <a:ext cx="25346" cy="79855"/>
                </a:xfrm>
                <a:custGeom>
                  <a:rect b="b" l="l" r="r" t="t"/>
                  <a:pathLst>
                    <a:path extrusionOk="0" h="1401" w="519">
                      <a:moveTo>
                        <a:pt x="1" y="1"/>
                      </a:moveTo>
                      <a:cubicBezTo>
                        <a:pt x="1" y="1"/>
                        <a:pt x="1" y="868"/>
                        <a:pt x="462" y="1400"/>
                      </a:cubicBezTo>
                      <a:lnTo>
                        <a:pt x="518" y="1344"/>
                      </a:lnTo>
                      <a:cubicBezTo>
                        <a:pt x="112" y="812"/>
                        <a:pt x="57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5" name="Google Shape;355;p15"/>
                <p:cNvSpPr/>
                <p:nvPr/>
              </p:nvSpPr>
              <p:spPr>
                <a:xfrm rot="-3484191">
                  <a:off x="9361718" y="4318103"/>
                  <a:ext cx="61916" cy="51268"/>
                </a:xfrm>
                <a:custGeom>
                  <a:rect b="b" l="l" r="r" t="t"/>
                  <a:pathLst>
                    <a:path extrusionOk="0" h="924" w="1232">
                      <a:moveTo>
                        <a:pt x="1176" y="0"/>
                      </a:moveTo>
                      <a:cubicBezTo>
                        <a:pt x="476" y="168"/>
                        <a:pt x="70" y="868"/>
                        <a:pt x="0" y="868"/>
                      </a:cubicBezTo>
                      <a:lnTo>
                        <a:pt x="126" y="924"/>
                      </a:lnTo>
                      <a:cubicBezTo>
                        <a:pt x="126" y="924"/>
                        <a:pt x="532" y="224"/>
                        <a:pt x="1232" y="56"/>
                      </a:cubicBez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" name="Google Shape;356;p15"/>
                <p:cNvSpPr/>
                <p:nvPr/>
              </p:nvSpPr>
              <p:spPr>
                <a:xfrm rot="-3483399">
                  <a:off x="9287266" y="4372691"/>
                  <a:ext cx="69517" cy="56169"/>
                </a:xfrm>
                <a:custGeom>
                  <a:rect b="b" l="l" r="r" t="t"/>
                  <a:pathLst>
                    <a:path extrusionOk="0" h="924" w="1219">
                      <a:moveTo>
                        <a:pt x="1162" y="0"/>
                      </a:moveTo>
                      <a:cubicBezTo>
                        <a:pt x="463" y="168"/>
                        <a:pt x="1" y="868"/>
                        <a:pt x="1" y="924"/>
                      </a:cubicBezTo>
                      <a:lnTo>
                        <a:pt x="57" y="924"/>
                      </a:lnTo>
                      <a:cubicBezTo>
                        <a:pt x="57" y="924"/>
                        <a:pt x="519" y="224"/>
                        <a:pt x="1218" y="56"/>
                      </a:cubicBezTo>
                      <a:lnTo>
                        <a:pt x="11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" name="Google Shape;357;p15"/>
                <p:cNvSpPr/>
                <p:nvPr/>
              </p:nvSpPr>
              <p:spPr>
                <a:xfrm rot="-3483815">
                  <a:off x="9074122" y="4505058"/>
                  <a:ext cx="168807" cy="110394"/>
                </a:xfrm>
                <a:custGeom>
                  <a:rect b="b" l="l" r="r" t="t"/>
                  <a:pathLst>
                    <a:path extrusionOk="0" h="1639" w="2506">
                      <a:moveTo>
                        <a:pt x="1" y="1"/>
                      </a:moveTo>
                      <a:lnTo>
                        <a:pt x="57" y="351"/>
                      </a:lnTo>
                      <a:cubicBezTo>
                        <a:pt x="113" y="701"/>
                        <a:pt x="407" y="1050"/>
                        <a:pt x="756" y="1120"/>
                      </a:cubicBezTo>
                      <a:lnTo>
                        <a:pt x="2450" y="1638"/>
                      </a:lnTo>
                      <a:lnTo>
                        <a:pt x="2506" y="1526"/>
                      </a:lnTo>
                      <a:lnTo>
                        <a:pt x="812" y="994"/>
                      </a:lnTo>
                      <a:cubicBezTo>
                        <a:pt x="533" y="939"/>
                        <a:pt x="239" y="645"/>
                        <a:pt x="183" y="351"/>
                      </a:cubicBezTo>
                      <a:lnTo>
                        <a:pt x="11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8" name="Google Shape;358;p15"/>
                <p:cNvSpPr/>
                <p:nvPr/>
              </p:nvSpPr>
              <p:spPr>
                <a:xfrm rot="-3483966">
                  <a:off x="9447999" y="4275466"/>
                  <a:ext cx="33276" cy="37915"/>
                </a:xfrm>
                <a:custGeom>
                  <a:rect b="b" l="l" r="r" t="t"/>
                  <a:pathLst>
                    <a:path extrusionOk="0" h="645" w="589">
                      <a:moveTo>
                        <a:pt x="532" y="1"/>
                      </a:moveTo>
                      <a:cubicBezTo>
                        <a:pt x="294" y="225"/>
                        <a:pt x="127" y="407"/>
                        <a:pt x="1" y="519"/>
                      </a:cubicBezTo>
                      <a:lnTo>
                        <a:pt x="1" y="575"/>
                      </a:lnTo>
                      <a:lnTo>
                        <a:pt x="71" y="645"/>
                      </a:lnTo>
                      <a:lnTo>
                        <a:pt x="127" y="575"/>
                      </a:lnTo>
                      <a:cubicBezTo>
                        <a:pt x="182" y="463"/>
                        <a:pt x="350" y="225"/>
                        <a:pt x="588" y="57"/>
                      </a:cubicBezTo>
                      <a:cubicBezTo>
                        <a:pt x="588" y="57"/>
                        <a:pt x="532" y="57"/>
                        <a:pt x="5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9" name="Google Shape;359;p15"/>
                <p:cNvSpPr/>
                <p:nvPr/>
              </p:nvSpPr>
              <p:spPr>
                <a:xfrm rot="-3483157">
                  <a:off x="9229122" y="4458371"/>
                  <a:ext cx="50931" cy="42507"/>
                </a:xfrm>
                <a:custGeom>
                  <a:rect b="b" l="l" r="r" t="t"/>
                  <a:pathLst>
                    <a:path extrusionOk="0" h="351" w="533">
                      <a:moveTo>
                        <a:pt x="350" y="0"/>
                      </a:moveTo>
                      <a:cubicBezTo>
                        <a:pt x="238" y="126"/>
                        <a:pt x="126" y="238"/>
                        <a:pt x="0" y="350"/>
                      </a:cubicBezTo>
                      <a:lnTo>
                        <a:pt x="182" y="350"/>
                      </a:lnTo>
                      <a:cubicBezTo>
                        <a:pt x="238" y="238"/>
                        <a:pt x="420" y="126"/>
                        <a:pt x="5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0" name="Google Shape;360;p15"/>
                <p:cNvSpPr/>
                <p:nvPr/>
              </p:nvSpPr>
              <p:spPr>
                <a:xfrm rot="-3483576">
                  <a:off x="9316676" y="4451810"/>
                  <a:ext cx="25474" cy="70052"/>
                </a:xfrm>
                <a:custGeom>
                  <a:rect b="b" l="l" r="r" t="t"/>
                  <a:pathLst>
                    <a:path extrusionOk="0" h="1218" w="462">
                      <a:moveTo>
                        <a:pt x="0" y="0"/>
                      </a:moveTo>
                      <a:cubicBezTo>
                        <a:pt x="0" y="0"/>
                        <a:pt x="0" y="700"/>
                        <a:pt x="406" y="1217"/>
                      </a:cubicBezTo>
                      <a:lnTo>
                        <a:pt x="462" y="1162"/>
                      </a:lnTo>
                      <a:cubicBezTo>
                        <a:pt x="112" y="700"/>
                        <a:pt x="112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61" name="Google Shape;361;p15"/>
            <p:cNvSpPr/>
            <p:nvPr/>
          </p:nvSpPr>
          <p:spPr>
            <a:xfrm rot="-3483815">
              <a:off x="8849725" y="4032850"/>
              <a:ext cx="278403" cy="307609"/>
            </a:xfrm>
            <a:custGeom>
              <a:rect b="b" l="l" r="r" t="t"/>
              <a:pathLst>
                <a:path extrusionOk="0" h="4567" w="4133">
                  <a:moveTo>
                    <a:pt x="3979" y="0"/>
                  </a:moveTo>
                  <a:cubicBezTo>
                    <a:pt x="3960" y="0"/>
                    <a:pt x="3939" y="5"/>
                    <a:pt x="3919" y="15"/>
                  </a:cubicBezTo>
                  <a:cubicBezTo>
                    <a:pt x="2044" y="939"/>
                    <a:pt x="1" y="3108"/>
                    <a:pt x="350" y="4563"/>
                  </a:cubicBezTo>
                  <a:cubicBezTo>
                    <a:pt x="383" y="4565"/>
                    <a:pt x="417" y="4567"/>
                    <a:pt x="450" y="4567"/>
                  </a:cubicBezTo>
                  <a:cubicBezTo>
                    <a:pt x="1949" y="4567"/>
                    <a:pt x="3580" y="2127"/>
                    <a:pt x="4087" y="183"/>
                  </a:cubicBezTo>
                  <a:cubicBezTo>
                    <a:pt x="4132" y="92"/>
                    <a:pt x="4066" y="0"/>
                    <a:pt x="3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 rot="-3483815">
              <a:off x="8947409" y="4037226"/>
              <a:ext cx="74501" cy="133901"/>
            </a:xfrm>
            <a:custGeom>
              <a:rect b="b" l="l" r="r" t="t"/>
              <a:pathLst>
                <a:path extrusionOk="0" h="1988" w="1106">
                  <a:moveTo>
                    <a:pt x="1106" y="1"/>
                  </a:moveTo>
                  <a:lnTo>
                    <a:pt x="980" y="71"/>
                  </a:lnTo>
                  <a:cubicBezTo>
                    <a:pt x="630" y="295"/>
                    <a:pt x="350" y="533"/>
                    <a:pt x="56" y="770"/>
                  </a:cubicBezTo>
                  <a:lnTo>
                    <a:pt x="56" y="882"/>
                  </a:lnTo>
                  <a:cubicBezTo>
                    <a:pt x="350" y="644"/>
                    <a:pt x="630" y="421"/>
                    <a:pt x="924" y="239"/>
                  </a:cubicBezTo>
                  <a:lnTo>
                    <a:pt x="924" y="239"/>
                  </a:lnTo>
                  <a:cubicBezTo>
                    <a:pt x="700" y="826"/>
                    <a:pt x="406" y="1400"/>
                    <a:pt x="0" y="1932"/>
                  </a:cubicBezTo>
                  <a:lnTo>
                    <a:pt x="56" y="1988"/>
                  </a:lnTo>
                  <a:cubicBezTo>
                    <a:pt x="462" y="1400"/>
                    <a:pt x="812" y="770"/>
                    <a:pt x="1050" y="127"/>
                  </a:cubicBezTo>
                  <a:lnTo>
                    <a:pt x="11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 rot="-3483815">
              <a:off x="8928061" y="4054153"/>
              <a:ext cx="342194" cy="216141"/>
            </a:xfrm>
            <a:custGeom>
              <a:rect b="b" l="l" r="r" t="t"/>
              <a:pathLst>
                <a:path extrusionOk="0" h="3209" w="5080">
                  <a:moveTo>
                    <a:pt x="4842" y="0"/>
                  </a:moveTo>
                  <a:cubicBezTo>
                    <a:pt x="2799" y="238"/>
                    <a:pt x="126" y="1581"/>
                    <a:pt x="0" y="3093"/>
                  </a:cubicBezTo>
                  <a:cubicBezTo>
                    <a:pt x="189" y="3172"/>
                    <a:pt x="397" y="3209"/>
                    <a:pt x="619" y="3209"/>
                  </a:cubicBezTo>
                  <a:cubicBezTo>
                    <a:pt x="2038" y="3209"/>
                    <a:pt x="4007" y="1703"/>
                    <a:pt x="5024" y="238"/>
                  </a:cubicBezTo>
                  <a:cubicBezTo>
                    <a:pt x="5080" y="182"/>
                    <a:pt x="5024" y="0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 rot="-3483815">
              <a:off x="9015602" y="4060652"/>
              <a:ext cx="145230" cy="59474"/>
            </a:xfrm>
            <a:custGeom>
              <a:rect b="b" l="l" r="r" t="t"/>
              <a:pathLst>
                <a:path extrusionOk="0" h="883" w="2156">
                  <a:moveTo>
                    <a:pt x="1987" y="1"/>
                  </a:moveTo>
                  <a:cubicBezTo>
                    <a:pt x="1344" y="127"/>
                    <a:pt x="644" y="421"/>
                    <a:pt x="0" y="701"/>
                  </a:cubicBezTo>
                  <a:lnTo>
                    <a:pt x="56" y="771"/>
                  </a:lnTo>
                  <a:cubicBezTo>
                    <a:pt x="644" y="477"/>
                    <a:pt x="1288" y="239"/>
                    <a:pt x="1917" y="127"/>
                  </a:cubicBezTo>
                  <a:lnTo>
                    <a:pt x="1917" y="127"/>
                  </a:lnTo>
                  <a:cubicBezTo>
                    <a:pt x="1693" y="351"/>
                    <a:pt x="1399" y="645"/>
                    <a:pt x="1162" y="883"/>
                  </a:cubicBezTo>
                  <a:lnTo>
                    <a:pt x="1288" y="883"/>
                  </a:lnTo>
                  <a:cubicBezTo>
                    <a:pt x="1567" y="645"/>
                    <a:pt x="1805" y="351"/>
                    <a:pt x="2043" y="71"/>
                  </a:cubicBezTo>
                  <a:lnTo>
                    <a:pt x="21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 rot="-3483815">
              <a:off x="8956805" y="4092713"/>
              <a:ext cx="50992" cy="149932"/>
            </a:xfrm>
            <a:custGeom>
              <a:rect b="b" l="l" r="r" t="t"/>
              <a:pathLst>
                <a:path extrusionOk="0" h="2226" w="757">
                  <a:moveTo>
                    <a:pt x="574" y="1"/>
                  </a:moveTo>
                  <a:cubicBezTo>
                    <a:pt x="462" y="127"/>
                    <a:pt x="351" y="239"/>
                    <a:pt x="225" y="294"/>
                  </a:cubicBezTo>
                  <a:cubicBezTo>
                    <a:pt x="225" y="476"/>
                    <a:pt x="225" y="644"/>
                    <a:pt x="295" y="770"/>
                  </a:cubicBezTo>
                  <a:cubicBezTo>
                    <a:pt x="406" y="644"/>
                    <a:pt x="518" y="532"/>
                    <a:pt x="700" y="420"/>
                  </a:cubicBezTo>
                  <a:cubicBezTo>
                    <a:pt x="644" y="294"/>
                    <a:pt x="644" y="183"/>
                    <a:pt x="574" y="1"/>
                  </a:cubicBezTo>
                  <a:close/>
                  <a:moveTo>
                    <a:pt x="700" y="532"/>
                  </a:moveTo>
                  <a:lnTo>
                    <a:pt x="700" y="532"/>
                  </a:lnTo>
                  <a:cubicBezTo>
                    <a:pt x="518" y="644"/>
                    <a:pt x="406" y="770"/>
                    <a:pt x="225" y="938"/>
                  </a:cubicBezTo>
                  <a:cubicBezTo>
                    <a:pt x="225" y="1400"/>
                    <a:pt x="113" y="1876"/>
                    <a:pt x="1" y="2226"/>
                  </a:cubicBezTo>
                  <a:cubicBezTo>
                    <a:pt x="225" y="2044"/>
                    <a:pt x="462" y="1820"/>
                    <a:pt x="644" y="1582"/>
                  </a:cubicBezTo>
                  <a:cubicBezTo>
                    <a:pt x="700" y="1232"/>
                    <a:pt x="756" y="882"/>
                    <a:pt x="700" y="5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 rot="-3483815">
              <a:off x="8944450" y="4129951"/>
              <a:ext cx="32131" cy="34957"/>
            </a:xfrm>
            <a:custGeom>
              <a:rect b="b" l="l" r="r" t="t"/>
              <a:pathLst>
                <a:path extrusionOk="0" h="519" w="477">
                  <a:moveTo>
                    <a:pt x="476" y="0"/>
                  </a:moveTo>
                  <a:cubicBezTo>
                    <a:pt x="294" y="112"/>
                    <a:pt x="182" y="224"/>
                    <a:pt x="71" y="350"/>
                  </a:cubicBezTo>
                  <a:cubicBezTo>
                    <a:pt x="71" y="398"/>
                    <a:pt x="71" y="446"/>
                    <a:pt x="27" y="494"/>
                  </a:cubicBezTo>
                  <a:lnTo>
                    <a:pt x="27" y="494"/>
                  </a:lnTo>
                  <a:cubicBezTo>
                    <a:pt x="194" y="338"/>
                    <a:pt x="303" y="219"/>
                    <a:pt x="476" y="112"/>
                  </a:cubicBezTo>
                  <a:lnTo>
                    <a:pt x="476" y="0"/>
                  </a:lnTo>
                  <a:close/>
                  <a:moveTo>
                    <a:pt x="27" y="494"/>
                  </a:moveTo>
                  <a:cubicBezTo>
                    <a:pt x="18" y="502"/>
                    <a:pt x="10" y="510"/>
                    <a:pt x="1" y="518"/>
                  </a:cubicBezTo>
                  <a:cubicBezTo>
                    <a:pt x="11" y="510"/>
                    <a:pt x="19" y="502"/>
                    <a:pt x="27" y="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 rot="-3483815">
              <a:off x="9026576" y="4123699"/>
              <a:ext cx="157490" cy="42501"/>
            </a:xfrm>
            <a:custGeom>
              <a:rect b="b" l="l" r="r" t="t"/>
              <a:pathLst>
                <a:path extrusionOk="0" h="631" w="2338">
                  <a:moveTo>
                    <a:pt x="700" y="1"/>
                  </a:moveTo>
                  <a:lnTo>
                    <a:pt x="700" y="57"/>
                  </a:lnTo>
                  <a:cubicBezTo>
                    <a:pt x="462" y="169"/>
                    <a:pt x="238" y="406"/>
                    <a:pt x="0" y="574"/>
                  </a:cubicBezTo>
                  <a:cubicBezTo>
                    <a:pt x="294" y="518"/>
                    <a:pt x="532" y="462"/>
                    <a:pt x="812" y="462"/>
                  </a:cubicBezTo>
                  <a:cubicBezTo>
                    <a:pt x="994" y="462"/>
                    <a:pt x="1162" y="462"/>
                    <a:pt x="1288" y="518"/>
                  </a:cubicBezTo>
                  <a:cubicBezTo>
                    <a:pt x="1456" y="406"/>
                    <a:pt x="1638" y="224"/>
                    <a:pt x="1806" y="113"/>
                  </a:cubicBezTo>
                  <a:cubicBezTo>
                    <a:pt x="1512" y="57"/>
                    <a:pt x="1232" y="1"/>
                    <a:pt x="938" y="1"/>
                  </a:cubicBezTo>
                  <a:close/>
                  <a:moveTo>
                    <a:pt x="1932" y="113"/>
                  </a:moveTo>
                  <a:cubicBezTo>
                    <a:pt x="1750" y="224"/>
                    <a:pt x="1582" y="406"/>
                    <a:pt x="1400" y="518"/>
                  </a:cubicBezTo>
                  <a:cubicBezTo>
                    <a:pt x="1582" y="518"/>
                    <a:pt x="1750" y="574"/>
                    <a:pt x="1862" y="630"/>
                  </a:cubicBezTo>
                  <a:cubicBezTo>
                    <a:pt x="2043" y="462"/>
                    <a:pt x="2211" y="350"/>
                    <a:pt x="2337" y="224"/>
                  </a:cubicBezTo>
                  <a:cubicBezTo>
                    <a:pt x="2211" y="169"/>
                    <a:pt x="2043" y="169"/>
                    <a:pt x="1932" y="1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 rot="-3483815">
              <a:off x="9099294" y="4106061"/>
              <a:ext cx="43448" cy="27413"/>
            </a:xfrm>
            <a:custGeom>
              <a:rect b="b" l="l" r="r" t="t"/>
              <a:pathLst>
                <a:path extrusionOk="0" h="407" w="645">
                  <a:moveTo>
                    <a:pt x="519" y="1"/>
                  </a:moveTo>
                  <a:cubicBezTo>
                    <a:pt x="351" y="112"/>
                    <a:pt x="169" y="294"/>
                    <a:pt x="1" y="406"/>
                  </a:cubicBezTo>
                  <a:lnTo>
                    <a:pt x="113" y="406"/>
                  </a:lnTo>
                  <a:cubicBezTo>
                    <a:pt x="295" y="294"/>
                    <a:pt x="463" y="112"/>
                    <a:pt x="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 rot="-3483815">
              <a:off x="8991446" y="4164798"/>
              <a:ext cx="129199" cy="125414"/>
            </a:xfrm>
            <a:custGeom>
              <a:rect b="b" l="l" r="r" t="t"/>
              <a:pathLst>
                <a:path extrusionOk="0" h="1862" w="1918">
                  <a:moveTo>
                    <a:pt x="1399" y="1"/>
                  </a:moveTo>
                  <a:cubicBezTo>
                    <a:pt x="1106" y="351"/>
                    <a:pt x="700" y="757"/>
                    <a:pt x="406" y="938"/>
                  </a:cubicBezTo>
                  <a:cubicBezTo>
                    <a:pt x="280" y="938"/>
                    <a:pt x="168" y="994"/>
                    <a:pt x="56" y="994"/>
                  </a:cubicBezTo>
                  <a:cubicBezTo>
                    <a:pt x="0" y="1106"/>
                    <a:pt x="56" y="1218"/>
                    <a:pt x="168" y="1344"/>
                  </a:cubicBezTo>
                  <a:cubicBezTo>
                    <a:pt x="168" y="1344"/>
                    <a:pt x="0" y="1456"/>
                    <a:pt x="112" y="1638"/>
                  </a:cubicBezTo>
                  <a:cubicBezTo>
                    <a:pt x="112" y="1638"/>
                    <a:pt x="187" y="1688"/>
                    <a:pt x="274" y="1688"/>
                  </a:cubicBezTo>
                  <a:cubicBezTo>
                    <a:pt x="317" y="1688"/>
                    <a:pt x="364" y="1675"/>
                    <a:pt x="406" y="1638"/>
                  </a:cubicBezTo>
                  <a:cubicBezTo>
                    <a:pt x="406" y="1638"/>
                    <a:pt x="518" y="1862"/>
                    <a:pt x="756" y="1862"/>
                  </a:cubicBezTo>
                  <a:cubicBezTo>
                    <a:pt x="812" y="1694"/>
                    <a:pt x="812" y="1568"/>
                    <a:pt x="868" y="1512"/>
                  </a:cubicBezTo>
                  <a:cubicBezTo>
                    <a:pt x="1106" y="1218"/>
                    <a:pt x="1511" y="868"/>
                    <a:pt x="1917" y="645"/>
                  </a:cubicBez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0" name="Google Shape;370;p15"/>
            <p:cNvGrpSpPr/>
            <p:nvPr/>
          </p:nvGrpSpPr>
          <p:grpSpPr>
            <a:xfrm rot="-3483820">
              <a:off x="8973829" y="4105130"/>
              <a:ext cx="141460" cy="133901"/>
              <a:chOff x="4293862" y="4646489"/>
              <a:chExt cx="92967" cy="88009"/>
            </a:xfrm>
          </p:grpSpPr>
          <p:sp>
            <p:nvSpPr>
              <p:cNvPr id="371" name="Google Shape;371;p15"/>
              <p:cNvSpPr/>
              <p:nvPr/>
            </p:nvSpPr>
            <p:spPr>
              <a:xfrm>
                <a:off x="4363897" y="4682392"/>
                <a:ext cx="22932" cy="10581"/>
              </a:xfrm>
              <a:custGeom>
                <a:rect b="b" l="l" r="r" t="t"/>
                <a:pathLst>
                  <a:path extrusionOk="0" h="239" w="518">
                    <a:moveTo>
                      <a:pt x="462" y="1"/>
                    </a:moveTo>
                    <a:lnTo>
                      <a:pt x="0" y="183"/>
                    </a:lnTo>
                    <a:lnTo>
                      <a:pt x="0" y="239"/>
                    </a:lnTo>
                    <a:lnTo>
                      <a:pt x="518" y="127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15"/>
              <p:cNvSpPr/>
              <p:nvPr/>
            </p:nvSpPr>
            <p:spPr>
              <a:xfrm>
                <a:off x="4293862" y="4682392"/>
                <a:ext cx="46528" cy="41570"/>
              </a:xfrm>
              <a:custGeom>
                <a:rect b="b" l="l" r="r" t="t"/>
                <a:pathLst>
                  <a:path extrusionOk="0" h="939" w="1051">
                    <a:moveTo>
                      <a:pt x="994" y="1"/>
                    </a:moveTo>
                    <a:cubicBezTo>
                      <a:pt x="700" y="239"/>
                      <a:pt x="407" y="533"/>
                      <a:pt x="113" y="770"/>
                    </a:cubicBezTo>
                    <a:cubicBezTo>
                      <a:pt x="57" y="826"/>
                      <a:pt x="1" y="882"/>
                      <a:pt x="1" y="938"/>
                    </a:cubicBezTo>
                    <a:lnTo>
                      <a:pt x="57" y="882"/>
                    </a:lnTo>
                    <a:cubicBezTo>
                      <a:pt x="407" y="644"/>
                      <a:pt x="700" y="351"/>
                      <a:pt x="1050" y="71"/>
                    </a:cubicBezTo>
                    <a:lnTo>
                      <a:pt x="9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4301919" y="4692928"/>
                <a:ext cx="49007" cy="41570"/>
              </a:xfrm>
              <a:custGeom>
                <a:rect b="b" l="l" r="r" t="t"/>
                <a:pathLst>
                  <a:path extrusionOk="0" h="939" w="1107">
                    <a:moveTo>
                      <a:pt x="1050" y="1"/>
                    </a:moveTo>
                    <a:cubicBezTo>
                      <a:pt x="700" y="295"/>
                      <a:pt x="351" y="588"/>
                      <a:pt x="57" y="882"/>
                    </a:cubicBezTo>
                    <a:lnTo>
                      <a:pt x="1" y="938"/>
                    </a:lnTo>
                    <a:cubicBezTo>
                      <a:pt x="57" y="882"/>
                      <a:pt x="113" y="882"/>
                      <a:pt x="225" y="812"/>
                    </a:cubicBezTo>
                    <a:cubicBezTo>
                      <a:pt x="518" y="588"/>
                      <a:pt x="812" y="351"/>
                      <a:pt x="1106" y="57"/>
                    </a:cubicBezTo>
                    <a:lnTo>
                      <a:pt x="10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15"/>
              <p:cNvSpPr/>
              <p:nvPr/>
            </p:nvSpPr>
            <p:spPr>
              <a:xfrm>
                <a:off x="4342825" y="4646489"/>
                <a:ext cx="13060" cy="23552"/>
              </a:xfrm>
              <a:custGeom>
                <a:rect b="b" l="l" r="r" t="t"/>
                <a:pathLst>
                  <a:path extrusionOk="0" h="532" w="295">
                    <a:moveTo>
                      <a:pt x="238" y="0"/>
                    </a:moveTo>
                    <a:lnTo>
                      <a:pt x="0" y="462"/>
                    </a:lnTo>
                    <a:lnTo>
                      <a:pt x="56" y="532"/>
                    </a:lnTo>
                    <a:lnTo>
                      <a:pt x="294" y="56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15"/>
              <p:cNvSpPr/>
              <p:nvPr/>
            </p:nvSpPr>
            <p:spPr>
              <a:xfrm>
                <a:off x="4358319" y="4659504"/>
                <a:ext cx="17974" cy="17974"/>
              </a:xfrm>
              <a:custGeom>
                <a:rect b="b" l="l" r="r" t="t"/>
                <a:pathLst>
                  <a:path extrusionOk="0" h="406" w="406">
                    <a:moveTo>
                      <a:pt x="350" y="0"/>
                    </a:moveTo>
                    <a:lnTo>
                      <a:pt x="0" y="350"/>
                    </a:lnTo>
                    <a:lnTo>
                      <a:pt x="56" y="406"/>
                    </a:lnTo>
                    <a:lnTo>
                      <a:pt x="406" y="56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6" name="Google Shape;376;p15"/>
            <p:cNvGrpSpPr/>
            <p:nvPr/>
          </p:nvGrpSpPr>
          <p:grpSpPr>
            <a:xfrm rot="-3483820">
              <a:off x="8984984" y="4087207"/>
              <a:ext cx="104613" cy="99483"/>
              <a:chOff x="4323036" y="4641531"/>
              <a:chExt cx="68751" cy="65387"/>
            </a:xfrm>
          </p:grpSpPr>
          <p:sp>
            <p:nvSpPr>
              <p:cNvPr id="377" name="Google Shape;377;p15"/>
              <p:cNvSpPr/>
              <p:nvPr/>
            </p:nvSpPr>
            <p:spPr>
              <a:xfrm>
                <a:off x="4345304" y="4641531"/>
                <a:ext cx="18638" cy="9961"/>
              </a:xfrm>
              <a:custGeom>
                <a:rect b="b" l="l" r="r" t="t"/>
                <a:pathLst>
                  <a:path extrusionOk="0" h="225" w="421">
                    <a:moveTo>
                      <a:pt x="182" y="0"/>
                    </a:moveTo>
                    <a:cubicBezTo>
                      <a:pt x="126" y="0"/>
                      <a:pt x="70" y="0"/>
                      <a:pt x="0" y="56"/>
                    </a:cubicBezTo>
                    <a:cubicBezTo>
                      <a:pt x="0" y="112"/>
                      <a:pt x="126" y="224"/>
                      <a:pt x="238" y="224"/>
                    </a:cubicBezTo>
                    <a:cubicBezTo>
                      <a:pt x="420" y="224"/>
                      <a:pt x="420" y="168"/>
                      <a:pt x="294" y="56"/>
                    </a:cubicBezTo>
                    <a:cubicBezTo>
                      <a:pt x="294" y="56"/>
                      <a:pt x="238" y="56"/>
                      <a:pt x="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15"/>
              <p:cNvSpPr/>
              <p:nvPr/>
            </p:nvSpPr>
            <p:spPr>
              <a:xfrm>
                <a:off x="4381827" y="4676194"/>
                <a:ext cx="9961" cy="16778"/>
              </a:xfrm>
              <a:custGeom>
                <a:rect b="b" l="l" r="r" t="t"/>
                <a:pathLst>
                  <a:path extrusionOk="0" h="379" w="225">
                    <a:moveTo>
                      <a:pt x="64" y="1"/>
                    </a:moveTo>
                    <a:cubicBezTo>
                      <a:pt x="29" y="1"/>
                      <a:pt x="1" y="29"/>
                      <a:pt x="1" y="85"/>
                    </a:cubicBezTo>
                    <a:cubicBezTo>
                      <a:pt x="1" y="267"/>
                      <a:pt x="57" y="379"/>
                      <a:pt x="169" y="379"/>
                    </a:cubicBezTo>
                    <a:cubicBezTo>
                      <a:pt x="169" y="379"/>
                      <a:pt x="225" y="323"/>
                      <a:pt x="225" y="211"/>
                    </a:cubicBezTo>
                    <a:cubicBezTo>
                      <a:pt x="225" y="211"/>
                      <a:pt x="169" y="141"/>
                      <a:pt x="169" y="85"/>
                    </a:cubicBezTo>
                    <a:cubicBezTo>
                      <a:pt x="141" y="29"/>
                      <a:pt x="99" y="1"/>
                      <a:pt x="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4368811" y="4654546"/>
                <a:ext cx="15052" cy="13325"/>
              </a:xfrm>
              <a:custGeom>
                <a:rect b="b" l="l" r="r" t="t"/>
                <a:pathLst>
                  <a:path extrusionOk="0" h="301" w="340">
                    <a:moveTo>
                      <a:pt x="57" y="0"/>
                    </a:moveTo>
                    <a:lnTo>
                      <a:pt x="57" y="0"/>
                    </a:lnTo>
                    <a:cubicBezTo>
                      <a:pt x="1" y="56"/>
                      <a:pt x="57" y="224"/>
                      <a:pt x="169" y="280"/>
                    </a:cubicBezTo>
                    <a:cubicBezTo>
                      <a:pt x="194" y="294"/>
                      <a:pt x="216" y="300"/>
                      <a:pt x="236" y="300"/>
                    </a:cubicBezTo>
                    <a:cubicBezTo>
                      <a:pt x="313" y="300"/>
                      <a:pt x="340" y="202"/>
                      <a:pt x="295" y="112"/>
                    </a:cubicBezTo>
                    <a:lnTo>
                      <a:pt x="239" y="56"/>
                    </a:lnTo>
                    <a:cubicBezTo>
                      <a:pt x="169" y="0"/>
                      <a:pt x="57" y="0"/>
                      <a:pt x="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15"/>
              <p:cNvSpPr/>
              <p:nvPr/>
            </p:nvSpPr>
            <p:spPr>
              <a:xfrm>
                <a:off x="4323036" y="4663533"/>
                <a:ext cx="48299" cy="43385"/>
              </a:xfrm>
              <a:custGeom>
                <a:rect b="b" l="l" r="r" t="t"/>
                <a:pathLst>
                  <a:path extrusionOk="0" h="980" w="1091">
                    <a:moveTo>
                      <a:pt x="369" y="0"/>
                    </a:moveTo>
                    <a:cubicBezTo>
                      <a:pt x="269" y="0"/>
                      <a:pt x="184" y="28"/>
                      <a:pt x="153" y="77"/>
                    </a:cubicBezTo>
                    <a:cubicBezTo>
                      <a:pt x="0" y="243"/>
                      <a:pt x="569" y="980"/>
                      <a:pt x="851" y="980"/>
                    </a:cubicBezTo>
                    <a:cubicBezTo>
                      <a:pt x="878" y="980"/>
                      <a:pt x="902" y="973"/>
                      <a:pt x="923" y="959"/>
                    </a:cubicBezTo>
                    <a:cubicBezTo>
                      <a:pt x="1035" y="903"/>
                      <a:pt x="1091" y="609"/>
                      <a:pt x="979" y="371"/>
                    </a:cubicBezTo>
                    <a:cubicBezTo>
                      <a:pt x="923" y="259"/>
                      <a:pt x="853" y="203"/>
                      <a:pt x="741" y="147"/>
                    </a:cubicBezTo>
                    <a:cubicBezTo>
                      <a:pt x="647" y="45"/>
                      <a:pt x="496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1" name="Google Shape;381;p15"/>
            <p:cNvSpPr/>
            <p:nvPr/>
          </p:nvSpPr>
          <p:spPr>
            <a:xfrm rot="-3483815">
              <a:off x="8861249" y="4042228"/>
              <a:ext cx="165035" cy="366140"/>
            </a:xfrm>
            <a:custGeom>
              <a:rect b="b" l="l" r="r" t="t"/>
              <a:pathLst>
                <a:path extrusionOk="0" h="5436" w="2450">
                  <a:moveTo>
                    <a:pt x="2080" y="1"/>
                  </a:moveTo>
                  <a:cubicBezTo>
                    <a:pt x="2066" y="1"/>
                    <a:pt x="2054" y="5"/>
                    <a:pt x="2044" y="15"/>
                  </a:cubicBezTo>
                  <a:cubicBezTo>
                    <a:pt x="1344" y="659"/>
                    <a:pt x="588" y="1639"/>
                    <a:pt x="350" y="2338"/>
                  </a:cubicBezTo>
                  <a:cubicBezTo>
                    <a:pt x="71" y="3164"/>
                    <a:pt x="1" y="4213"/>
                    <a:pt x="71" y="5137"/>
                  </a:cubicBezTo>
                  <a:cubicBezTo>
                    <a:pt x="127" y="5207"/>
                    <a:pt x="127" y="5263"/>
                    <a:pt x="182" y="5319"/>
                  </a:cubicBezTo>
                  <a:cubicBezTo>
                    <a:pt x="252" y="5388"/>
                    <a:pt x="369" y="5436"/>
                    <a:pt x="475" y="5436"/>
                  </a:cubicBezTo>
                  <a:cubicBezTo>
                    <a:pt x="540" y="5436"/>
                    <a:pt x="602" y="5418"/>
                    <a:pt x="644" y="5375"/>
                  </a:cubicBezTo>
                  <a:cubicBezTo>
                    <a:pt x="1288" y="4969"/>
                    <a:pt x="2449" y="3738"/>
                    <a:pt x="2044" y="1709"/>
                  </a:cubicBezTo>
                  <a:cubicBezTo>
                    <a:pt x="1988" y="1121"/>
                    <a:pt x="2100" y="533"/>
                    <a:pt x="2226" y="183"/>
                  </a:cubicBezTo>
                  <a:cubicBezTo>
                    <a:pt x="2226" y="92"/>
                    <a:pt x="2142" y="1"/>
                    <a:pt x="2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 rot="-3483815">
              <a:off x="8908869" y="4104736"/>
              <a:ext cx="105622" cy="266792"/>
            </a:xfrm>
            <a:custGeom>
              <a:rect b="b" l="l" r="r" t="t"/>
              <a:pathLst>
                <a:path extrusionOk="0" h="3961" w="1568">
                  <a:moveTo>
                    <a:pt x="1106" y="295"/>
                  </a:moveTo>
                  <a:cubicBezTo>
                    <a:pt x="1106" y="463"/>
                    <a:pt x="1106" y="575"/>
                    <a:pt x="1162" y="701"/>
                  </a:cubicBezTo>
                  <a:cubicBezTo>
                    <a:pt x="1456" y="2450"/>
                    <a:pt x="518" y="3443"/>
                    <a:pt x="168" y="3723"/>
                  </a:cubicBezTo>
                  <a:cubicBezTo>
                    <a:pt x="112" y="2912"/>
                    <a:pt x="168" y="2100"/>
                    <a:pt x="406" y="1456"/>
                  </a:cubicBezTo>
                  <a:cubicBezTo>
                    <a:pt x="518" y="1162"/>
                    <a:pt x="756" y="701"/>
                    <a:pt x="1106" y="295"/>
                  </a:cubicBezTo>
                  <a:close/>
                  <a:moveTo>
                    <a:pt x="1162" y="1"/>
                  </a:moveTo>
                  <a:lnTo>
                    <a:pt x="1106" y="113"/>
                  </a:lnTo>
                  <a:cubicBezTo>
                    <a:pt x="756" y="575"/>
                    <a:pt x="462" y="1050"/>
                    <a:pt x="350" y="1456"/>
                  </a:cubicBezTo>
                  <a:cubicBezTo>
                    <a:pt x="56" y="2100"/>
                    <a:pt x="0" y="2967"/>
                    <a:pt x="56" y="3849"/>
                  </a:cubicBezTo>
                  <a:lnTo>
                    <a:pt x="56" y="3961"/>
                  </a:lnTo>
                  <a:lnTo>
                    <a:pt x="168" y="3905"/>
                  </a:lnTo>
                  <a:cubicBezTo>
                    <a:pt x="462" y="3611"/>
                    <a:pt x="1568" y="2562"/>
                    <a:pt x="1218" y="701"/>
                  </a:cubicBezTo>
                  <a:cubicBezTo>
                    <a:pt x="1218" y="519"/>
                    <a:pt x="1162" y="351"/>
                    <a:pt x="1162" y="169"/>
                  </a:cubicBezTo>
                  <a:lnTo>
                    <a:pt x="11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 rot="-3483815">
              <a:off x="8971357" y="4130189"/>
              <a:ext cx="384632" cy="130062"/>
            </a:xfrm>
            <a:custGeom>
              <a:rect b="b" l="l" r="r" t="t"/>
              <a:pathLst>
                <a:path extrusionOk="0" h="1931" w="5710">
                  <a:moveTo>
                    <a:pt x="2697" y="1"/>
                  </a:moveTo>
                  <a:cubicBezTo>
                    <a:pt x="1441" y="1"/>
                    <a:pt x="571" y="629"/>
                    <a:pt x="168" y="1032"/>
                  </a:cubicBezTo>
                  <a:cubicBezTo>
                    <a:pt x="0" y="1200"/>
                    <a:pt x="0" y="1438"/>
                    <a:pt x="168" y="1550"/>
                  </a:cubicBezTo>
                  <a:cubicBezTo>
                    <a:pt x="224" y="1620"/>
                    <a:pt x="294" y="1676"/>
                    <a:pt x="350" y="1676"/>
                  </a:cubicBezTo>
                  <a:cubicBezTo>
                    <a:pt x="891" y="1825"/>
                    <a:pt x="1538" y="1931"/>
                    <a:pt x="2170" y="1931"/>
                  </a:cubicBezTo>
                  <a:cubicBezTo>
                    <a:pt x="2486" y="1931"/>
                    <a:pt x="2799" y="1904"/>
                    <a:pt x="3093" y="1843"/>
                  </a:cubicBezTo>
                  <a:cubicBezTo>
                    <a:pt x="3849" y="1676"/>
                    <a:pt x="4954" y="1088"/>
                    <a:pt x="5654" y="500"/>
                  </a:cubicBezTo>
                  <a:cubicBezTo>
                    <a:pt x="5710" y="444"/>
                    <a:pt x="5654" y="276"/>
                    <a:pt x="5542" y="276"/>
                  </a:cubicBezTo>
                  <a:cubicBezTo>
                    <a:pt x="5353" y="327"/>
                    <a:pt x="5133" y="354"/>
                    <a:pt x="4900" y="354"/>
                  </a:cubicBezTo>
                  <a:cubicBezTo>
                    <a:pt x="4615" y="354"/>
                    <a:pt x="4309" y="313"/>
                    <a:pt x="4016" y="220"/>
                  </a:cubicBezTo>
                  <a:cubicBezTo>
                    <a:pt x="3539" y="65"/>
                    <a:pt x="3099" y="1"/>
                    <a:pt x="2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 rot="-3483815">
              <a:off x="9015050" y="4175478"/>
              <a:ext cx="271532" cy="74494"/>
            </a:xfrm>
            <a:custGeom>
              <a:rect b="b" l="l" r="r" t="t"/>
              <a:pathLst>
                <a:path extrusionOk="0" h="1106" w="4031">
                  <a:moveTo>
                    <a:pt x="2155" y="112"/>
                  </a:moveTo>
                  <a:cubicBezTo>
                    <a:pt x="2505" y="112"/>
                    <a:pt x="2925" y="182"/>
                    <a:pt x="3331" y="294"/>
                  </a:cubicBezTo>
                  <a:cubicBezTo>
                    <a:pt x="3442" y="350"/>
                    <a:pt x="3624" y="406"/>
                    <a:pt x="3736" y="406"/>
                  </a:cubicBezTo>
                  <a:cubicBezTo>
                    <a:pt x="3275" y="644"/>
                    <a:pt x="2799" y="882"/>
                    <a:pt x="2449" y="938"/>
                  </a:cubicBezTo>
                  <a:cubicBezTo>
                    <a:pt x="2225" y="994"/>
                    <a:pt x="1931" y="994"/>
                    <a:pt x="1581" y="994"/>
                  </a:cubicBezTo>
                  <a:cubicBezTo>
                    <a:pt x="1176" y="994"/>
                    <a:pt x="644" y="938"/>
                    <a:pt x="182" y="812"/>
                  </a:cubicBezTo>
                  <a:cubicBezTo>
                    <a:pt x="476" y="588"/>
                    <a:pt x="1176" y="112"/>
                    <a:pt x="2155" y="112"/>
                  </a:cubicBezTo>
                  <a:close/>
                  <a:moveTo>
                    <a:pt x="2155" y="0"/>
                  </a:moveTo>
                  <a:cubicBezTo>
                    <a:pt x="1050" y="0"/>
                    <a:pt x="294" y="588"/>
                    <a:pt x="56" y="812"/>
                  </a:cubicBezTo>
                  <a:lnTo>
                    <a:pt x="0" y="882"/>
                  </a:lnTo>
                  <a:lnTo>
                    <a:pt x="56" y="938"/>
                  </a:lnTo>
                  <a:cubicBezTo>
                    <a:pt x="588" y="1050"/>
                    <a:pt x="1106" y="1106"/>
                    <a:pt x="1581" y="1106"/>
                  </a:cubicBezTo>
                  <a:cubicBezTo>
                    <a:pt x="1931" y="1106"/>
                    <a:pt x="2225" y="1050"/>
                    <a:pt x="2505" y="1050"/>
                  </a:cubicBezTo>
                  <a:cubicBezTo>
                    <a:pt x="2855" y="938"/>
                    <a:pt x="3386" y="700"/>
                    <a:pt x="3904" y="462"/>
                  </a:cubicBezTo>
                  <a:lnTo>
                    <a:pt x="4030" y="350"/>
                  </a:lnTo>
                  <a:lnTo>
                    <a:pt x="3904" y="350"/>
                  </a:lnTo>
                  <a:cubicBezTo>
                    <a:pt x="3736" y="350"/>
                    <a:pt x="3498" y="294"/>
                    <a:pt x="3386" y="238"/>
                  </a:cubicBezTo>
                  <a:cubicBezTo>
                    <a:pt x="2925" y="56"/>
                    <a:pt x="2505" y="0"/>
                    <a:pt x="2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 rot="-3483815">
              <a:off x="8988302" y="4301344"/>
              <a:ext cx="177227" cy="174987"/>
            </a:xfrm>
            <a:custGeom>
              <a:rect b="b" l="l" r="r" t="t"/>
              <a:pathLst>
                <a:path extrusionOk="0" h="2598" w="2631">
                  <a:moveTo>
                    <a:pt x="1176" y="0"/>
                  </a:moveTo>
                  <a:cubicBezTo>
                    <a:pt x="1050" y="350"/>
                    <a:pt x="826" y="644"/>
                    <a:pt x="532" y="882"/>
                  </a:cubicBezTo>
                  <a:cubicBezTo>
                    <a:pt x="350" y="994"/>
                    <a:pt x="238" y="1106"/>
                    <a:pt x="126" y="1288"/>
                  </a:cubicBezTo>
                  <a:cubicBezTo>
                    <a:pt x="56" y="1456"/>
                    <a:pt x="0" y="1694"/>
                    <a:pt x="126" y="1875"/>
                  </a:cubicBezTo>
                  <a:cubicBezTo>
                    <a:pt x="126" y="1987"/>
                    <a:pt x="238" y="2099"/>
                    <a:pt x="294" y="2225"/>
                  </a:cubicBezTo>
                  <a:cubicBezTo>
                    <a:pt x="406" y="2337"/>
                    <a:pt x="532" y="2449"/>
                    <a:pt x="644" y="2505"/>
                  </a:cubicBezTo>
                  <a:cubicBezTo>
                    <a:pt x="774" y="2555"/>
                    <a:pt x="925" y="2598"/>
                    <a:pt x="1067" y="2598"/>
                  </a:cubicBezTo>
                  <a:cubicBezTo>
                    <a:pt x="1124" y="2598"/>
                    <a:pt x="1180" y="2591"/>
                    <a:pt x="1232" y="2575"/>
                  </a:cubicBezTo>
                  <a:cubicBezTo>
                    <a:pt x="1399" y="2449"/>
                    <a:pt x="1525" y="2337"/>
                    <a:pt x="1693" y="2225"/>
                  </a:cubicBezTo>
                  <a:cubicBezTo>
                    <a:pt x="1931" y="1987"/>
                    <a:pt x="2281" y="1749"/>
                    <a:pt x="2631" y="1694"/>
                  </a:cubicBezTo>
                  <a:cubicBezTo>
                    <a:pt x="2631" y="1694"/>
                    <a:pt x="2099" y="1344"/>
                    <a:pt x="1749" y="994"/>
                  </a:cubicBezTo>
                  <a:cubicBezTo>
                    <a:pt x="1343" y="532"/>
                    <a:pt x="1176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 rot="-3483815">
              <a:off x="8289818" y="4447479"/>
              <a:ext cx="39676" cy="23574"/>
            </a:xfrm>
            <a:custGeom>
              <a:rect b="b" l="l" r="r" t="t"/>
              <a:pathLst>
                <a:path extrusionOk="0" h="350" w="589">
                  <a:moveTo>
                    <a:pt x="183" y="0"/>
                  </a:moveTo>
                  <a:cubicBezTo>
                    <a:pt x="127" y="126"/>
                    <a:pt x="1" y="182"/>
                    <a:pt x="1" y="294"/>
                  </a:cubicBezTo>
                  <a:lnTo>
                    <a:pt x="589" y="350"/>
                  </a:lnTo>
                  <a:lnTo>
                    <a:pt x="533" y="7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 rot="-3483815">
              <a:off x="8171367" y="4325780"/>
              <a:ext cx="855957" cy="748041"/>
            </a:xfrm>
            <a:custGeom>
              <a:rect b="b" l="l" r="r" t="t"/>
              <a:pathLst>
                <a:path extrusionOk="0" h="11106" w="12707">
                  <a:moveTo>
                    <a:pt x="6373" y="0"/>
                  </a:moveTo>
                  <a:cubicBezTo>
                    <a:pt x="3965" y="0"/>
                    <a:pt x="1734" y="1579"/>
                    <a:pt x="938" y="4037"/>
                  </a:cubicBezTo>
                  <a:cubicBezTo>
                    <a:pt x="0" y="7074"/>
                    <a:pt x="1805" y="9872"/>
                    <a:pt x="4786" y="10810"/>
                  </a:cubicBezTo>
                  <a:cubicBezTo>
                    <a:pt x="5423" y="11008"/>
                    <a:pt x="6063" y="11105"/>
                    <a:pt x="6686" y="11105"/>
                  </a:cubicBezTo>
                  <a:cubicBezTo>
                    <a:pt x="8962" y="11105"/>
                    <a:pt x="11002" y="9808"/>
                    <a:pt x="11783" y="7424"/>
                  </a:cubicBezTo>
                  <a:cubicBezTo>
                    <a:pt x="12706" y="4387"/>
                    <a:pt x="11083" y="1182"/>
                    <a:pt x="8046" y="259"/>
                  </a:cubicBezTo>
                  <a:cubicBezTo>
                    <a:pt x="7489" y="84"/>
                    <a:pt x="6927" y="0"/>
                    <a:pt x="6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 rot="-3483815">
              <a:off x="8206237" y="4416396"/>
              <a:ext cx="738142" cy="526916"/>
            </a:xfrm>
            <a:custGeom>
              <a:rect b="b" l="l" r="r" t="t"/>
              <a:pathLst>
                <a:path extrusionOk="0" h="7823" w="10958">
                  <a:moveTo>
                    <a:pt x="1400" y="1582"/>
                  </a:moveTo>
                  <a:cubicBezTo>
                    <a:pt x="1456" y="1638"/>
                    <a:pt x="1456" y="1694"/>
                    <a:pt x="1330" y="1694"/>
                  </a:cubicBezTo>
                  <a:cubicBezTo>
                    <a:pt x="1274" y="1694"/>
                    <a:pt x="1274" y="1582"/>
                    <a:pt x="1330" y="1582"/>
                  </a:cubicBezTo>
                  <a:close/>
                  <a:moveTo>
                    <a:pt x="700" y="2044"/>
                  </a:moveTo>
                  <a:cubicBezTo>
                    <a:pt x="812" y="2099"/>
                    <a:pt x="756" y="2281"/>
                    <a:pt x="630" y="2281"/>
                  </a:cubicBezTo>
                  <a:cubicBezTo>
                    <a:pt x="518" y="2225"/>
                    <a:pt x="518" y="2044"/>
                    <a:pt x="630" y="2044"/>
                  </a:cubicBezTo>
                  <a:close/>
                  <a:moveTo>
                    <a:pt x="73" y="2698"/>
                  </a:moveTo>
                  <a:lnTo>
                    <a:pt x="73" y="2698"/>
                  </a:lnTo>
                  <a:cubicBezTo>
                    <a:pt x="67" y="2712"/>
                    <a:pt x="62" y="2728"/>
                    <a:pt x="57" y="2743"/>
                  </a:cubicBezTo>
                  <a:lnTo>
                    <a:pt x="57" y="2743"/>
                  </a:lnTo>
                  <a:cubicBezTo>
                    <a:pt x="62" y="2728"/>
                    <a:pt x="67" y="2713"/>
                    <a:pt x="73" y="2698"/>
                  </a:cubicBezTo>
                  <a:close/>
                  <a:moveTo>
                    <a:pt x="57" y="2743"/>
                  </a:moveTo>
                  <a:cubicBezTo>
                    <a:pt x="43" y="2785"/>
                    <a:pt x="29" y="2827"/>
                    <a:pt x="1" y="2855"/>
                  </a:cubicBezTo>
                  <a:lnTo>
                    <a:pt x="57" y="2855"/>
                  </a:lnTo>
                  <a:lnTo>
                    <a:pt x="57" y="2799"/>
                  </a:lnTo>
                  <a:lnTo>
                    <a:pt x="57" y="2743"/>
                  </a:lnTo>
                  <a:close/>
                  <a:moveTo>
                    <a:pt x="1218" y="2799"/>
                  </a:moveTo>
                  <a:cubicBezTo>
                    <a:pt x="1274" y="2799"/>
                    <a:pt x="1274" y="2981"/>
                    <a:pt x="1162" y="2981"/>
                  </a:cubicBezTo>
                  <a:cubicBezTo>
                    <a:pt x="1050" y="2981"/>
                    <a:pt x="1050" y="2799"/>
                    <a:pt x="1162" y="2799"/>
                  </a:cubicBezTo>
                  <a:close/>
                  <a:moveTo>
                    <a:pt x="10552" y="3905"/>
                  </a:moveTo>
                  <a:cubicBezTo>
                    <a:pt x="10664" y="3975"/>
                    <a:pt x="10608" y="4087"/>
                    <a:pt x="10552" y="4087"/>
                  </a:cubicBezTo>
                  <a:lnTo>
                    <a:pt x="10496" y="4087"/>
                  </a:lnTo>
                  <a:cubicBezTo>
                    <a:pt x="10370" y="4087"/>
                    <a:pt x="10426" y="3905"/>
                    <a:pt x="10496" y="3905"/>
                  </a:cubicBezTo>
                  <a:close/>
                  <a:moveTo>
                    <a:pt x="1106" y="4031"/>
                  </a:moveTo>
                  <a:cubicBezTo>
                    <a:pt x="1274" y="4087"/>
                    <a:pt x="1218" y="4324"/>
                    <a:pt x="1050" y="4324"/>
                  </a:cubicBezTo>
                  <a:cubicBezTo>
                    <a:pt x="868" y="4254"/>
                    <a:pt x="924" y="4031"/>
                    <a:pt x="1050" y="4031"/>
                  </a:cubicBezTo>
                  <a:close/>
                  <a:moveTo>
                    <a:pt x="1974" y="4548"/>
                  </a:moveTo>
                  <a:lnTo>
                    <a:pt x="1974" y="4604"/>
                  </a:lnTo>
                  <a:cubicBezTo>
                    <a:pt x="2100" y="4604"/>
                    <a:pt x="2030" y="4730"/>
                    <a:pt x="1974" y="4730"/>
                  </a:cubicBezTo>
                  <a:cubicBezTo>
                    <a:pt x="1918" y="4674"/>
                    <a:pt x="1918" y="4548"/>
                    <a:pt x="1974" y="4548"/>
                  </a:cubicBezTo>
                  <a:close/>
                  <a:moveTo>
                    <a:pt x="3079" y="5304"/>
                  </a:moveTo>
                  <a:cubicBezTo>
                    <a:pt x="3149" y="5304"/>
                    <a:pt x="3149" y="5430"/>
                    <a:pt x="3079" y="5430"/>
                  </a:cubicBezTo>
                  <a:cubicBezTo>
                    <a:pt x="2967" y="5430"/>
                    <a:pt x="3023" y="5304"/>
                    <a:pt x="3079" y="5304"/>
                  </a:cubicBezTo>
                  <a:close/>
                  <a:moveTo>
                    <a:pt x="1400" y="5374"/>
                  </a:moveTo>
                  <a:cubicBezTo>
                    <a:pt x="1512" y="5430"/>
                    <a:pt x="1456" y="5542"/>
                    <a:pt x="1400" y="5542"/>
                  </a:cubicBezTo>
                  <a:lnTo>
                    <a:pt x="1330" y="5542"/>
                  </a:lnTo>
                  <a:cubicBezTo>
                    <a:pt x="1218" y="5542"/>
                    <a:pt x="1274" y="5374"/>
                    <a:pt x="1330" y="5374"/>
                  </a:cubicBezTo>
                  <a:close/>
                  <a:moveTo>
                    <a:pt x="4311" y="5892"/>
                  </a:moveTo>
                  <a:cubicBezTo>
                    <a:pt x="4367" y="5892"/>
                    <a:pt x="4367" y="6004"/>
                    <a:pt x="4311" y="6004"/>
                  </a:cubicBezTo>
                  <a:lnTo>
                    <a:pt x="4255" y="6004"/>
                  </a:lnTo>
                  <a:cubicBezTo>
                    <a:pt x="4199" y="6004"/>
                    <a:pt x="4199" y="5892"/>
                    <a:pt x="4311" y="5892"/>
                  </a:cubicBezTo>
                  <a:close/>
                  <a:moveTo>
                    <a:pt x="8677" y="6242"/>
                  </a:moveTo>
                  <a:cubicBezTo>
                    <a:pt x="8803" y="6297"/>
                    <a:pt x="8747" y="6479"/>
                    <a:pt x="8621" y="6479"/>
                  </a:cubicBezTo>
                  <a:cubicBezTo>
                    <a:pt x="8509" y="6423"/>
                    <a:pt x="8509" y="6242"/>
                    <a:pt x="8621" y="6242"/>
                  </a:cubicBezTo>
                  <a:close/>
                  <a:moveTo>
                    <a:pt x="7571" y="6535"/>
                  </a:moveTo>
                  <a:cubicBezTo>
                    <a:pt x="7697" y="6535"/>
                    <a:pt x="7627" y="6647"/>
                    <a:pt x="7571" y="6647"/>
                  </a:cubicBezTo>
                  <a:cubicBezTo>
                    <a:pt x="7515" y="6591"/>
                    <a:pt x="7515" y="6535"/>
                    <a:pt x="7571" y="6535"/>
                  </a:cubicBezTo>
                  <a:close/>
                  <a:moveTo>
                    <a:pt x="4954" y="6647"/>
                  </a:moveTo>
                  <a:cubicBezTo>
                    <a:pt x="5010" y="6703"/>
                    <a:pt x="5010" y="6773"/>
                    <a:pt x="4898" y="6773"/>
                  </a:cubicBezTo>
                  <a:cubicBezTo>
                    <a:pt x="4828" y="6773"/>
                    <a:pt x="4828" y="6647"/>
                    <a:pt x="4898" y="6647"/>
                  </a:cubicBezTo>
                  <a:close/>
                  <a:moveTo>
                    <a:pt x="3317" y="6773"/>
                  </a:moveTo>
                  <a:cubicBezTo>
                    <a:pt x="3429" y="6829"/>
                    <a:pt x="3373" y="6885"/>
                    <a:pt x="3317" y="6885"/>
                  </a:cubicBezTo>
                  <a:cubicBezTo>
                    <a:pt x="3261" y="6885"/>
                    <a:pt x="3261" y="6773"/>
                    <a:pt x="3317" y="6773"/>
                  </a:cubicBezTo>
                  <a:close/>
                  <a:moveTo>
                    <a:pt x="6354" y="7235"/>
                  </a:moveTo>
                  <a:cubicBezTo>
                    <a:pt x="6410" y="7235"/>
                    <a:pt x="6410" y="7347"/>
                    <a:pt x="6354" y="7347"/>
                  </a:cubicBezTo>
                  <a:lnTo>
                    <a:pt x="6298" y="7347"/>
                  </a:lnTo>
                  <a:cubicBezTo>
                    <a:pt x="6228" y="7291"/>
                    <a:pt x="6228" y="7235"/>
                    <a:pt x="6354" y="7235"/>
                  </a:cubicBezTo>
                  <a:close/>
                  <a:moveTo>
                    <a:pt x="2030" y="0"/>
                  </a:moveTo>
                  <a:cubicBezTo>
                    <a:pt x="1174" y="636"/>
                    <a:pt x="481" y="1557"/>
                    <a:pt x="73" y="2698"/>
                  </a:cubicBezTo>
                  <a:lnTo>
                    <a:pt x="73" y="2698"/>
                  </a:lnTo>
                  <a:cubicBezTo>
                    <a:pt x="83" y="2672"/>
                    <a:pt x="95" y="2649"/>
                    <a:pt x="113" y="2631"/>
                  </a:cubicBezTo>
                  <a:cubicBezTo>
                    <a:pt x="113" y="2855"/>
                    <a:pt x="169" y="3149"/>
                    <a:pt x="225" y="3387"/>
                  </a:cubicBezTo>
                  <a:cubicBezTo>
                    <a:pt x="281" y="3331"/>
                    <a:pt x="281" y="3331"/>
                    <a:pt x="351" y="3331"/>
                  </a:cubicBezTo>
                  <a:cubicBezTo>
                    <a:pt x="462" y="3331"/>
                    <a:pt x="462" y="3499"/>
                    <a:pt x="351" y="3499"/>
                  </a:cubicBezTo>
                  <a:lnTo>
                    <a:pt x="281" y="3499"/>
                  </a:lnTo>
                  <a:cubicBezTo>
                    <a:pt x="574" y="4604"/>
                    <a:pt x="1106" y="5486"/>
                    <a:pt x="1750" y="6186"/>
                  </a:cubicBezTo>
                  <a:lnTo>
                    <a:pt x="1862" y="6186"/>
                  </a:lnTo>
                  <a:cubicBezTo>
                    <a:pt x="1974" y="6186"/>
                    <a:pt x="1974" y="6297"/>
                    <a:pt x="1974" y="6353"/>
                  </a:cubicBezTo>
                  <a:cubicBezTo>
                    <a:pt x="2967" y="7347"/>
                    <a:pt x="4311" y="7823"/>
                    <a:pt x="5598" y="7823"/>
                  </a:cubicBezTo>
                  <a:cubicBezTo>
                    <a:pt x="7921" y="7823"/>
                    <a:pt x="10258" y="6242"/>
                    <a:pt x="10957" y="3205"/>
                  </a:cubicBezTo>
                  <a:cubicBezTo>
                    <a:pt x="10902" y="3037"/>
                    <a:pt x="10846" y="2925"/>
                    <a:pt x="10846" y="2743"/>
                  </a:cubicBezTo>
                  <a:cubicBezTo>
                    <a:pt x="10776" y="2855"/>
                    <a:pt x="10776" y="2981"/>
                    <a:pt x="10720" y="3093"/>
                  </a:cubicBezTo>
                  <a:cubicBezTo>
                    <a:pt x="10496" y="3793"/>
                    <a:pt x="10146" y="4436"/>
                    <a:pt x="9670" y="4898"/>
                  </a:cubicBezTo>
                  <a:cubicBezTo>
                    <a:pt x="9796" y="4898"/>
                    <a:pt x="9726" y="5080"/>
                    <a:pt x="9670" y="5080"/>
                  </a:cubicBezTo>
                  <a:lnTo>
                    <a:pt x="9614" y="5080"/>
                  </a:lnTo>
                  <a:cubicBezTo>
                    <a:pt x="9558" y="5080"/>
                    <a:pt x="9558" y="5024"/>
                    <a:pt x="9558" y="4954"/>
                  </a:cubicBezTo>
                  <a:cubicBezTo>
                    <a:pt x="8747" y="5724"/>
                    <a:pt x="7697" y="6130"/>
                    <a:pt x="6578" y="6130"/>
                  </a:cubicBezTo>
                  <a:cubicBezTo>
                    <a:pt x="6060" y="6130"/>
                    <a:pt x="5528" y="6004"/>
                    <a:pt x="5010" y="5892"/>
                  </a:cubicBezTo>
                  <a:cubicBezTo>
                    <a:pt x="2561" y="5136"/>
                    <a:pt x="1106" y="2799"/>
                    <a:pt x="1862" y="350"/>
                  </a:cubicBezTo>
                  <a:cubicBezTo>
                    <a:pt x="1918" y="238"/>
                    <a:pt x="1974" y="126"/>
                    <a:pt x="2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 rot="-3483815">
              <a:off x="8893986" y="4445810"/>
              <a:ext cx="3840" cy="11383"/>
            </a:xfrm>
            <a:custGeom>
              <a:rect b="b" l="l" r="r" t="t"/>
              <a:pathLst>
                <a:path extrusionOk="0" h="169" w="57"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close/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lnTo>
                    <a:pt x="1" y="169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57"/>
                  </a:moveTo>
                  <a:lnTo>
                    <a:pt x="1" y="57"/>
                  </a:lnTo>
                  <a:lnTo>
                    <a:pt x="1" y="57"/>
                  </a:lnTo>
                  <a:lnTo>
                    <a:pt x="1" y="57"/>
                  </a:lnTo>
                  <a:close/>
                  <a:moveTo>
                    <a:pt x="1" y="57"/>
                  </a:moveTo>
                  <a:lnTo>
                    <a:pt x="1" y="57"/>
                  </a:lnTo>
                  <a:lnTo>
                    <a:pt x="1" y="57"/>
                  </a:lnTo>
                  <a:close/>
                  <a:moveTo>
                    <a:pt x="57" y="1"/>
                  </a:moveTo>
                  <a:lnTo>
                    <a:pt x="57" y="1"/>
                  </a:lnTo>
                  <a:close/>
                </a:path>
              </a:pathLst>
            </a:custGeom>
            <a:solidFill>
              <a:srgbClr val="FF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 rot="-3483815">
              <a:off x="8803684" y="4292334"/>
              <a:ext cx="11923" cy="192365"/>
            </a:xfrm>
            <a:custGeom>
              <a:rect b="b" l="l" r="r" t="t"/>
              <a:pathLst>
                <a:path extrusionOk="0" h="2856" w="177">
                  <a:moveTo>
                    <a:pt x="56" y="1"/>
                  </a:moveTo>
                  <a:lnTo>
                    <a:pt x="56" y="57"/>
                  </a:lnTo>
                  <a:cubicBezTo>
                    <a:pt x="134" y="465"/>
                    <a:pt x="176" y="897"/>
                    <a:pt x="176" y="1334"/>
                  </a:cubicBezTo>
                  <a:lnTo>
                    <a:pt x="176" y="1334"/>
                  </a:lnTo>
                  <a:cubicBezTo>
                    <a:pt x="176" y="886"/>
                    <a:pt x="135" y="438"/>
                    <a:pt x="56" y="1"/>
                  </a:cubicBezTo>
                  <a:close/>
                  <a:moveTo>
                    <a:pt x="176" y="1334"/>
                  </a:moveTo>
                  <a:cubicBezTo>
                    <a:pt x="176" y="1849"/>
                    <a:pt x="120" y="2362"/>
                    <a:pt x="1" y="2856"/>
                  </a:cubicBezTo>
                  <a:cubicBezTo>
                    <a:pt x="121" y="2359"/>
                    <a:pt x="176" y="1843"/>
                    <a:pt x="176" y="1334"/>
                  </a:cubicBezTo>
                  <a:close/>
                </a:path>
              </a:pathLst>
            </a:custGeom>
            <a:solidFill>
              <a:srgbClr val="FF8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 rot="-3483815">
              <a:off x="8326492" y="4520586"/>
              <a:ext cx="765491" cy="491083"/>
            </a:xfrm>
            <a:custGeom>
              <a:rect b="b" l="l" r="r" t="t"/>
              <a:pathLst>
                <a:path extrusionOk="0" h="7291" w="11364">
                  <a:moveTo>
                    <a:pt x="10902" y="2099"/>
                  </a:moveTo>
                  <a:cubicBezTo>
                    <a:pt x="10958" y="2099"/>
                    <a:pt x="10958" y="2155"/>
                    <a:pt x="10958" y="2155"/>
                  </a:cubicBezTo>
                  <a:cubicBezTo>
                    <a:pt x="11140" y="2211"/>
                    <a:pt x="11084" y="2449"/>
                    <a:pt x="10902" y="2449"/>
                  </a:cubicBezTo>
                  <a:cubicBezTo>
                    <a:pt x="10734" y="2393"/>
                    <a:pt x="10790" y="2099"/>
                    <a:pt x="10902" y="2099"/>
                  </a:cubicBezTo>
                  <a:close/>
                  <a:moveTo>
                    <a:pt x="700" y="2393"/>
                  </a:moveTo>
                  <a:cubicBezTo>
                    <a:pt x="868" y="2449"/>
                    <a:pt x="812" y="2673"/>
                    <a:pt x="645" y="2673"/>
                  </a:cubicBezTo>
                  <a:lnTo>
                    <a:pt x="589" y="2673"/>
                  </a:lnTo>
                  <a:cubicBezTo>
                    <a:pt x="407" y="2617"/>
                    <a:pt x="463" y="2393"/>
                    <a:pt x="645" y="2393"/>
                  </a:cubicBezTo>
                  <a:close/>
                  <a:moveTo>
                    <a:pt x="10846" y="3149"/>
                  </a:moveTo>
                  <a:cubicBezTo>
                    <a:pt x="10958" y="3149"/>
                    <a:pt x="10902" y="3317"/>
                    <a:pt x="10790" y="3317"/>
                  </a:cubicBezTo>
                  <a:cubicBezTo>
                    <a:pt x="10664" y="3261"/>
                    <a:pt x="10664" y="3149"/>
                    <a:pt x="10790" y="3149"/>
                  </a:cubicBezTo>
                  <a:close/>
                  <a:moveTo>
                    <a:pt x="10090" y="3443"/>
                  </a:moveTo>
                  <a:cubicBezTo>
                    <a:pt x="10202" y="3499"/>
                    <a:pt x="10146" y="3722"/>
                    <a:pt x="10034" y="3722"/>
                  </a:cubicBezTo>
                  <a:lnTo>
                    <a:pt x="9964" y="3722"/>
                  </a:lnTo>
                  <a:cubicBezTo>
                    <a:pt x="9796" y="3666"/>
                    <a:pt x="9852" y="3443"/>
                    <a:pt x="10034" y="3443"/>
                  </a:cubicBezTo>
                  <a:close/>
                  <a:moveTo>
                    <a:pt x="1050" y="3555"/>
                  </a:moveTo>
                  <a:cubicBezTo>
                    <a:pt x="1162" y="3611"/>
                    <a:pt x="1106" y="3792"/>
                    <a:pt x="994" y="3792"/>
                  </a:cubicBezTo>
                  <a:cubicBezTo>
                    <a:pt x="868" y="3722"/>
                    <a:pt x="938" y="3555"/>
                    <a:pt x="994" y="3555"/>
                  </a:cubicBezTo>
                  <a:close/>
                  <a:moveTo>
                    <a:pt x="10552" y="4198"/>
                  </a:moveTo>
                  <a:lnTo>
                    <a:pt x="10552" y="4254"/>
                  </a:lnTo>
                  <a:cubicBezTo>
                    <a:pt x="10664" y="4254"/>
                    <a:pt x="10608" y="4366"/>
                    <a:pt x="10552" y="4366"/>
                  </a:cubicBezTo>
                  <a:cubicBezTo>
                    <a:pt x="10496" y="4310"/>
                    <a:pt x="10496" y="4198"/>
                    <a:pt x="10552" y="4198"/>
                  </a:cubicBezTo>
                  <a:close/>
                  <a:moveTo>
                    <a:pt x="9852" y="4492"/>
                  </a:moveTo>
                  <a:cubicBezTo>
                    <a:pt x="9964" y="4492"/>
                    <a:pt x="9908" y="4660"/>
                    <a:pt x="9852" y="4660"/>
                  </a:cubicBezTo>
                  <a:lnTo>
                    <a:pt x="9796" y="4660"/>
                  </a:lnTo>
                  <a:cubicBezTo>
                    <a:pt x="9684" y="4660"/>
                    <a:pt x="9740" y="4492"/>
                    <a:pt x="9796" y="4492"/>
                  </a:cubicBezTo>
                  <a:close/>
                  <a:moveTo>
                    <a:pt x="2618" y="4716"/>
                  </a:moveTo>
                  <a:cubicBezTo>
                    <a:pt x="2744" y="4772"/>
                    <a:pt x="2688" y="4898"/>
                    <a:pt x="2618" y="4898"/>
                  </a:cubicBezTo>
                  <a:lnTo>
                    <a:pt x="2562" y="4898"/>
                  </a:lnTo>
                  <a:cubicBezTo>
                    <a:pt x="2450" y="4898"/>
                    <a:pt x="2506" y="4716"/>
                    <a:pt x="2562" y="4716"/>
                  </a:cubicBezTo>
                  <a:close/>
                  <a:moveTo>
                    <a:pt x="1750" y="4772"/>
                  </a:moveTo>
                  <a:cubicBezTo>
                    <a:pt x="1862" y="4842"/>
                    <a:pt x="1806" y="4954"/>
                    <a:pt x="1750" y="4954"/>
                  </a:cubicBezTo>
                  <a:lnTo>
                    <a:pt x="1694" y="4954"/>
                  </a:lnTo>
                  <a:cubicBezTo>
                    <a:pt x="1568" y="4954"/>
                    <a:pt x="1638" y="4772"/>
                    <a:pt x="1750" y="4772"/>
                  </a:cubicBezTo>
                  <a:close/>
                  <a:moveTo>
                    <a:pt x="8803" y="4716"/>
                  </a:moveTo>
                  <a:cubicBezTo>
                    <a:pt x="8915" y="4772"/>
                    <a:pt x="8859" y="5010"/>
                    <a:pt x="8747" y="5010"/>
                  </a:cubicBezTo>
                  <a:lnTo>
                    <a:pt x="8691" y="5010"/>
                  </a:lnTo>
                  <a:cubicBezTo>
                    <a:pt x="8509" y="4954"/>
                    <a:pt x="8565" y="4716"/>
                    <a:pt x="8747" y="4716"/>
                  </a:cubicBezTo>
                  <a:close/>
                  <a:moveTo>
                    <a:pt x="7809" y="5010"/>
                  </a:moveTo>
                  <a:cubicBezTo>
                    <a:pt x="7935" y="5066"/>
                    <a:pt x="7865" y="5192"/>
                    <a:pt x="7753" y="5192"/>
                  </a:cubicBezTo>
                  <a:lnTo>
                    <a:pt x="7697" y="5192"/>
                  </a:lnTo>
                  <a:cubicBezTo>
                    <a:pt x="7641" y="5122"/>
                    <a:pt x="7697" y="5010"/>
                    <a:pt x="7753" y="5010"/>
                  </a:cubicBezTo>
                  <a:close/>
                  <a:moveTo>
                    <a:pt x="3961" y="5304"/>
                  </a:moveTo>
                  <a:lnTo>
                    <a:pt x="4017" y="5360"/>
                  </a:lnTo>
                  <a:cubicBezTo>
                    <a:pt x="4199" y="5416"/>
                    <a:pt x="4087" y="5654"/>
                    <a:pt x="3961" y="5654"/>
                  </a:cubicBezTo>
                  <a:cubicBezTo>
                    <a:pt x="3905" y="5654"/>
                    <a:pt x="3905" y="5598"/>
                    <a:pt x="3849" y="5598"/>
                  </a:cubicBezTo>
                  <a:cubicBezTo>
                    <a:pt x="3737" y="5542"/>
                    <a:pt x="3849" y="5304"/>
                    <a:pt x="3961" y="5304"/>
                  </a:cubicBezTo>
                  <a:close/>
                  <a:moveTo>
                    <a:pt x="9208" y="5542"/>
                  </a:moveTo>
                  <a:cubicBezTo>
                    <a:pt x="9334" y="5542"/>
                    <a:pt x="9264" y="5710"/>
                    <a:pt x="9208" y="5710"/>
                  </a:cubicBezTo>
                  <a:lnTo>
                    <a:pt x="9152" y="5710"/>
                  </a:lnTo>
                  <a:cubicBezTo>
                    <a:pt x="9041" y="5654"/>
                    <a:pt x="9096" y="5542"/>
                    <a:pt x="9208" y="5542"/>
                  </a:cubicBezTo>
                  <a:close/>
                  <a:moveTo>
                    <a:pt x="5598" y="5710"/>
                  </a:moveTo>
                  <a:cubicBezTo>
                    <a:pt x="5710" y="5710"/>
                    <a:pt x="5654" y="5891"/>
                    <a:pt x="5542" y="5891"/>
                  </a:cubicBezTo>
                  <a:cubicBezTo>
                    <a:pt x="5416" y="5821"/>
                    <a:pt x="5486" y="5710"/>
                    <a:pt x="5542" y="5710"/>
                  </a:cubicBezTo>
                  <a:close/>
                  <a:moveTo>
                    <a:pt x="2744" y="5654"/>
                  </a:moveTo>
                  <a:cubicBezTo>
                    <a:pt x="2911" y="5710"/>
                    <a:pt x="2855" y="6003"/>
                    <a:pt x="2688" y="6003"/>
                  </a:cubicBezTo>
                  <a:lnTo>
                    <a:pt x="2688" y="5947"/>
                  </a:lnTo>
                  <a:cubicBezTo>
                    <a:pt x="2506" y="5891"/>
                    <a:pt x="2562" y="5654"/>
                    <a:pt x="2688" y="5654"/>
                  </a:cubicBezTo>
                  <a:close/>
                  <a:moveTo>
                    <a:pt x="6886" y="5891"/>
                  </a:moveTo>
                  <a:cubicBezTo>
                    <a:pt x="6997" y="5947"/>
                    <a:pt x="6942" y="6059"/>
                    <a:pt x="6816" y="6059"/>
                  </a:cubicBezTo>
                  <a:lnTo>
                    <a:pt x="6760" y="6059"/>
                  </a:lnTo>
                  <a:cubicBezTo>
                    <a:pt x="6704" y="6003"/>
                    <a:pt x="6760" y="5891"/>
                    <a:pt x="6816" y="5891"/>
                  </a:cubicBezTo>
                  <a:close/>
                  <a:moveTo>
                    <a:pt x="8159" y="5947"/>
                  </a:moveTo>
                  <a:cubicBezTo>
                    <a:pt x="8159" y="5947"/>
                    <a:pt x="8159" y="6003"/>
                    <a:pt x="8215" y="6003"/>
                  </a:cubicBezTo>
                  <a:cubicBezTo>
                    <a:pt x="8341" y="6059"/>
                    <a:pt x="8285" y="6297"/>
                    <a:pt x="8103" y="6297"/>
                  </a:cubicBezTo>
                  <a:cubicBezTo>
                    <a:pt x="8103" y="6297"/>
                    <a:pt x="8103" y="6241"/>
                    <a:pt x="8047" y="6241"/>
                  </a:cubicBezTo>
                  <a:cubicBezTo>
                    <a:pt x="7935" y="6171"/>
                    <a:pt x="7991" y="5947"/>
                    <a:pt x="8159" y="5947"/>
                  </a:cubicBezTo>
                  <a:close/>
                  <a:moveTo>
                    <a:pt x="4661" y="6241"/>
                  </a:moveTo>
                  <a:cubicBezTo>
                    <a:pt x="4843" y="6297"/>
                    <a:pt x="5010" y="6465"/>
                    <a:pt x="4954" y="6591"/>
                  </a:cubicBezTo>
                  <a:cubicBezTo>
                    <a:pt x="4954" y="6647"/>
                    <a:pt x="4843" y="6703"/>
                    <a:pt x="4717" y="6703"/>
                  </a:cubicBezTo>
                  <a:lnTo>
                    <a:pt x="4493" y="6703"/>
                  </a:lnTo>
                  <a:cubicBezTo>
                    <a:pt x="4311" y="6591"/>
                    <a:pt x="4143" y="6465"/>
                    <a:pt x="4199" y="6353"/>
                  </a:cubicBezTo>
                  <a:cubicBezTo>
                    <a:pt x="4199" y="6297"/>
                    <a:pt x="4311" y="6241"/>
                    <a:pt x="4437" y="6241"/>
                  </a:cubicBezTo>
                  <a:close/>
                  <a:moveTo>
                    <a:pt x="6116" y="6591"/>
                  </a:moveTo>
                  <a:cubicBezTo>
                    <a:pt x="6186" y="6647"/>
                    <a:pt x="6186" y="6703"/>
                    <a:pt x="6116" y="6703"/>
                  </a:cubicBezTo>
                  <a:lnTo>
                    <a:pt x="6060" y="6703"/>
                  </a:lnTo>
                  <a:cubicBezTo>
                    <a:pt x="6004" y="6703"/>
                    <a:pt x="6060" y="6591"/>
                    <a:pt x="6116" y="6591"/>
                  </a:cubicBezTo>
                  <a:close/>
                  <a:moveTo>
                    <a:pt x="351" y="0"/>
                  </a:moveTo>
                  <a:cubicBezTo>
                    <a:pt x="295" y="56"/>
                    <a:pt x="295" y="168"/>
                    <a:pt x="239" y="224"/>
                  </a:cubicBezTo>
                  <a:cubicBezTo>
                    <a:pt x="57" y="812"/>
                    <a:pt x="1" y="1344"/>
                    <a:pt x="1" y="1861"/>
                  </a:cubicBezTo>
                  <a:cubicBezTo>
                    <a:pt x="1" y="4254"/>
                    <a:pt x="1638" y="6241"/>
                    <a:pt x="4087" y="6997"/>
                  </a:cubicBezTo>
                  <a:lnTo>
                    <a:pt x="4143" y="6997"/>
                  </a:lnTo>
                  <a:cubicBezTo>
                    <a:pt x="4717" y="7221"/>
                    <a:pt x="5360" y="7291"/>
                    <a:pt x="6004" y="7291"/>
                  </a:cubicBezTo>
                  <a:cubicBezTo>
                    <a:pt x="6997" y="7291"/>
                    <a:pt x="7935" y="7053"/>
                    <a:pt x="8747" y="6591"/>
                  </a:cubicBezTo>
                  <a:cubicBezTo>
                    <a:pt x="8803" y="6521"/>
                    <a:pt x="8915" y="6465"/>
                    <a:pt x="8985" y="6409"/>
                  </a:cubicBezTo>
                  <a:cubicBezTo>
                    <a:pt x="9908" y="5821"/>
                    <a:pt x="10664" y="4842"/>
                    <a:pt x="11084" y="3611"/>
                  </a:cubicBezTo>
                  <a:lnTo>
                    <a:pt x="11084" y="3555"/>
                  </a:lnTo>
                  <a:lnTo>
                    <a:pt x="11084" y="3499"/>
                  </a:lnTo>
                  <a:lnTo>
                    <a:pt x="11084" y="3443"/>
                  </a:lnTo>
                  <a:lnTo>
                    <a:pt x="11140" y="3443"/>
                  </a:lnTo>
                  <a:lnTo>
                    <a:pt x="11140" y="3373"/>
                  </a:lnTo>
                  <a:cubicBezTo>
                    <a:pt x="11363" y="2449"/>
                    <a:pt x="11363" y="1456"/>
                    <a:pt x="11195" y="574"/>
                  </a:cubicBezTo>
                  <a:lnTo>
                    <a:pt x="11195" y="574"/>
                  </a:lnTo>
                  <a:cubicBezTo>
                    <a:pt x="10496" y="3611"/>
                    <a:pt x="8159" y="5192"/>
                    <a:pt x="5836" y="5192"/>
                  </a:cubicBezTo>
                  <a:cubicBezTo>
                    <a:pt x="4549" y="5192"/>
                    <a:pt x="3205" y="4716"/>
                    <a:pt x="2212" y="3722"/>
                  </a:cubicBezTo>
                  <a:cubicBezTo>
                    <a:pt x="2156" y="3792"/>
                    <a:pt x="2156" y="3848"/>
                    <a:pt x="2044" y="3848"/>
                  </a:cubicBezTo>
                  <a:cubicBezTo>
                    <a:pt x="1862" y="3792"/>
                    <a:pt x="1918" y="3611"/>
                    <a:pt x="1988" y="3555"/>
                  </a:cubicBezTo>
                  <a:cubicBezTo>
                    <a:pt x="1344" y="2855"/>
                    <a:pt x="812" y="1973"/>
                    <a:pt x="519" y="868"/>
                  </a:cubicBezTo>
                  <a:cubicBezTo>
                    <a:pt x="463" y="868"/>
                    <a:pt x="463" y="756"/>
                    <a:pt x="463" y="756"/>
                  </a:cubicBezTo>
                  <a:cubicBezTo>
                    <a:pt x="407" y="518"/>
                    <a:pt x="351" y="224"/>
                    <a:pt x="351" y="0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 rot="-3483815">
              <a:off x="8355860" y="4950025"/>
              <a:ext cx="16099" cy="11383"/>
            </a:xfrm>
            <a:custGeom>
              <a:rect b="b" l="l" r="r" t="t"/>
              <a:pathLst>
                <a:path extrusionOk="0" h="169" w="239">
                  <a:moveTo>
                    <a:pt x="127" y="1"/>
                  </a:moveTo>
                  <a:cubicBezTo>
                    <a:pt x="57" y="1"/>
                    <a:pt x="57" y="1"/>
                    <a:pt x="1" y="57"/>
                  </a:cubicBezTo>
                  <a:cubicBezTo>
                    <a:pt x="57" y="57"/>
                    <a:pt x="57" y="113"/>
                    <a:pt x="57" y="169"/>
                  </a:cubicBezTo>
                  <a:lnTo>
                    <a:pt x="127" y="169"/>
                  </a:lnTo>
                  <a:cubicBezTo>
                    <a:pt x="238" y="169"/>
                    <a:pt x="238" y="1"/>
                    <a:pt x="127" y="1"/>
                  </a:cubicBezTo>
                  <a:close/>
                </a:path>
              </a:pathLst>
            </a:custGeom>
            <a:solidFill>
              <a:srgbClr val="FF72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 rot="-3483815">
              <a:off x="8360347" y="4958111"/>
              <a:ext cx="3840" cy="7611"/>
            </a:xfrm>
            <a:custGeom>
              <a:rect b="b" l="l" r="r" t="t"/>
              <a:pathLst>
                <a:path extrusionOk="0" h="113" w="57">
                  <a:moveTo>
                    <a:pt x="1" y="1"/>
                  </a:moveTo>
                  <a:cubicBezTo>
                    <a:pt x="1" y="1"/>
                    <a:pt x="1" y="113"/>
                    <a:pt x="57" y="113"/>
                  </a:cubicBezTo>
                  <a:cubicBezTo>
                    <a:pt x="57" y="57"/>
                    <a:pt x="57" y="1"/>
                    <a:pt x="1" y="1"/>
                  </a:cubicBezTo>
                  <a:close/>
                </a:path>
              </a:pathLst>
            </a:custGeom>
            <a:solidFill>
              <a:srgbClr val="FF6A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4" name="Google Shape;394;p15"/>
            <p:cNvGrpSpPr/>
            <p:nvPr/>
          </p:nvGrpSpPr>
          <p:grpSpPr>
            <a:xfrm rot="-3483820">
              <a:off x="8255533" y="4403385"/>
              <a:ext cx="734381" cy="616496"/>
              <a:chOff x="3651460" y="4440191"/>
              <a:chExt cx="482632" cy="405203"/>
            </a:xfrm>
          </p:grpSpPr>
          <p:sp>
            <p:nvSpPr>
              <p:cNvPr id="395" name="Google Shape;395;p15"/>
              <p:cNvSpPr/>
              <p:nvPr/>
            </p:nvSpPr>
            <p:spPr>
              <a:xfrm>
                <a:off x="3651460" y="4553566"/>
                <a:ext cx="480152" cy="154901"/>
              </a:xfrm>
              <a:custGeom>
                <a:rect b="b" l="l" r="r" t="t"/>
                <a:pathLst>
                  <a:path extrusionOk="0" h="3499" w="10846">
                    <a:moveTo>
                      <a:pt x="10846" y="3499"/>
                    </a:moveTo>
                    <a:lnTo>
                      <a:pt x="10846" y="3499"/>
                    </a:lnTo>
                    <a:lnTo>
                      <a:pt x="10846" y="3499"/>
                    </a:lnTo>
                    <a:lnTo>
                      <a:pt x="10846" y="3499"/>
                    </a:lnTo>
                    <a:close/>
                    <a:moveTo>
                      <a:pt x="10846" y="3443"/>
                    </a:moveTo>
                    <a:lnTo>
                      <a:pt x="10846" y="3499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387"/>
                    </a:moveTo>
                    <a:lnTo>
                      <a:pt x="10846" y="3387"/>
                    </a:lnTo>
                    <a:lnTo>
                      <a:pt x="10846" y="3387"/>
                    </a:lnTo>
                    <a:lnTo>
                      <a:pt x="10846" y="3387"/>
                    </a:lnTo>
                    <a:close/>
                    <a:moveTo>
                      <a:pt x="10846" y="3387"/>
                    </a:moveTo>
                    <a:lnTo>
                      <a:pt x="10846" y="3387"/>
                    </a:lnTo>
                    <a:lnTo>
                      <a:pt x="10846" y="3387"/>
                    </a:lnTo>
                    <a:close/>
                    <a:moveTo>
                      <a:pt x="10846" y="3331"/>
                    </a:moveTo>
                    <a:lnTo>
                      <a:pt x="10846" y="3331"/>
                    </a:lnTo>
                    <a:lnTo>
                      <a:pt x="10846" y="3331"/>
                    </a:lnTo>
                    <a:close/>
                    <a:moveTo>
                      <a:pt x="1" y="112"/>
                    </a:moveTo>
                    <a:lnTo>
                      <a:pt x="1" y="112"/>
                    </a:lnTo>
                    <a:lnTo>
                      <a:pt x="1" y="112"/>
                    </a:lnTo>
                    <a:lnTo>
                      <a:pt x="1" y="112"/>
                    </a:lnTo>
                    <a:close/>
                    <a:moveTo>
                      <a:pt x="1" y="112"/>
                    </a:moveTo>
                    <a:lnTo>
                      <a:pt x="1" y="112"/>
                    </a:lnTo>
                    <a:lnTo>
                      <a:pt x="1" y="112"/>
                    </a:lnTo>
                    <a:close/>
                    <a:moveTo>
                      <a:pt x="57" y="56"/>
                    </a:moveTo>
                    <a:lnTo>
                      <a:pt x="57" y="112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15"/>
              <p:cNvSpPr/>
              <p:nvPr/>
            </p:nvSpPr>
            <p:spPr>
              <a:xfrm>
                <a:off x="4028109" y="4832334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239" y="0"/>
                    </a:moveTo>
                    <a:cubicBezTo>
                      <a:pt x="169" y="56"/>
                      <a:pt x="57" y="112"/>
                      <a:pt x="1" y="182"/>
                    </a:cubicBezTo>
                    <a:lnTo>
                      <a:pt x="1" y="182"/>
                    </a:lnTo>
                    <a:cubicBezTo>
                      <a:pt x="57" y="112"/>
                      <a:pt x="169" y="56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15"/>
              <p:cNvSpPr/>
              <p:nvPr/>
            </p:nvSpPr>
            <p:spPr>
              <a:xfrm>
                <a:off x="3824290" y="4824897"/>
                <a:ext cx="38471" cy="20497"/>
              </a:xfrm>
              <a:custGeom>
                <a:rect b="b" l="l" r="r" t="t"/>
                <a:pathLst>
                  <a:path extrusionOk="0" h="463" w="869">
                    <a:moveTo>
                      <a:pt x="295" y="0"/>
                    </a:moveTo>
                    <a:cubicBezTo>
                      <a:pt x="169" y="0"/>
                      <a:pt x="57" y="56"/>
                      <a:pt x="57" y="112"/>
                    </a:cubicBezTo>
                    <a:cubicBezTo>
                      <a:pt x="1" y="224"/>
                      <a:pt x="169" y="350"/>
                      <a:pt x="351" y="462"/>
                    </a:cubicBezTo>
                    <a:lnTo>
                      <a:pt x="575" y="462"/>
                    </a:lnTo>
                    <a:cubicBezTo>
                      <a:pt x="701" y="462"/>
                      <a:pt x="812" y="406"/>
                      <a:pt x="812" y="350"/>
                    </a:cubicBezTo>
                    <a:cubicBezTo>
                      <a:pt x="868" y="224"/>
                      <a:pt x="701" y="56"/>
                      <a:pt x="5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15"/>
              <p:cNvSpPr/>
              <p:nvPr/>
            </p:nvSpPr>
            <p:spPr>
              <a:xfrm>
                <a:off x="4074593" y="4700985"/>
                <a:ext cx="17974" cy="12440"/>
              </a:xfrm>
              <a:custGeom>
                <a:rect b="b" l="l" r="r" t="t"/>
                <a:pathLst>
                  <a:path extrusionOk="0" h="281" w="406">
                    <a:moveTo>
                      <a:pt x="238" y="1"/>
                    </a:moveTo>
                    <a:cubicBezTo>
                      <a:pt x="56" y="1"/>
                      <a:pt x="0" y="224"/>
                      <a:pt x="168" y="280"/>
                    </a:cubicBezTo>
                    <a:lnTo>
                      <a:pt x="238" y="280"/>
                    </a:lnTo>
                    <a:cubicBezTo>
                      <a:pt x="350" y="280"/>
                      <a:pt x="406" y="57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15"/>
              <p:cNvSpPr/>
              <p:nvPr/>
            </p:nvSpPr>
            <p:spPr>
              <a:xfrm>
                <a:off x="3992206" y="4811882"/>
                <a:ext cx="17974" cy="15539"/>
              </a:xfrm>
              <a:custGeom>
                <a:rect b="b" l="l" r="r" t="t"/>
                <a:pathLst>
                  <a:path extrusionOk="0" h="351" w="406">
                    <a:moveTo>
                      <a:pt x="224" y="0"/>
                    </a:moveTo>
                    <a:cubicBezTo>
                      <a:pt x="56" y="0"/>
                      <a:pt x="0" y="224"/>
                      <a:pt x="112" y="294"/>
                    </a:cubicBezTo>
                    <a:cubicBezTo>
                      <a:pt x="168" y="294"/>
                      <a:pt x="168" y="350"/>
                      <a:pt x="168" y="350"/>
                    </a:cubicBezTo>
                    <a:cubicBezTo>
                      <a:pt x="350" y="350"/>
                      <a:pt x="406" y="112"/>
                      <a:pt x="280" y="56"/>
                    </a:cubicBezTo>
                    <a:cubicBezTo>
                      <a:pt x="224" y="56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15"/>
              <p:cNvSpPr/>
              <p:nvPr/>
            </p:nvSpPr>
            <p:spPr>
              <a:xfrm>
                <a:off x="3806361" y="4783372"/>
                <a:ext cx="20453" cy="15539"/>
              </a:xfrm>
              <a:custGeom>
                <a:rect b="b" l="l" r="r" t="t"/>
                <a:pathLst>
                  <a:path extrusionOk="0" h="351" w="462">
                    <a:moveTo>
                      <a:pt x="224" y="1"/>
                    </a:moveTo>
                    <a:cubicBezTo>
                      <a:pt x="112" y="1"/>
                      <a:pt x="0" y="239"/>
                      <a:pt x="112" y="295"/>
                    </a:cubicBezTo>
                    <a:cubicBezTo>
                      <a:pt x="168" y="295"/>
                      <a:pt x="168" y="351"/>
                      <a:pt x="224" y="351"/>
                    </a:cubicBezTo>
                    <a:cubicBezTo>
                      <a:pt x="350" y="351"/>
                      <a:pt x="462" y="113"/>
                      <a:pt x="280" y="57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15"/>
              <p:cNvSpPr/>
              <p:nvPr/>
            </p:nvSpPr>
            <p:spPr>
              <a:xfrm>
                <a:off x="4074593" y="4648968"/>
                <a:ext cx="5003" cy="2523"/>
              </a:xfrm>
              <a:custGeom>
                <a:rect b="b" l="l" r="r" t="t"/>
                <a:pathLst>
                  <a:path extrusionOk="0" h="57" w="113">
                    <a:moveTo>
                      <a:pt x="112" y="0"/>
                    </a:moveTo>
                    <a:cubicBezTo>
                      <a:pt x="56" y="0"/>
                      <a:pt x="0" y="56"/>
                      <a:pt x="0" y="56"/>
                    </a:cubicBezTo>
                    <a:cubicBezTo>
                      <a:pt x="56" y="56"/>
                      <a:pt x="56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15"/>
              <p:cNvSpPr/>
              <p:nvPr/>
            </p:nvSpPr>
            <p:spPr>
              <a:xfrm>
                <a:off x="4074593" y="4648968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112" y="0"/>
                    </a:moveTo>
                    <a:cubicBezTo>
                      <a:pt x="56" y="0"/>
                      <a:pt x="56" y="56"/>
                      <a:pt x="0" y="56"/>
                    </a:cubicBezTo>
                    <a:cubicBezTo>
                      <a:pt x="0" y="126"/>
                      <a:pt x="0" y="182"/>
                      <a:pt x="56" y="182"/>
                    </a:cubicBezTo>
                    <a:lnTo>
                      <a:pt x="112" y="182"/>
                    </a:lnTo>
                    <a:cubicBezTo>
                      <a:pt x="168" y="182"/>
                      <a:pt x="23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15"/>
              <p:cNvSpPr/>
              <p:nvPr/>
            </p:nvSpPr>
            <p:spPr>
              <a:xfrm>
                <a:off x="4112975" y="4687970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13"/>
                      <a:pt x="127" y="169"/>
                    </a:cubicBezTo>
                    <a:cubicBezTo>
                      <a:pt x="239" y="169"/>
                      <a:pt x="295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15"/>
              <p:cNvSpPr/>
              <p:nvPr/>
            </p:nvSpPr>
            <p:spPr>
              <a:xfrm>
                <a:off x="3979191" y="4770356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2" y="1"/>
                    </a:moveTo>
                    <a:cubicBezTo>
                      <a:pt x="56" y="1"/>
                      <a:pt x="0" y="113"/>
                      <a:pt x="56" y="183"/>
                    </a:cubicBezTo>
                    <a:lnTo>
                      <a:pt x="112" y="183"/>
                    </a:lnTo>
                    <a:cubicBezTo>
                      <a:pt x="224" y="183"/>
                      <a:pt x="29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4025630" y="4502125"/>
                <a:ext cx="9961" cy="9961"/>
              </a:xfrm>
              <a:custGeom>
                <a:rect b="b" l="l" r="r" t="t"/>
                <a:pathLst>
                  <a:path extrusionOk="0" h="225" w="225">
                    <a:moveTo>
                      <a:pt x="113" y="1"/>
                    </a:moveTo>
                    <a:cubicBezTo>
                      <a:pt x="57" y="1"/>
                      <a:pt x="1" y="113"/>
                      <a:pt x="57" y="169"/>
                    </a:cubicBezTo>
                    <a:cubicBezTo>
                      <a:pt x="57" y="225"/>
                      <a:pt x="113" y="225"/>
                      <a:pt x="113" y="225"/>
                    </a:cubicBezTo>
                    <a:cubicBezTo>
                      <a:pt x="169" y="225"/>
                      <a:pt x="225" y="57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4017573" y="4757341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9" y="1"/>
                    </a:moveTo>
                    <a:cubicBezTo>
                      <a:pt x="57" y="1"/>
                      <a:pt x="1" y="239"/>
                      <a:pt x="183" y="295"/>
                    </a:cubicBezTo>
                    <a:lnTo>
                      <a:pt x="239" y="295"/>
                    </a:lnTo>
                    <a:cubicBezTo>
                      <a:pt x="351" y="295"/>
                      <a:pt x="407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4090043" y="4553566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9" y="0"/>
                    </a:moveTo>
                    <a:cubicBezTo>
                      <a:pt x="113" y="0"/>
                      <a:pt x="1" y="182"/>
                      <a:pt x="169" y="294"/>
                    </a:cubicBezTo>
                    <a:lnTo>
                      <a:pt x="239" y="294"/>
                    </a:lnTo>
                    <a:cubicBezTo>
                      <a:pt x="351" y="294"/>
                      <a:pt x="463" y="112"/>
                      <a:pt x="351" y="56"/>
                    </a:cubicBezTo>
                    <a:cubicBezTo>
                      <a:pt x="295" y="0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4028109" y="4708423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1"/>
                    </a:moveTo>
                    <a:cubicBezTo>
                      <a:pt x="1" y="1"/>
                      <a:pt x="1" y="182"/>
                      <a:pt x="113" y="238"/>
                    </a:cubicBezTo>
                    <a:cubicBezTo>
                      <a:pt x="239" y="238"/>
                      <a:pt x="295" y="56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3880690" y="4801345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6" y="1"/>
                    </a:moveTo>
                    <a:cubicBezTo>
                      <a:pt x="70" y="1"/>
                      <a:pt x="0" y="112"/>
                      <a:pt x="126" y="182"/>
                    </a:cubicBezTo>
                    <a:cubicBezTo>
                      <a:pt x="238" y="182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3731367" y="4453206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0"/>
                    </a:moveTo>
                    <a:cubicBezTo>
                      <a:pt x="1" y="0"/>
                      <a:pt x="1" y="168"/>
                      <a:pt x="113" y="224"/>
                    </a:cubicBezTo>
                    <a:cubicBezTo>
                      <a:pt x="225" y="224"/>
                      <a:pt x="295" y="56"/>
                      <a:pt x="169" y="56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4069635" y="4747469"/>
                <a:ext cx="12440" cy="7437"/>
              </a:xfrm>
              <a:custGeom>
                <a:rect b="b" l="l" r="r" t="t"/>
                <a:pathLst>
                  <a:path extrusionOk="0" h="168" w="281">
                    <a:moveTo>
                      <a:pt x="112" y="0"/>
                    </a:moveTo>
                    <a:cubicBezTo>
                      <a:pt x="56" y="0"/>
                      <a:pt x="0" y="168"/>
                      <a:pt x="112" y="168"/>
                    </a:cubicBezTo>
                    <a:lnTo>
                      <a:pt x="168" y="168"/>
                    </a:lnTo>
                    <a:cubicBezTo>
                      <a:pt x="224" y="168"/>
                      <a:pt x="280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4041125" y="4793908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68" y="1"/>
                    </a:moveTo>
                    <a:cubicBezTo>
                      <a:pt x="56" y="1"/>
                      <a:pt x="1" y="113"/>
                      <a:pt x="112" y="169"/>
                    </a:cubicBezTo>
                    <a:lnTo>
                      <a:pt x="168" y="169"/>
                    </a:lnTo>
                    <a:cubicBezTo>
                      <a:pt x="224" y="169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3937666" y="4809403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57" y="0"/>
                      <a:pt x="1" y="112"/>
                      <a:pt x="57" y="168"/>
                    </a:cubicBezTo>
                    <a:lnTo>
                      <a:pt x="113" y="168"/>
                    </a:lnTo>
                    <a:cubicBezTo>
                      <a:pt x="239" y="168"/>
                      <a:pt x="294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3710339" y="4759820"/>
                <a:ext cx="13015" cy="8101"/>
              </a:xfrm>
              <a:custGeom>
                <a:rect b="b" l="l" r="r" t="t"/>
                <a:pathLst>
                  <a:path extrusionOk="0" h="183" w="294">
                    <a:moveTo>
                      <a:pt x="182" y="1"/>
                    </a:moveTo>
                    <a:cubicBezTo>
                      <a:pt x="70" y="1"/>
                      <a:pt x="0" y="183"/>
                      <a:pt x="126" y="183"/>
                    </a:cubicBezTo>
                    <a:lnTo>
                      <a:pt x="182" y="183"/>
                    </a:lnTo>
                    <a:cubicBezTo>
                      <a:pt x="238" y="183"/>
                      <a:pt x="294" y="7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4110496" y="4604964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7" y="1"/>
                    </a:moveTo>
                    <a:cubicBezTo>
                      <a:pt x="57" y="1"/>
                      <a:pt x="1" y="183"/>
                      <a:pt x="127" y="183"/>
                    </a:cubicBezTo>
                    <a:lnTo>
                      <a:pt x="183" y="183"/>
                    </a:lnTo>
                    <a:cubicBezTo>
                      <a:pt x="239" y="183"/>
                      <a:pt x="295" y="7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4092522" y="4507083"/>
                <a:ext cx="10581" cy="10581"/>
              </a:xfrm>
              <a:custGeom>
                <a:rect b="b" l="l" r="r" t="t"/>
                <a:pathLst>
                  <a:path extrusionOk="0" h="239" w="239">
                    <a:moveTo>
                      <a:pt x="113" y="1"/>
                    </a:moveTo>
                    <a:cubicBezTo>
                      <a:pt x="57" y="1"/>
                      <a:pt x="1" y="183"/>
                      <a:pt x="57" y="239"/>
                    </a:cubicBezTo>
                    <a:lnTo>
                      <a:pt x="113" y="239"/>
                    </a:lnTo>
                    <a:cubicBezTo>
                      <a:pt x="183" y="239"/>
                      <a:pt x="239" y="113"/>
                      <a:pt x="183" y="57"/>
                    </a:cubicBez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4116074" y="4641531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9" y="0"/>
                    </a:moveTo>
                    <a:cubicBezTo>
                      <a:pt x="57" y="0"/>
                      <a:pt x="1" y="294"/>
                      <a:pt x="169" y="350"/>
                    </a:cubicBezTo>
                    <a:cubicBezTo>
                      <a:pt x="351" y="350"/>
                      <a:pt x="407" y="112"/>
                      <a:pt x="225" y="56"/>
                    </a:cubicBezTo>
                    <a:cubicBezTo>
                      <a:pt x="225" y="56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3689886" y="4610542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82" y="1"/>
                    </a:moveTo>
                    <a:cubicBezTo>
                      <a:pt x="56" y="1"/>
                      <a:pt x="0" y="224"/>
                      <a:pt x="182" y="294"/>
                    </a:cubicBezTo>
                    <a:cubicBezTo>
                      <a:pt x="350" y="294"/>
                      <a:pt x="406" y="57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3705381" y="4669996"/>
                <a:ext cx="13015" cy="7482"/>
              </a:xfrm>
              <a:custGeom>
                <a:rect b="b" l="l" r="r" t="t"/>
                <a:pathLst>
                  <a:path extrusionOk="0" h="169" w="294">
                    <a:moveTo>
                      <a:pt x="112" y="1"/>
                    </a:moveTo>
                    <a:cubicBezTo>
                      <a:pt x="56" y="1"/>
                      <a:pt x="0" y="169"/>
                      <a:pt x="112" y="169"/>
                    </a:cubicBezTo>
                    <a:lnTo>
                      <a:pt x="182" y="169"/>
                    </a:lnTo>
                    <a:cubicBezTo>
                      <a:pt x="238" y="169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3728888" y="4705944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" y="1"/>
                    </a:moveTo>
                    <a:cubicBezTo>
                      <a:pt x="113" y="57"/>
                      <a:pt x="169" y="112"/>
                      <a:pt x="225" y="168"/>
                    </a:cubicBezTo>
                    <a:cubicBezTo>
                      <a:pt x="225" y="112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3723310" y="4705944"/>
                <a:ext cx="15539" cy="13060"/>
              </a:xfrm>
              <a:custGeom>
                <a:rect b="b" l="l" r="r" t="t"/>
                <a:pathLst>
                  <a:path extrusionOk="0" h="295" w="351">
                    <a:moveTo>
                      <a:pt x="127" y="1"/>
                    </a:moveTo>
                    <a:lnTo>
                      <a:pt x="127" y="1"/>
                    </a:lnTo>
                    <a:cubicBezTo>
                      <a:pt x="57" y="57"/>
                      <a:pt x="1" y="238"/>
                      <a:pt x="183" y="294"/>
                    </a:cubicBezTo>
                    <a:cubicBezTo>
                      <a:pt x="295" y="294"/>
                      <a:pt x="295" y="238"/>
                      <a:pt x="351" y="168"/>
                    </a:cubicBezTo>
                    <a:cubicBezTo>
                      <a:pt x="295" y="112"/>
                      <a:pt x="239" y="57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3751820" y="4798866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83" y="1"/>
                    </a:moveTo>
                    <a:cubicBezTo>
                      <a:pt x="57" y="1"/>
                      <a:pt x="1" y="238"/>
                      <a:pt x="183" y="294"/>
                    </a:cubicBezTo>
                    <a:lnTo>
                      <a:pt x="183" y="350"/>
                    </a:lnTo>
                    <a:cubicBezTo>
                      <a:pt x="350" y="350"/>
                      <a:pt x="406" y="57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3658897" y="4654546"/>
                <a:ext cx="20497" cy="12396"/>
              </a:xfrm>
              <a:custGeom>
                <a:rect b="b" l="l" r="r" t="t"/>
                <a:pathLst>
                  <a:path extrusionOk="0" h="280" w="463">
                    <a:moveTo>
                      <a:pt x="239" y="0"/>
                    </a:moveTo>
                    <a:cubicBezTo>
                      <a:pt x="57" y="0"/>
                      <a:pt x="1" y="224"/>
                      <a:pt x="183" y="280"/>
                    </a:cubicBezTo>
                    <a:lnTo>
                      <a:pt x="239" y="280"/>
                    </a:lnTo>
                    <a:cubicBezTo>
                      <a:pt x="406" y="280"/>
                      <a:pt x="462" y="56"/>
                      <a:pt x="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3697944" y="4556045"/>
                <a:ext cx="9961" cy="8101"/>
              </a:xfrm>
              <a:custGeom>
                <a:rect b="b" l="l" r="r" t="t"/>
                <a:pathLst>
                  <a:path extrusionOk="0" h="183" w="225">
                    <a:moveTo>
                      <a:pt x="112" y="0"/>
                    </a:moveTo>
                    <a:cubicBezTo>
                      <a:pt x="0" y="0"/>
                      <a:pt x="0" y="182"/>
                      <a:pt x="112" y="182"/>
                    </a:cubicBezTo>
                    <a:cubicBezTo>
                      <a:pt x="224" y="182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>
                <a:off x="4056619" y="4592568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2" y="1"/>
                    </a:moveTo>
                    <a:cubicBezTo>
                      <a:pt x="56" y="1"/>
                      <a:pt x="0" y="169"/>
                      <a:pt x="112" y="169"/>
                    </a:cubicBezTo>
                    <a:cubicBezTo>
                      <a:pt x="224" y="169"/>
                      <a:pt x="29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3674392" y="4522577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2" y="1"/>
                    </a:moveTo>
                    <a:cubicBezTo>
                      <a:pt x="0" y="1"/>
                      <a:pt x="0" y="182"/>
                      <a:pt x="112" y="238"/>
                    </a:cubicBezTo>
                    <a:cubicBezTo>
                      <a:pt x="238" y="238"/>
                      <a:pt x="294" y="56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4030588" y="4664418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57" y="1"/>
                    </a:moveTo>
                    <a:cubicBezTo>
                      <a:pt x="1" y="1"/>
                      <a:pt x="1" y="57"/>
                      <a:pt x="57" y="127"/>
                    </a:cubicBezTo>
                    <a:cubicBezTo>
                      <a:pt x="113" y="127"/>
                      <a:pt x="183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3891226" y="4648968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112" y="0"/>
                    </a:moveTo>
                    <a:cubicBezTo>
                      <a:pt x="56" y="0"/>
                      <a:pt x="0" y="56"/>
                      <a:pt x="112" y="126"/>
                    </a:cubicBezTo>
                    <a:cubicBezTo>
                      <a:pt x="182" y="126"/>
                      <a:pt x="182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3782809" y="4666897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112" y="1"/>
                    </a:moveTo>
                    <a:cubicBezTo>
                      <a:pt x="56" y="1"/>
                      <a:pt x="0" y="127"/>
                      <a:pt x="112" y="127"/>
                    </a:cubicBezTo>
                    <a:cubicBezTo>
                      <a:pt x="182" y="127"/>
                      <a:pt x="18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953160" y="4538072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2" y="0"/>
                    </a:moveTo>
                    <a:cubicBezTo>
                      <a:pt x="56" y="0"/>
                      <a:pt x="0" y="112"/>
                      <a:pt x="56" y="112"/>
                    </a:cubicBezTo>
                    <a:lnTo>
                      <a:pt x="112" y="112"/>
                    </a:lnTo>
                    <a:cubicBezTo>
                      <a:pt x="182" y="112"/>
                      <a:pt x="182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795825" y="4731974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6" y="0"/>
                    </a:moveTo>
                    <a:cubicBezTo>
                      <a:pt x="0" y="0"/>
                      <a:pt x="0" y="112"/>
                      <a:pt x="56" y="112"/>
                    </a:cubicBezTo>
                    <a:cubicBezTo>
                      <a:pt x="112" y="112"/>
                      <a:pt x="168" y="56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927129" y="4752427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127" y="0"/>
                    </a:moveTo>
                    <a:cubicBezTo>
                      <a:pt x="1" y="0"/>
                      <a:pt x="1" y="56"/>
                      <a:pt x="71" y="112"/>
                    </a:cubicBezTo>
                    <a:lnTo>
                      <a:pt x="127" y="112"/>
                    </a:lnTo>
                    <a:cubicBezTo>
                      <a:pt x="183" y="112"/>
                      <a:pt x="18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3837306" y="4692928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3" y="1"/>
                    </a:moveTo>
                    <a:cubicBezTo>
                      <a:pt x="1" y="1"/>
                      <a:pt x="1" y="113"/>
                      <a:pt x="57" y="113"/>
                    </a:cubicBezTo>
                    <a:lnTo>
                      <a:pt x="113" y="113"/>
                    </a:lnTo>
                    <a:cubicBezTo>
                      <a:pt x="169" y="11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3865196" y="4726396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70" y="0"/>
                    </a:moveTo>
                    <a:cubicBezTo>
                      <a:pt x="0" y="0"/>
                      <a:pt x="0" y="126"/>
                      <a:pt x="70" y="126"/>
                    </a:cubicBezTo>
                    <a:cubicBezTo>
                      <a:pt x="182" y="126"/>
                      <a:pt x="182" y="5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3932707" y="4687970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7" y="1"/>
                    </a:moveTo>
                    <a:cubicBezTo>
                      <a:pt x="1" y="1"/>
                      <a:pt x="1" y="113"/>
                      <a:pt x="57" y="113"/>
                    </a:cubicBezTo>
                    <a:lnTo>
                      <a:pt x="113" y="113"/>
                    </a:lnTo>
                    <a:cubicBezTo>
                      <a:pt x="169" y="113"/>
                      <a:pt x="169" y="57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3984149" y="4617979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6" y="0"/>
                    </a:moveTo>
                    <a:cubicBezTo>
                      <a:pt x="0" y="0"/>
                      <a:pt x="0" y="126"/>
                      <a:pt x="56" y="182"/>
                    </a:cubicBezTo>
                    <a:cubicBezTo>
                      <a:pt x="112" y="182"/>
                      <a:pt x="182" y="56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3976712" y="4661984"/>
                <a:ext cx="7482" cy="4958"/>
              </a:xfrm>
              <a:custGeom>
                <a:rect b="b" l="l" r="r" t="t"/>
                <a:pathLst>
                  <a:path extrusionOk="0" h="112" w="169">
                    <a:moveTo>
                      <a:pt x="112" y="0"/>
                    </a:moveTo>
                    <a:cubicBezTo>
                      <a:pt x="56" y="0"/>
                      <a:pt x="0" y="112"/>
                      <a:pt x="56" y="112"/>
                    </a:cubicBezTo>
                    <a:lnTo>
                      <a:pt x="112" y="112"/>
                    </a:lnTo>
                    <a:cubicBezTo>
                      <a:pt x="168" y="112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3971134" y="4468701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26" y="0"/>
                    </a:moveTo>
                    <a:cubicBezTo>
                      <a:pt x="56" y="0"/>
                      <a:pt x="0" y="112"/>
                      <a:pt x="126" y="112"/>
                    </a:cubicBezTo>
                    <a:cubicBezTo>
                      <a:pt x="182" y="112"/>
                      <a:pt x="182" y="5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4105538" y="4734454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1" y="0"/>
                      <a:pt x="1" y="112"/>
                      <a:pt x="57" y="168"/>
                    </a:cubicBezTo>
                    <a:cubicBezTo>
                      <a:pt x="113" y="168"/>
                      <a:pt x="169" y="56"/>
                      <a:pt x="57" y="5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3906677" y="4840392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3" y="0"/>
                    </a:moveTo>
                    <a:cubicBezTo>
                      <a:pt x="57" y="0"/>
                      <a:pt x="1" y="112"/>
                      <a:pt x="57" y="112"/>
                    </a:cubicBezTo>
                    <a:lnTo>
                      <a:pt x="113" y="112"/>
                    </a:lnTo>
                    <a:cubicBezTo>
                      <a:pt x="183" y="112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4066536" y="4533114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70" y="0"/>
                    </a:moveTo>
                    <a:cubicBezTo>
                      <a:pt x="0" y="0"/>
                      <a:pt x="0" y="112"/>
                      <a:pt x="70" y="112"/>
                    </a:cubicBezTo>
                    <a:cubicBezTo>
                      <a:pt x="182" y="112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4004558" y="456410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71" y="0"/>
                    </a:moveTo>
                    <a:cubicBezTo>
                      <a:pt x="1" y="0"/>
                      <a:pt x="1" y="112"/>
                      <a:pt x="71" y="112"/>
                    </a:cubicBezTo>
                    <a:cubicBezTo>
                      <a:pt x="183" y="112"/>
                      <a:pt x="183" y="56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3906677" y="4548608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113" y="0"/>
                    </a:moveTo>
                    <a:cubicBezTo>
                      <a:pt x="57" y="0"/>
                      <a:pt x="1" y="112"/>
                      <a:pt x="57" y="168"/>
                    </a:cubicBezTo>
                    <a:lnTo>
                      <a:pt x="113" y="168"/>
                    </a:lnTo>
                    <a:cubicBezTo>
                      <a:pt x="183" y="168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3919692" y="4595047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7" y="1"/>
                    </a:moveTo>
                    <a:cubicBezTo>
                      <a:pt x="1" y="1"/>
                      <a:pt x="1" y="113"/>
                      <a:pt x="57" y="113"/>
                    </a:cubicBezTo>
                    <a:cubicBezTo>
                      <a:pt x="113" y="11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3870774" y="4589469"/>
                <a:ext cx="7482" cy="5622"/>
              </a:xfrm>
              <a:custGeom>
                <a:rect b="b" l="l" r="r" t="t"/>
                <a:pathLst>
                  <a:path extrusionOk="0" h="127" w="169">
                    <a:moveTo>
                      <a:pt x="56" y="1"/>
                    </a:moveTo>
                    <a:cubicBezTo>
                      <a:pt x="0" y="1"/>
                      <a:pt x="0" y="71"/>
                      <a:pt x="56" y="127"/>
                    </a:cubicBezTo>
                    <a:cubicBezTo>
                      <a:pt x="168" y="12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3883789" y="4440191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6" y="0"/>
                    </a:moveTo>
                    <a:cubicBezTo>
                      <a:pt x="0" y="0"/>
                      <a:pt x="0" y="112"/>
                      <a:pt x="56" y="112"/>
                    </a:cubicBezTo>
                    <a:lnTo>
                      <a:pt x="56" y="168"/>
                    </a:lnTo>
                    <a:cubicBezTo>
                      <a:pt x="168" y="168"/>
                      <a:pt x="168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>
                <a:off x="3829248" y="4623557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lnTo>
                      <a:pt x="57" y="168"/>
                    </a:lnTo>
                    <a:cubicBezTo>
                      <a:pt x="113" y="168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>
                <a:off x="3886268" y="4486630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2" y="1"/>
                    </a:moveTo>
                    <a:cubicBezTo>
                      <a:pt x="56" y="1"/>
                      <a:pt x="0" y="113"/>
                      <a:pt x="112" y="113"/>
                    </a:cubicBezTo>
                    <a:cubicBezTo>
                      <a:pt x="168" y="113"/>
                      <a:pt x="168" y="57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3937666" y="4445149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3" y="0"/>
                    </a:moveTo>
                    <a:cubicBezTo>
                      <a:pt x="57" y="0"/>
                      <a:pt x="1" y="112"/>
                      <a:pt x="57" y="112"/>
                    </a:cubicBezTo>
                    <a:lnTo>
                      <a:pt x="113" y="112"/>
                    </a:lnTo>
                    <a:cubicBezTo>
                      <a:pt x="183" y="112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3762356" y="4582032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2" y="1"/>
                    </a:moveTo>
                    <a:cubicBezTo>
                      <a:pt x="56" y="1"/>
                      <a:pt x="1" y="57"/>
                      <a:pt x="56" y="113"/>
                    </a:cubicBezTo>
                    <a:lnTo>
                      <a:pt x="112" y="113"/>
                    </a:lnTo>
                    <a:cubicBezTo>
                      <a:pt x="168" y="113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15"/>
              <p:cNvSpPr/>
              <p:nvPr/>
            </p:nvSpPr>
            <p:spPr>
              <a:xfrm>
                <a:off x="3818712" y="4455685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27" y="0"/>
                    </a:moveTo>
                    <a:cubicBezTo>
                      <a:pt x="71" y="0"/>
                      <a:pt x="1" y="112"/>
                      <a:pt x="127" y="112"/>
                    </a:cubicBezTo>
                    <a:cubicBezTo>
                      <a:pt x="183" y="112"/>
                      <a:pt x="183" y="56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3738805" y="453559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cubicBezTo>
                      <a:pt x="127" y="112"/>
                      <a:pt x="18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15"/>
              <p:cNvSpPr/>
              <p:nvPr/>
            </p:nvSpPr>
            <p:spPr>
              <a:xfrm>
                <a:off x="4064057" y="4484151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1"/>
                    </a:moveTo>
                    <a:cubicBezTo>
                      <a:pt x="0" y="1"/>
                      <a:pt x="0" y="113"/>
                      <a:pt x="56" y="113"/>
                    </a:cubicBezTo>
                    <a:cubicBezTo>
                      <a:pt x="126" y="113"/>
                      <a:pt x="182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15"/>
              <p:cNvSpPr/>
              <p:nvPr/>
            </p:nvSpPr>
            <p:spPr>
              <a:xfrm>
                <a:off x="3855279" y="4540551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56" y="0"/>
                    </a:moveTo>
                    <a:cubicBezTo>
                      <a:pt x="1" y="0"/>
                      <a:pt x="1" y="126"/>
                      <a:pt x="56" y="126"/>
                    </a:cubicBezTo>
                    <a:lnTo>
                      <a:pt x="56" y="182"/>
                    </a:lnTo>
                    <a:cubicBezTo>
                      <a:pt x="112" y="182"/>
                      <a:pt x="168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15"/>
              <p:cNvSpPr/>
              <p:nvPr/>
            </p:nvSpPr>
            <p:spPr>
              <a:xfrm>
                <a:off x="3800783" y="4507083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126" y="1"/>
                    </a:moveTo>
                    <a:cubicBezTo>
                      <a:pt x="0" y="1"/>
                      <a:pt x="0" y="113"/>
                      <a:pt x="56" y="183"/>
                    </a:cubicBezTo>
                    <a:lnTo>
                      <a:pt x="126" y="183"/>
                    </a:lnTo>
                    <a:cubicBezTo>
                      <a:pt x="182" y="183"/>
                      <a:pt x="182" y="5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15"/>
              <p:cNvSpPr/>
              <p:nvPr/>
            </p:nvSpPr>
            <p:spPr>
              <a:xfrm>
                <a:off x="3816233" y="4569061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cubicBezTo>
                      <a:pt x="127" y="112"/>
                      <a:pt x="18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15"/>
              <p:cNvSpPr/>
              <p:nvPr/>
            </p:nvSpPr>
            <p:spPr>
              <a:xfrm>
                <a:off x="3746862" y="4496547"/>
                <a:ext cx="7482" cy="5622"/>
              </a:xfrm>
              <a:custGeom>
                <a:rect b="b" l="l" r="r" t="t"/>
                <a:pathLst>
                  <a:path extrusionOk="0" h="127" w="169">
                    <a:moveTo>
                      <a:pt x="57" y="1"/>
                    </a:moveTo>
                    <a:cubicBezTo>
                      <a:pt x="1" y="1"/>
                      <a:pt x="1" y="127"/>
                      <a:pt x="57" y="127"/>
                    </a:cubicBezTo>
                    <a:cubicBezTo>
                      <a:pt x="113" y="127"/>
                      <a:pt x="169" y="7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15"/>
              <p:cNvSpPr/>
              <p:nvPr/>
            </p:nvSpPr>
            <p:spPr>
              <a:xfrm>
                <a:off x="3984149" y="4721438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0"/>
                    </a:moveTo>
                    <a:cubicBezTo>
                      <a:pt x="0" y="0"/>
                      <a:pt x="0" y="56"/>
                      <a:pt x="56" y="112"/>
                    </a:cubicBezTo>
                    <a:cubicBezTo>
                      <a:pt x="112" y="112"/>
                      <a:pt x="18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5"/>
              <p:cNvSpPr/>
              <p:nvPr/>
            </p:nvSpPr>
            <p:spPr>
              <a:xfrm>
                <a:off x="3707860" y="4502125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1"/>
                    </a:moveTo>
                    <a:cubicBezTo>
                      <a:pt x="0" y="1"/>
                      <a:pt x="0" y="113"/>
                      <a:pt x="56" y="113"/>
                    </a:cubicBezTo>
                    <a:cubicBezTo>
                      <a:pt x="182" y="113"/>
                      <a:pt x="182" y="5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5"/>
              <p:cNvSpPr/>
              <p:nvPr/>
            </p:nvSpPr>
            <p:spPr>
              <a:xfrm>
                <a:off x="3736326" y="4633474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7" y="0"/>
                    </a:moveTo>
                    <a:cubicBezTo>
                      <a:pt x="1" y="0"/>
                      <a:pt x="1" y="126"/>
                      <a:pt x="57" y="182"/>
                    </a:cubicBezTo>
                    <a:cubicBezTo>
                      <a:pt x="113" y="182"/>
                      <a:pt x="183" y="56"/>
                      <a:pt x="57" y="5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15"/>
              <p:cNvSpPr/>
              <p:nvPr/>
            </p:nvSpPr>
            <p:spPr>
              <a:xfrm>
                <a:off x="3679350" y="470594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6" y="1"/>
                    </a:moveTo>
                    <a:cubicBezTo>
                      <a:pt x="70" y="1"/>
                      <a:pt x="0" y="168"/>
                      <a:pt x="126" y="238"/>
                    </a:cubicBezTo>
                    <a:cubicBezTo>
                      <a:pt x="238" y="238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15"/>
              <p:cNvSpPr/>
              <p:nvPr/>
            </p:nvSpPr>
            <p:spPr>
              <a:xfrm>
                <a:off x="3749341" y="4757341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3" y="1"/>
                    </a:moveTo>
                    <a:cubicBezTo>
                      <a:pt x="57" y="1"/>
                      <a:pt x="1" y="183"/>
                      <a:pt x="113" y="183"/>
                    </a:cubicBezTo>
                    <a:lnTo>
                      <a:pt x="169" y="183"/>
                    </a:lnTo>
                    <a:cubicBezTo>
                      <a:pt x="239" y="183"/>
                      <a:pt x="295" y="57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3" name="Google Shape;463;p15"/>
            <p:cNvGrpSpPr/>
            <p:nvPr/>
          </p:nvGrpSpPr>
          <p:grpSpPr>
            <a:xfrm rot="-3483820">
              <a:off x="8146745" y="4503131"/>
              <a:ext cx="369548" cy="59474"/>
              <a:chOff x="3769794" y="4398666"/>
              <a:chExt cx="242865" cy="39090"/>
            </a:xfrm>
          </p:grpSpPr>
          <p:sp>
            <p:nvSpPr>
              <p:cNvPr id="464" name="Google Shape;464;p15"/>
              <p:cNvSpPr/>
              <p:nvPr/>
            </p:nvSpPr>
            <p:spPr>
              <a:xfrm>
                <a:off x="3976712" y="4414160"/>
                <a:ext cx="35947" cy="15539"/>
              </a:xfrm>
              <a:custGeom>
                <a:rect b="b" l="l" r="r" t="t"/>
                <a:pathLst>
                  <a:path extrusionOk="0" h="351" w="812">
                    <a:moveTo>
                      <a:pt x="0" y="1"/>
                    </a:moveTo>
                    <a:cubicBezTo>
                      <a:pt x="0" y="57"/>
                      <a:pt x="0" y="113"/>
                      <a:pt x="56" y="113"/>
                    </a:cubicBezTo>
                    <a:cubicBezTo>
                      <a:pt x="280" y="183"/>
                      <a:pt x="462" y="295"/>
                      <a:pt x="700" y="351"/>
                    </a:cubicBezTo>
                    <a:lnTo>
                      <a:pt x="756" y="351"/>
                    </a:lnTo>
                    <a:cubicBezTo>
                      <a:pt x="812" y="295"/>
                      <a:pt x="756" y="295"/>
                      <a:pt x="756" y="239"/>
                    </a:cubicBezTo>
                    <a:cubicBezTo>
                      <a:pt x="518" y="183"/>
                      <a:pt x="280" y="57"/>
                      <a:pt x="1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15"/>
              <p:cNvSpPr/>
              <p:nvPr/>
            </p:nvSpPr>
            <p:spPr>
              <a:xfrm>
                <a:off x="3922171" y="4398666"/>
                <a:ext cx="35992" cy="13060"/>
              </a:xfrm>
              <a:custGeom>
                <a:rect b="b" l="l" r="r" t="t"/>
                <a:pathLst>
                  <a:path extrusionOk="0" h="295" w="813">
                    <a:moveTo>
                      <a:pt x="57" y="1"/>
                    </a:moveTo>
                    <a:cubicBezTo>
                      <a:pt x="1" y="1"/>
                      <a:pt x="1" y="57"/>
                      <a:pt x="1" y="57"/>
                    </a:cubicBezTo>
                    <a:cubicBezTo>
                      <a:pt x="1" y="113"/>
                      <a:pt x="1" y="183"/>
                      <a:pt x="57" y="183"/>
                    </a:cubicBezTo>
                    <a:cubicBezTo>
                      <a:pt x="295" y="183"/>
                      <a:pt x="533" y="239"/>
                      <a:pt x="756" y="295"/>
                    </a:cubicBezTo>
                    <a:cubicBezTo>
                      <a:pt x="756" y="295"/>
                      <a:pt x="812" y="295"/>
                      <a:pt x="812" y="239"/>
                    </a:cubicBezTo>
                    <a:cubicBezTo>
                      <a:pt x="812" y="239"/>
                      <a:pt x="812" y="183"/>
                      <a:pt x="756" y="183"/>
                    </a:cubicBezTo>
                    <a:cubicBezTo>
                      <a:pt x="533" y="113"/>
                      <a:pt x="295" y="57"/>
                      <a:pt x="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15"/>
              <p:cNvSpPr/>
              <p:nvPr/>
            </p:nvSpPr>
            <p:spPr>
              <a:xfrm>
                <a:off x="3769794" y="4398666"/>
                <a:ext cx="118998" cy="39090"/>
              </a:xfrm>
              <a:custGeom>
                <a:rect b="b" l="l" r="r" t="t"/>
                <a:pathLst>
                  <a:path extrusionOk="0" h="883" w="2688">
                    <a:moveTo>
                      <a:pt x="2631" y="1"/>
                    </a:moveTo>
                    <a:cubicBezTo>
                      <a:pt x="1050" y="1"/>
                      <a:pt x="56" y="756"/>
                      <a:pt x="56" y="756"/>
                    </a:cubicBezTo>
                    <a:cubicBezTo>
                      <a:pt x="0" y="812"/>
                      <a:pt x="0" y="812"/>
                      <a:pt x="0" y="882"/>
                    </a:cubicBezTo>
                    <a:lnTo>
                      <a:pt x="126" y="882"/>
                    </a:lnTo>
                    <a:cubicBezTo>
                      <a:pt x="126" y="882"/>
                      <a:pt x="1050" y="183"/>
                      <a:pt x="2631" y="113"/>
                    </a:cubicBezTo>
                    <a:lnTo>
                      <a:pt x="2687" y="57"/>
                    </a:lnTo>
                    <a:cubicBezTo>
                      <a:pt x="2687" y="1"/>
                      <a:pt x="2631" y="1"/>
                      <a:pt x="26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7" name="Google Shape;467;p15"/>
            <p:cNvSpPr/>
            <p:nvPr/>
          </p:nvSpPr>
          <p:spPr>
            <a:xfrm rot="-3483815">
              <a:off x="8740039" y="4537129"/>
              <a:ext cx="342262" cy="255476"/>
            </a:xfrm>
            <a:custGeom>
              <a:rect b="b" l="l" r="r" t="t"/>
              <a:pathLst>
                <a:path extrusionOk="0" h="3793" w="5081">
                  <a:moveTo>
                    <a:pt x="2744" y="3093"/>
                  </a:moveTo>
                  <a:cubicBezTo>
                    <a:pt x="1932" y="3555"/>
                    <a:pt x="994" y="3793"/>
                    <a:pt x="1" y="3793"/>
                  </a:cubicBezTo>
                  <a:cubicBezTo>
                    <a:pt x="994" y="3793"/>
                    <a:pt x="1932" y="3555"/>
                    <a:pt x="2744" y="3093"/>
                  </a:cubicBezTo>
                  <a:lnTo>
                    <a:pt x="2744" y="3093"/>
                  </a:lnTo>
                  <a:close/>
                  <a:moveTo>
                    <a:pt x="5081" y="113"/>
                  </a:moveTo>
                  <a:cubicBezTo>
                    <a:pt x="4661" y="1344"/>
                    <a:pt x="3905" y="2323"/>
                    <a:pt x="2982" y="2911"/>
                  </a:cubicBezTo>
                  <a:lnTo>
                    <a:pt x="2982" y="2911"/>
                  </a:lnTo>
                  <a:cubicBezTo>
                    <a:pt x="3905" y="2323"/>
                    <a:pt x="4661" y="1344"/>
                    <a:pt x="5081" y="113"/>
                  </a:cubicBezTo>
                  <a:close/>
                  <a:moveTo>
                    <a:pt x="5081" y="113"/>
                  </a:moveTo>
                  <a:lnTo>
                    <a:pt x="5081" y="113"/>
                  </a:lnTo>
                  <a:lnTo>
                    <a:pt x="5081" y="113"/>
                  </a:lnTo>
                  <a:lnTo>
                    <a:pt x="5081" y="113"/>
                  </a:lnTo>
                  <a:lnTo>
                    <a:pt x="5081" y="113"/>
                  </a:lnTo>
                  <a:close/>
                  <a:moveTo>
                    <a:pt x="5081" y="57"/>
                  </a:moveTo>
                  <a:lnTo>
                    <a:pt x="5081" y="113"/>
                  </a:lnTo>
                  <a:lnTo>
                    <a:pt x="5081" y="113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1"/>
                  </a:moveTo>
                  <a:lnTo>
                    <a:pt x="5081" y="1"/>
                  </a:lnTo>
                  <a:lnTo>
                    <a:pt x="50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16"/>
          <p:cNvPicPr preferRelativeResize="0"/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16"/>
          <p:cNvSpPr txBox="1"/>
          <p:nvPr>
            <p:ph type="title"/>
          </p:nvPr>
        </p:nvSpPr>
        <p:spPr>
          <a:xfrm>
            <a:off x="792775" y="3048413"/>
            <a:ext cx="5298900" cy="4926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1" name="Google Shape;471;p16"/>
          <p:cNvSpPr txBox="1"/>
          <p:nvPr>
            <p:ph idx="1" type="subTitle"/>
          </p:nvPr>
        </p:nvSpPr>
        <p:spPr>
          <a:xfrm>
            <a:off x="713213" y="1602475"/>
            <a:ext cx="5378400" cy="121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472" name="Google Shape;472;p16"/>
          <p:cNvGrpSpPr/>
          <p:nvPr/>
        </p:nvGrpSpPr>
        <p:grpSpPr>
          <a:xfrm rot="-4028638">
            <a:off x="42025" y="15047"/>
            <a:ext cx="1024266" cy="1048883"/>
            <a:chOff x="5369918" y="1309401"/>
            <a:chExt cx="868462" cy="889305"/>
          </a:xfrm>
        </p:grpSpPr>
        <p:grpSp>
          <p:nvGrpSpPr>
            <p:cNvPr id="473" name="Google Shape;473;p16"/>
            <p:cNvGrpSpPr/>
            <p:nvPr/>
          </p:nvGrpSpPr>
          <p:grpSpPr>
            <a:xfrm>
              <a:off x="5369918" y="1309401"/>
              <a:ext cx="868462" cy="889305"/>
              <a:chOff x="3222351" y="209351"/>
              <a:chExt cx="486970" cy="498657"/>
            </a:xfrm>
          </p:grpSpPr>
          <p:sp>
            <p:nvSpPr>
              <p:cNvPr id="474" name="Google Shape;474;p16"/>
              <p:cNvSpPr/>
              <p:nvPr/>
            </p:nvSpPr>
            <p:spPr>
              <a:xfrm>
                <a:off x="3243246" y="284079"/>
                <a:ext cx="209397" cy="172742"/>
              </a:xfrm>
              <a:custGeom>
                <a:rect b="b" l="l" r="r" t="t"/>
                <a:pathLst>
                  <a:path extrusionOk="0" h="3902" w="4730">
                    <a:moveTo>
                      <a:pt x="238" y="0"/>
                    </a:moveTo>
                    <a:cubicBezTo>
                      <a:pt x="126" y="0"/>
                      <a:pt x="0" y="126"/>
                      <a:pt x="56" y="238"/>
                    </a:cubicBezTo>
                    <a:cubicBezTo>
                      <a:pt x="914" y="1941"/>
                      <a:pt x="2791" y="3901"/>
                      <a:pt x="4218" y="3901"/>
                    </a:cubicBezTo>
                    <a:cubicBezTo>
                      <a:pt x="4351" y="3901"/>
                      <a:pt x="4480" y="3884"/>
                      <a:pt x="4604" y="3848"/>
                    </a:cubicBezTo>
                    <a:cubicBezTo>
                      <a:pt x="4730" y="2281"/>
                      <a:pt x="2281" y="588"/>
                      <a:pt x="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3222351" y="449604"/>
                <a:ext cx="223652" cy="147818"/>
              </a:xfrm>
              <a:custGeom>
                <a:rect b="b" l="l" r="r" t="t"/>
                <a:pathLst>
                  <a:path extrusionOk="0" h="3339" w="5052">
                    <a:moveTo>
                      <a:pt x="4463" y="1"/>
                    </a:moveTo>
                    <a:cubicBezTo>
                      <a:pt x="3043" y="1"/>
                      <a:pt x="1061" y="1567"/>
                      <a:pt x="98" y="3090"/>
                    </a:cubicBezTo>
                    <a:cubicBezTo>
                      <a:pt x="1" y="3188"/>
                      <a:pt x="73" y="3338"/>
                      <a:pt x="177" y="3338"/>
                    </a:cubicBezTo>
                    <a:cubicBezTo>
                      <a:pt x="192" y="3338"/>
                      <a:pt x="208" y="3335"/>
                      <a:pt x="224" y="3328"/>
                    </a:cubicBezTo>
                    <a:cubicBezTo>
                      <a:pt x="2323" y="3034"/>
                      <a:pt x="4996" y="1635"/>
                      <a:pt x="5052" y="109"/>
                    </a:cubicBezTo>
                    <a:cubicBezTo>
                      <a:pt x="4871" y="35"/>
                      <a:pt x="4673" y="1"/>
                      <a:pt x="4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3402618" y="454430"/>
                <a:ext cx="131349" cy="253579"/>
              </a:xfrm>
              <a:custGeom>
                <a:rect b="b" l="l" r="r" t="t"/>
                <a:pathLst>
                  <a:path extrusionOk="0" h="5728" w="2967">
                    <a:moveTo>
                      <a:pt x="980" y="0"/>
                    </a:moveTo>
                    <a:cubicBezTo>
                      <a:pt x="0" y="1176"/>
                      <a:pt x="980" y="4030"/>
                      <a:pt x="2323" y="5668"/>
                    </a:cubicBezTo>
                    <a:cubicBezTo>
                      <a:pt x="2344" y="5710"/>
                      <a:pt x="2383" y="5728"/>
                      <a:pt x="2423" y="5728"/>
                    </a:cubicBezTo>
                    <a:cubicBezTo>
                      <a:pt x="2490" y="5728"/>
                      <a:pt x="2561" y="5677"/>
                      <a:pt x="2561" y="5598"/>
                    </a:cubicBezTo>
                    <a:cubicBezTo>
                      <a:pt x="2967" y="3569"/>
                      <a:pt x="2449" y="532"/>
                      <a:pt x="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3411118" y="209351"/>
                <a:ext cx="141885" cy="245123"/>
              </a:xfrm>
              <a:custGeom>
                <a:rect b="b" l="l" r="r" t="t"/>
                <a:pathLst>
                  <a:path extrusionOk="0" h="5537" w="3205">
                    <a:moveTo>
                      <a:pt x="2995" y="1"/>
                    </a:moveTo>
                    <a:cubicBezTo>
                      <a:pt x="2949" y="1"/>
                      <a:pt x="2899" y="21"/>
                      <a:pt x="2855" y="65"/>
                    </a:cubicBezTo>
                    <a:cubicBezTo>
                      <a:pt x="1344" y="1520"/>
                      <a:pt x="0" y="4207"/>
                      <a:pt x="882" y="5536"/>
                    </a:cubicBezTo>
                    <a:cubicBezTo>
                      <a:pt x="2337" y="5131"/>
                      <a:pt x="3205" y="2220"/>
                      <a:pt x="3149" y="177"/>
                    </a:cubicBezTo>
                    <a:cubicBezTo>
                      <a:pt x="3149" y="68"/>
                      <a:pt x="3078" y="1"/>
                      <a:pt x="2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3449058" y="421891"/>
                <a:ext cx="260263" cy="77384"/>
              </a:xfrm>
              <a:custGeom>
                <a:rect b="b" l="l" r="r" t="t"/>
                <a:pathLst>
                  <a:path extrusionOk="0" h="1748" w="5879">
                    <a:moveTo>
                      <a:pt x="2087" y="1"/>
                    </a:moveTo>
                    <a:cubicBezTo>
                      <a:pt x="1179" y="1"/>
                      <a:pt x="396" y="214"/>
                      <a:pt x="1" y="735"/>
                    </a:cubicBezTo>
                    <a:cubicBezTo>
                      <a:pt x="449" y="1446"/>
                      <a:pt x="1576" y="1748"/>
                      <a:pt x="2818" y="1748"/>
                    </a:cubicBezTo>
                    <a:cubicBezTo>
                      <a:pt x="3825" y="1748"/>
                      <a:pt x="4908" y="1549"/>
                      <a:pt x="5766" y="1211"/>
                    </a:cubicBezTo>
                    <a:cubicBezTo>
                      <a:pt x="5878" y="1211"/>
                      <a:pt x="5878" y="1029"/>
                      <a:pt x="5766" y="917"/>
                    </a:cubicBezTo>
                    <a:cubicBezTo>
                      <a:pt x="4734" y="381"/>
                      <a:pt x="3299" y="1"/>
                      <a:pt x="20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9" name="Google Shape;479;p16"/>
            <p:cNvGrpSpPr/>
            <p:nvPr/>
          </p:nvGrpSpPr>
          <p:grpSpPr>
            <a:xfrm>
              <a:off x="5425894" y="1359772"/>
              <a:ext cx="759115" cy="787774"/>
              <a:chOff x="3253738" y="237595"/>
              <a:chExt cx="425656" cy="441726"/>
            </a:xfrm>
          </p:grpSpPr>
          <p:sp>
            <p:nvSpPr>
              <p:cNvPr id="480" name="Google Shape;480;p16"/>
              <p:cNvSpPr/>
              <p:nvPr/>
            </p:nvSpPr>
            <p:spPr>
              <a:xfrm>
                <a:off x="3269233" y="307586"/>
                <a:ext cx="162382" cy="131393"/>
              </a:xfrm>
              <a:custGeom>
                <a:rect b="b" l="l" r="r" t="t"/>
                <a:pathLst>
                  <a:path extrusionOk="0" h="2968" w="3668">
                    <a:moveTo>
                      <a:pt x="295" y="169"/>
                    </a:moveTo>
                    <a:cubicBezTo>
                      <a:pt x="1694" y="757"/>
                      <a:pt x="3261" y="1862"/>
                      <a:pt x="3555" y="2912"/>
                    </a:cubicBezTo>
                    <a:cubicBezTo>
                      <a:pt x="3037" y="2856"/>
                      <a:pt x="2450" y="2506"/>
                      <a:pt x="1862" y="1988"/>
                    </a:cubicBezTo>
                    <a:cubicBezTo>
                      <a:pt x="1218" y="1512"/>
                      <a:pt x="700" y="869"/>
                      <a:pt x="295" y="169"/>
                    </a:cubicBezTo>
                    <a:close/>
                    <a:moveTo>
                      <a:pt x="1" y="1"/>
                    </a:moveTo>
                    <a:lnTo>
                      <a:pt x="113" y="113"/>
                    </a:lnTo>
                    <a:cubicBezTo>
                      <a:pt x="519" y="813"/>
                      <a:pt x="1162" y="1568"/>
                      <a:pt x="1750" y="2100"/>
                    </a:cubicBezTo>
                    <a:cubicBezTo>
                      <a:pt x="2450" y="2618"/>
                      <a:pt x="3093" y="2968"/>
                      <a:pt x="3611" y="2968"/>
                    </a:cubicBezTo>
                    <a:lnTo>
                      <a:pt x="3667" y="2968"/>
                    </a:lnTo>
                    <a:lnTo>
                      <a:pt x="3667" y="2912"/>
                    </a:lnTo>
                    <a:cubicBezTo>
                      <a:pt x="3387" y="1806"/>
                      <a:pt x="1638" y="589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16"/>
              <p:cNvSpPr/>
              <p:nvPr/>
            </p:nvSpPr>
            <p:spPr>
              <a:xfrm>
                <a:off x="3253738" y="464966"/>
                <a:ext cx="175398" cy="113420"/>
              </a:xfrm>
              <a:custGeom>
                <a:rect b="b" l="l" r="r" t="t"/>
                <a:pathLst>
                  <a:path extrusionOk="0" h="2562" w="3962">
                    <a:moveTo>
                      <a:pt x="3849" y="112"/>
                    </a:moveTo>
                    <a:cubicBezTo>
                      <a:pt x="3611" y="532"/>
                      <a:pt x="3149" y="1050"/>
                      <a:pt x="2450" y="1456"/>
                    </a:cubicBezTo>
                    <a:cubicBezTo>
                      <a:pt x="1806" y="1861"/>
                      <a:pt x="1050" y="2155"/>
                      <a:pt x="239" y="2393"/>
                    </a:cubicBezTo>
                    <a:cubicBezTo>
                      <a:pt x="1218" y="1232"/>
                      <a:pt x="2744" y="112"/>
                      <a:pt x="3793" y="112"/>
                    </a:cubicBezTo>
                    <a:close/>
                    <a:moveTo>
                      <a:pt x="3793" y="0"/>
                    </a:moveTo>
                    <a:cubicBezTo>
                      <a:pt x="2618" y="0"/>
                      <a:pt x="1050" y="1232"/>
                      <a:pt x="57" y="2449"/>
                    </a:cubicBezTo>
                    <a:lnTo>
                      <a:pt x="1" y="2561"/>
                    </a:lnTo>
                    <a:lnTo>
                      <a:pt x="113" y="2505"/>
                    </a:lnTo>
                    <a:cubicBezTo>
                      <a:pt x="995" y="2337"/>
                      <a:pt x="1806" y="1987"/>
                      <a:pt x="2506" y="1512"/>
                    </a:cubicBezTo>
                    <a:cubicBezTo>
                      <a:pt x="3261" y="1106"/>
                      <a:pt x="3793" y="588"/>
                      <a:pt x="3961" y="56"/>
                    </a:cubicBez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6"/>
              <p:cNvSpPr/>
              <p:nvPr/>
            </p:nvSpPr>
            <p:spPr>
              <a:xfrm>
                <a:off x="3431571" y="475502"/>
                <a:ext cx="77472" cy="203819"/>
              </a:xfrm>
              <a:custGeom>
                <a:rect b="b" l="l" r="r" t="t"/>
                <a:pathLst>
                  <a:path extrusionOk="0" h="4604" w="1750">
                    <a:moveTo>
                      <a:pt x="532" y="168"/>
                    </a:moveTo>
                    <a:cubicBezTo>
                      <a:pt x="882" y="462"/>
                      <a:pt x="1176" y="1106"/>
                      <a:pt x="1399" y="1861"/>
                    </a:cubicBezTo>
                    <a:cubicBezTo>
                      <a:pt x="1581" y="2617"/>
                      <a:pt x="1637" y="3498"/>
                      <a:pt x="1581" y="4254"/>
                    </a:cubicBezTo>
                    <a:cubicBezTo>
                      <a:pt x="770" y="2967"/>
                      <a:pt x="182" y="1162"/>
                      <a:pt x="532" y="168"/>
                    </a:cubicBezTo>
                    <a:close/>
                    <a:moveTo>
                      <a:pt x="476" y="0"/>
                    </a:moveTo>
                    <a:lnTo>
                      <a:pt x="476" y="56"/>
                    </a:lnTo>
                    <a:cubicBezTo>
                      <a:pt x="0" y="1162"/>
                      <a:pt x="700" y="3149"/>
                      <a:pt x="1581" y="4492"/>
                    </a:cubicBezTo>
                    <a:lnTo>
                      <a:pt x="1693" y="4604"/>
                    </a:lnTo>
                    <a:lnTo>
                      <a:pt x="1693" y="4422"/>
                    </a:lnTo>
                    <a:cubicBezTo>
                      <a:pt x="1749" y="3554"/>
                      <a:pt x="1693" y="2673"/>
                      <a:pt x="1469" y="1861"/>
                    </a:cubicBezTo>
                    <a:cubicBezTo>
                      <a:pt x="1287" y="994"/>
                      <a:pt x="938" y="350"/>
                      <a:pt x="532" y="56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16"/>
              <p:cNvSpPr/>
              <p:nvPr/>
            </p:nvSpPr>
            <p:spPr>
              <a:xfrm>
                <a:off x="3442063" y="237595"/>
                <a:ext cx="92967" cy="196426"/>
              </a:xfrm>
              <a:custGeom>
                <a:rect b="b" l="l" r="r" t="t"/>
                <a:pathLst>
                  <a:path extrusionOk="0" h="4437" w="2100">
                    <a:moveTo>
                      <a:pt x="1988" y="295"/>
                    </a:moveTo>
                    <a:lnTo>
                      <a:pt x="1988" y="295"/>
                    </a:lnTo>
                    <a:cubicBezTo>
                      <a:pt x="1932" y="1120"/>
                      <a:pt x="1750" y="1932"/>
                      <a:pt x="1456" y="2687"/>
                    </a:cubicBezTo>
                    <a:cubicBezTo>
                      <a:pt x="1162" y="3443"/>
                      <a:pt x="813" y="3975"/>
                      <a:pt x="407" y="4269"/>
                    </a:cubicBezTo>
                    <a:cubicBezTo>
                      <a:pt x="183" y="3219"/>
                      <a:pt x="994" y="1526"/>
                      <a:pt x="1988" y="295"/>
                    </a:cubicBezTo>
                    <a:close/>
                    <a:moveTo>
                      <a:pt x="2100" y="1"/>
                    </a:moveTo>
                    <a:lnTo>
                      <a:pt x="1988" y="127"/>
                    </a:lnTo>
                    <a:cubicBezTo>
                      <a:pt x="939" y="1344"/>
                      <a:pt x="1" y="3219"/>
                      <a:pt x="295" y="4381"/>
                    </a:cubicBezTo>
                    <a:lnTo>
                      <a:pt x="351" y="4437"/>
                    </a:lnTo>
                    <a:lnTo>
                      <a:pt x="407" y="4381"/>
                    </a:lnTo>
                    <a:cubicBezTo>
                      <a:pt x="813" y="4143"/>
                      <a:pt x="1232" y="3499"/>
                      <a:pt x="1582" y="2687"/>
                    </a:cubicBezTo>
                    <a:cubicBezTo>
                      <a:pt x="1862" y="1932"/>
                      <a:pt x="2044" y="1050"/>
                      <a:pt x="2100" y="183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16"/>
              <p:cNvSpPr/>
              <p:nvPr/>
            </p:nvSpPr>
            <p:spPr>
              <a:xfrm>
                <a:off x="3470573" y="436456"/>
                <a:ext cx="208822" cy="46528"/>
              </a:xfrm>
              <a:custGeom>
                <a:rect b="b" l="l" r="r" t="t"/>
                <a:pathLst>
                  <a:path extrusionOk="0" h="1051" w="4717">
                    <a:moveTo>
                      <a:pt x="1568" y="126"/>
                    </a:moveTo>
                    <a:cubicBezTo>
                      <a:pt x="2505" y="126"/>
                      <a:pt x="3555" y="350"/>
                      <a:pt x="4437" y="700"/>
                    </a:cubicBezTo>
                    <a:cubicBezTo>
                      <a:pt x="3737" y="882"/>
                      <a:pt x="3037" y="938"/>
                      <a:pt x="2394" y="938"/>
                    </a:cubicBezTo>
                    <a:lnTo>
                      <a:pt x="1988" y="938"/>
                    </a:lnTo>
                    <a:cubicBezTo>
                      <a:pt x="1218" y="882"/>
                      <a:pt x="588" y="700"/>
                      <a:pt x="169" y="406"/>
                    </a:cubicBezTo>
                    <a:cubicBezTo>
                      <a:pt x="518" y="238"/>
                      <a:pt x="1050" y="126"/>
                      <a:pt x="1568" y="126"/>
                    </a:cubicBezTo>
                    <a:close/>
                    <a:moveTo>
                      <a:pt x="1568" y="1"/>
                    </a:moveTo>
                    <a:cubicBezTo>
                      <a:pt x="994" y="1"/>
                      <a:pt x="406" y="126"/>
                      <a:pt x="57" y="350"/>
                    </a:cubicBezTo>
                    <a:lnTo>
                      <a:pt x="1" y="406"/>
                    </a:lnTo>
                    <a:lnTo>
                      <a:pt x="57" y="476"/>
                    </a:lnTo>
                    <a:cubicBezTo>
                      <a:pt x="462" y="826"/>
                      <a:pt x="1106" y="994"/>
                      <a:pt x="1988" y="1050"/>
                    </a:cubicBezTo>
                    <a:lnTo>
                      <a:pt x="2394" y="1050"/>
                    </a:lnTo>
                    <a:cubicBezTo>
                      <a:pt x="3093" y="1050"/>
                      <a:pt x="3849" y="938"/>
                      <a:pt x="4604" y="756"/>
                    </a:cubicBezTo>
                    <a:lnTo>
                      <a:pt x="4716" y="700"/>
                    </a:lnTo>
                    <a:lnTo>
                      <a:pt x="4604" y="644"/>
                    </a:lnTo>
                    <a:cubicBezTo>
                      <a:pt x="3667" y="294"/>
                      <a:pt x="2561" y="1"/>
                      <a:pt x="1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5" name="Google Shape;485;p16"/>
            <p:cNvGrpSpPr/>
            <p:nvPr/>
          </p:nvGrpSpPr>
          <p:grpSpPr>
            <a:xfrm>
              <a:off x="5693302" y="1663575"/>
              <a:ext cx="132638" cy="138243"/>
              <a:chOff x="3403681" y="407946"/>
              <a:chExt cx="74374" cy="77517"/>
            </a:xfrm>
          </p:grpSpPr>
          <p:sp>
            <p:nvSpPr>
              <p:cNvPr id="486" name="Google Shape;486;p16"/>
              <p:cNvSpPr/>
              <p:nvPr/>
            </p:nvSpPr>
            <p:spPr>
              <a:xfrm>
                <a:off x="3408639" y="420962"/>
                <a:ext cx="64457" cy="52106"/>
              </a:xfrm>
              <a:custGeom>
                <a:rect b="b" l="l" r="r" t="t"/>
                <a:pathLst>
                  <a:path extrusionOk="0" h="1177" w="1456">
                    <a:moveTo>
                      <a:pt x="112" y="1"/>
                    </a:moveTo>
                    <a:lnTo>
                      <a:pt x="0" y="57"/>
                    </a:lnTo>
                    <a:lnTo>
                      <a:pt x="1400" y="1176"/>
                    </a:lnTo>
                    <a:lnTo>
                      <a:pt x="1456" y="110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16"/>
              <p:cNvSpPr/>
              <p:nvPr/>
            </p:nvSpPr>
            <p:spPr>
              <a:xfrm>
                <a:off x="3434670" y="407946"/>
                <a:ext cx="12396" cy="77517"/>
              </a:xfrm>
              <a:custGeom>
                <a:rect b="b" l="l" r="r" t="t"/>
                <a:pathLst>
                  <a:path extrusionOk="0" h="1751" w="280">
                    <a:moveTo>
                      <a:pt x="0" y="1"/>
                    </a:moveTo>
                    <a:lnTo>
                      <a:pt x="168" y="1750"/>
                    </a:lnTo>
                    <a:lnTo>
                      <a:pt x="280" y="175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16"/>
              <p:cNvSpPr/>
              <p:nvPr/>
            </p:nvSpPr>
            <p:spPr>
              <a:xfrm>
                <a:off x="3403681" y="442034"/>
                <a:ext cx="74374" cy="9961"/>
              </a:xfrm>
              <a:custGeom>
                <a:rect b="b" l="l" r="r" t="t"/>
                <a:pathLst>
                  <a:path extrusionOk="0" h="225" w="1680">
                    <a:moveTo>
                      <a:pt x="1680" y="0"/>
                    </a:moveTo>
                    <a:lnTo>
                      <a:pt x="0" y="168"/>
                    </a:lnTo>
                    <a:lnTo>
                      <a:pt x="0" y="224"/>
                    </a:lnTo>
                    <a:lnTo>
                      <a:pt x="1680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16"/>
              <p:cNvSpPr/>
              <p:nvPr/>
            </p:nvSpPr>
            <p:spPr>
              <a:xfrm>
                <a:off x="3413597" y="416004"/>
                <a:ext cx="52062" cy="62022"/>
              </a:xfrm>
              <a:custGeom>
                <a:rect b="b" l="l" r="r" t="t"/>
                <a:pathLst>
                  <a:path extrusionOk="0" h="1401" w="1176">
                    <a:moveTo>
                      <a:pt x="1106" y="1"/>
                    </a:moveTo>
                    <a:lnTo>
                      <a:pt x="0" y="1344"/>
                    </a:lnTo>
                    <a:lnTo>
                      <a:pt x="126" y="1400"/>
                    </a:lnTo>
                    <a:lnTo>
                      <a:pt x="1176" y="57"/>
                    </a:lnTo>
                    <a:lnTo>
                      <a:pt x="1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90" name="Google Shape;490;p16"/>
            <p:cNvSpPr/>
            <p:nvPr/>
          </p:nvSpPr>
          <p:spPr>
            <a:xfrm>
              <a:off x="5712145" y="1696120"/>
              <a:ext cx="96243" cy="76268"/>
            </a:xfrm>
            <a:custGeom>
              <a:rect b="b" l="l" r="r" t="t"/>
              <a:pathLst>
                <a:path extrusionOk="0" h="966" w="1219">
                  <a:moveTo>
                    <a:pt x="554" y="1"/>
                  </a:moveTo>
                  <a:cubicBezTo>
                    <a:pt x="240" y="1"/>
                    <a:pt x="1" y="385"/>
                    <a:pt x="169" y="708"/>
                  </a:cubicBezTo>
                  <a:cubicBezTo>
                    <a:pt x="225" y="820"/>
                    <a:pt x="281" y="876"/>
                    <a:pt x="393" y="932"/>
                  </a:cubicBezTo>
                  <a:cubicBezTo>
                    <a:pt x="460" y="953"/>
                    <a:pt x="534" y="966"/>
                    <a:pt x="609" y="966"/>
                  </a:cubicBezTo>
                  <a:cubicBezTo>
                    <a:pt x="740" y="966"/>
                    <a:pt x="874" y="927"/>
                    <a:pt x="981" y="820"/>
                  </a:cubicBezTo>
                  <a:cubicBezTo>
                    <a:pt x="1219" y="526"/>
                    <a:pt x="1037" y="9"/>
                    <a:pt x="631" y="9"/>
                  </a:cubicBezTo>
                  <a:cubicBezTo>
                    <a:pt x="605" y="3"/>
                    <a:pt x="579" y="1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1" name="Google Shape;491;p16"/>
            <p:cNvGrpSpPr/>
            <p:nvPr/>
          </p:nvGrpSpPr>
          <p:grpSpPr>
            <a:xfrm>
              <a:off x="5678933" y="1656312"/>
              <a:ext cx="161376" cy="155376"/>
              <a:chOff x="3395624" y="403874"/>
              <a:chExt cx="90488" cy="87123"/>
            </a:xfrm>
          </p:grpSpPr>
          <p:sp>
            <p:nvSpPr>
              <p:cNvPr id="492" name="Google Shape;492;p16"/>
              <p:cNvSpPr/>
              <p:nvPr/>
            </p:nvSpPr>
            <p:spPr>
              <a:xfrm>
                <a:off x="3395624" y="441680"/>
                <a:ext cx="13060" cy="18372"/>
              </a:xfrm>
              <a:custGeom>
                <a:rect b="b" l="l" r="r" t="t"/>
                <a:pathLst>
                  <a:path extrusionOk="0" h="415" w="295">
                    <a:moveTo>
                      <a:pt x="128" y="0"/>
                    </a:moveTo>
                    <a:cubicBezTo>
                      <a:pt x="73" y="0"/>
                      <a:pt x="37" y="68"/>
                      <a:pt x="0" y="176"/>
                    </a:cubicBezTo>
                    <a:cubicBezTo>
                      <a:pt x="0" y="176"/>
                      <a:pt x="0" y="232"/>
                      <a:pt x="56" y="288"/>
                    </a:cubicBezTo>
                    <a:cubicBezTo>
                      <a:pt x="56" y="358"/>
                      <a:pt x="112" y="414"/>
                      <a:pt x="182" y="414"/>
                    </a:cubicBezTo>
                    <a:cubicBezTo>
                      <a:pt x="238" y="414"/>
                      <a:pt x="294" y="176"/>
                      <a:pt x="238" y="64"/>
                    </a:cubicBezTo>
                    <a:cubicBezTo>
                      <a:pt x="194" y="20"/>
                      <a:pt x="158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16"/>
              <p:cNvSpPr/>
              <p:nvPr/>
            </p:nvSpPr>
            <p:spPr>
              <a:xfrm>
                <a:off x="3475531" y="433889"/>
                <a:ext cx="10581" cy="18106"/>
              </a:xfrm>
              <a:custGeom>
                <a:rect b="b" l="l" r="r" t="t"/>
                <a:pathLst>
                  <a:path extrusionOk="0" h="409" w="239">
                    <a:moveTo>
                      <a:pt x="107" y="1"/>
                    </a:moveTo>
                    <a:cubicBezTo>
                      <a:pt x="54" y="1"/>
                      <a:pt x="1" y="66"/>
                      <a:pt x="1" y="184"/>
                    </a:cubicBezTo>
                    <a:lnTo>
                      <a:pt x="1" y="296"/>
                    </a:lnTo>
                    <a:cubicBezTo>
                      <a:pt x="1" y="352"/>
                      <a:pt x="57" y="408"/>
                      <a:pt x="127" y="408"/>
                    </a:cubicBezTo>
                    <a:cubicBezTo>
                      <a:pt x="183" y="408"/>
                      <a:pt x="238" y="184"/>
                      <a:pt x="183" y="59"/>
                    </a:cubicBezTo>
                    <a:cubicBezTo>
                      <a:pt x="163" y="20"/>
                      <a:pt x="135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16"/>
              <p:cNvSpPr/>
              <p:nvPr/>
            </p:nvSpPr>
            <p:spPr>
              <a:xfrm>
                <a:off x="3434670" y="481302"/>
                <a:ext cx="17974" cy="9695"/>
              </a:xfrm>
              <a:custGeom>
                <a:rect b="b" l="l" r="r" t="t"/>
                <a:pathLst>
                  <a:path extrusionOk="0" h="219" w="406">
                    <a:moveTo>
                      <a:pt x="269" y="0"/>
                    </a:moveTo>
                    <a:cubicBezTo>
                      <a:pt x="217" y="0"/>
                      <a:pt x="158" y="14"/>
                      <a:pt x="112" y="37"/>
                    </a:cubicBezTo>
                    <a:cubicBezTo>
                      <a:pt x="0" y="93"/>
                      <a:pt x="0" y="219"/>
                      <a:pt x="168" y="219"/>
                    </a:cubicBezTo>
                    <a:lnTo>
                      <a:pt x="280" y="219"/>
                    </a:lnTo>
                    <a:cubicBezTo>
                      <a:pt x="350" y="219"/>
                      <a:pt x="406" y="163"/>
                      <a:pt x="406" y="93"/>
                    </a:cubicBezTo>
                    <a:cubicBezTo>
                      <a:pt x="406" y="27"/>
                      <a:pt x="343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16"/>
              <p:cNvSpPr/>
              <p:nvPr/>
            </p:nvSpPr>
            <p:spPr>
              <a:xfrm>
                <a:off x="3426613" y="403874"/>
                <a:ext cx="20453" cy="9695"/>
              </a:xfrm>
              <a:custGeom>
                <a:rect b="b" l="l" r="r" t="t"/>
                <a:pathLst>
                  <a:path extrusionOk="0" h="219" w="462">
                    <a:moveTo>
                      <a:pt x="275" y="0"/>
                    </a:moveTo>
                    <a:cubicBezTo>
                      <a:pt x="224" y="0"/>
                      <a:pt x="164" y="14"/>
                      <a:pt x="112" y="37"/>
                    </a:cubicBezTo>
                    <a:cubicBezTo>
                      <a:pt x="0" y="93"/>
                      <a:pt x="0" y="219"/>
                      <a:pt x="182" y="219"/>
                    </a:cubicBezTo>
                    <a:lnTo>
                      <a:pt x="294" y="219"/>
                    </a:lnTo>
                    <a:cubicBezTo>
                      <a:pt x="350" y="163"/>
                      <a:pt x="462" y="93"/>
                      <a:pt x="406" y="93"/>
                    </a:cubicBezTo>
                    <a:cubicBezTo>
                      <a:pt x="406" y="27"/>
                      <a:pt x="348" y="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16"/>
              <p:cNvSpPr/>
              <p:nvPr/>
            </p:nvSpPr>
            <p:spPr>
              <a:xfrm>
                <a:off x="3403681" y="415030"/>
                <a:ext cx="14698" cy="14698"/>
              </a:xfrm>
              <a:custGeom>
                <a:rect b="b" l="l" r="r" t="t"/>
                <a:pathLst>
                  <a:path extrusionOk="0" h="332" w="332">
                    <a:moveTo>
                      <a:pt x="201" y="1"/>
                    </a:moveTo>
                    <a:cubicBezTo>
                      <a:pt x="173" y="1"/>
                      <a:pt x="142" y="8"/>
                      <a:pt x="112" y="23"/>
                    </a:cubicBezTo>
                    <a:cubicBezTo>
                      <a:pt x="112" y="79"/>
                      <a:pt x="56" y="79"/>
                      <a:pt x="56" y="135"/>
                    </a:cubicBezTo>
                    <a:cubicBezTo>
                      <a:pt x="0" y="191"/>
                      <a:pt x="0" y="317"/>
                      <a:pt x="56" y="317"/>
                    </a:cubicBezTo>
                    <a:cubicBezTo>
                      <a:pt x="67" y="327"/>
                      <a:pt x="80" y="331"/>
                      <a:pt x="96" y="331"/>
                    </a:cubicBezTo>
                    <a:cubicBezTo>
                      <a:pt x="168" y="331"/>
                      <a:pt x="280" y="238"/>
                      <a:pt x="280" y="135"/>
                    </a:cubicBezTo>
                    <a:cubicBezTo>
                      <a:pt x="331" y="53"/>
                      <a:pt x="278" y="1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16"/>
              <p:cNvSpPr/>
              <p:nvPr/>
            </p:nvSpPr>
            <p:spPr>
              <a:xfrm>
                <a:off x="3462516" y="464745"/>
                <a:ext cx="15539" cy="15760"/>
              </a:xfrm>
              <a:custGeom>
                <a:rect b="b" l="l" r="r" t="t"/>
                <a:pathLst>
                  <a:path extrusionOk="0" h="356" w="351">
                    <a:moveTo>
                      <a:pt x="249" y="0"/>
                    </a:moveTo>
                    <a:cubicBezTo>
                      <a:pt x="212" y="0"/>
                      <a:pt x="169" y="18"/>
                      <a:pt x="127" y="61"/>
                    </a:cubicBezTo>
                    <a:cubicBezTo>
                      <a:pt x="127" y="61"/>
                      <a:pt x="127" y="117"/>
                      <a:pt x="71" y="117"/>
                    </a:cubicBezTo>
                    <a:cubicBezTo>
                      <a:pt x="1" y="243"/>
                      <a:pt x="1" y="299"/>
                      <a:pt x="71" y="355"/>
                    </a:cubicBezTo>
                    <a:cubicBezTo>
                      <a:pt x="127" y="355"/>
                      <a:pt x="295" y="243"/>
                      <a:pt x="351" y="117"/>
                    </a:cubicBezTo>
                    <a:cubicBezTo>
                      <a:pt x="351" y="48"/>
                      <a:pt x="308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16"/>
              <p:cNvSpPr/>
              <p:nvPr/>
            </p:nvSpPr>
            <p:spPr>
              <a:xfrm>
                <a:off x="3406160" y="469924"/>
                <a:ext cx="18018" cy="14919"/>
              </a:xfrm>
              <a:custGeom>
                <a:rect b="b" l="l" r="r" t="t"/>
                <a:pathLst>
                  <a:path extrusionOk="0" h="337" w="407">
                    <a:moveTo>
                      <a:pt x="168" y="0"/>
                    </a:moveTo>
                    <a:cubicBezTo>
                      <a:pt x="56" y="0"/>
                      <a:pt x="0" y="126"/>
                      <a:pt x="112" y="238"/>
                    </a:cubicBezTo>
                    <a:lnTo>
                      <a:pt x="168" y="294"/>
                    </a:lnTo>
                    <a:cubicBezTo>
                      <a:pt x="231" y="322"/>
                      <a:pt x="277" y="336"/>
                      <a:pt x="313" y="336"/>
                    </a:cubicBezTo>
                    <a:cubicBezTo>
                      <a:pt x="350" y="336"/>
                      <a:pt x="378" y="322"/>
                      <a:pt x="406" y="294"/>
                    </a:cubicBezTo>
                    <a:cubicBezTo>
                      <a:pt x="406" y="238"/>
                      <a:pt x="294" y="7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16"/>
              <p:cNvSpPr/>
              <p:nvPr/>
            </p:nvSpPr>
            <p:spPr>
              <a:xfrm>
                <a:off x="3456097" y="410160"/>
                <a:ext cx="19479" cy="13325"/>
              </a:xfrm>
              <a:custGeom>
                <a:rect b="b" l="l" r="r" t="t"/>
                <a:pathLst>
                  <a:path extrusionOk="0" h="301" w="440">
                    <a:moveTo>
                      <a:pt x="86" y="1"/>
                    </a:moveTo>
                    <a:cubicBezTo>
                      <a:pt x="18" y="1"/>
                      <a:pt x="0" y="99"/>
                      <a:pt x="90" y="189"/>
                    </a:cubicBezTo>
                    <a:cubicBezTo>
                      <a:pt x="90" y="245"/>
                      <a:pt x="146" y="245"/>
                      <a:pt x="216" y="245"/>
                    </a:cubicBezTo>
                    <a:cubicBezTo>
                      <a:pt x="272" y="301"/>
                      <a:pt x="328" y="301"/>
                      <a:pt x="384" y="301"/>
                    </a:cubicBezTo>
                    <a:cubicBezTo>
                      <a:pt x="440" y="189"/>
                      <a:pt x="328" y="77"/>
                      <a:pt x="146" y="21"/>
                    </a:cubicBezTo>
                    <a:cubicBezTo>
                      <a:pt x="123" y="7"/>
                      <a:pt x="103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 txBox="1"/>
          <p:nvPr>
            <p:ph type="title"/>
          </p:nvPr>
        </p:nvSpPr>
        <p:spPr>
          <a:xfrm>
            <a:off x="4607525" y="1327725"/>
            <a:ext cx="3590700" cy="16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02" name="Google Shape;502;p17"/>
          <p:cNvSpPr txBox="1"/>
          <p:nvPr>
            <p:ph idx="1" type="subTitle"/>
          </p:nvPr>
        </p:nvSpPr>
        <p:spPr>
          <a:xfrm>
            <a:off x="4607525" y="3026925"/>
            <a:ext cx="3590700" cy="7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03" name="Google Shape;503;p17"/>
          <p:cNvSpPr/>
          <p:nvPr>
            <p:ph idx="2" type="pic"/>
          </p:nvPr>
        </p:nvSpPr>
        <p:spPr>
          <a:xfrm>
            <a:off x="863875" y="695513"/>
            <a:ext cx="3336000" cy="3752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04" name="Google Shape;504;p17"/>
          <p:cNvCxnSpPr/>
          <p:nvPr/>
        </p:nvCxnSpPr>
        <p:spPr>
          <a:xfrm rot="10800000"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5" name="Google Shape;505;p17"/>
          <p:cNvCxnSpPr/>
          <p:nvPr/>
        </p:nvCxnSpPr>
        <p:spPr>
          <a:xfrm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8"/>
          <p:cNvSpPr txBox="1"/>
          <p:nvPr>
            <p:ph type="title"/>
          </p:nvPr>
        </p:nvSpPr>
        <p:spPr>
          <a:xfrm>
            <a:off x="713225" y="1817863"/>
            <a:ext cx="3597900" cy="6015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08" name="Google Shape;508;p18"/>
          <p:cNvSpPr txBox="1"/>
          <p:nvPr>
            <p:ph idx="1" type="subTitle"/>
          </p:nvPr>
        </p:nvSpPr>
        <p:spPr>
          <a:xfrm>
            <a:off x="713225" y="2520588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cxnSp>
        <p:nvCxnSpPr>
          <p:cNvPr id="509" name="Google Shape;509;p18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0" name="Google Shape;510;p18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9"/>
          <p:cNvSpPr txBox="1"/>
          <p:nvPr>
            <p:ph type="title"/>
          </p:nvPr>
        </p:nvSpPr>
        <p:spPr>
          <a:xfrm>
            <a:off x="4832875" y="1817863"/>
            <a:ext cx="3597900" cy="6015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3" name="Google Shape;513;p19"/>
          <p:cNvSpPr txBox="1"/>
          <p:nvPr>
            <p:ph idx="1" type="subTitle"/>
          </p:nvPr>
        </p:nvSpPr>
        <p:spPr>
          <a:xfrm>
            <a:off x="4832875" y="2520588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cxnSp>
        <p:nvCxnSpPr>
          <p:cNvPr id="514" name="Google Shape;514;p19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5" name="Google Shape;515;p19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_1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7" name="Google Shape;517;p20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8" name="Google Shape;518;p20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9" name="Google Shape;519;p20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20" name="Google Shape;520;p20"/>
          <p:cNvSpPr txBox="1"/>
          <p:nvPr>
            <p:ph idx="1" type="subTitle"/>
          </p:nvPr>
        </p:nvSpPr>
        <p:spPr>
          <a:xfrm>
            <a:off x="713225" y="1713825"/>
            <a:ext cx="5004900" cy="17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21" name="Google Shape;521;p20"/>
          <p:cNvSpPr txBox="1"/>
          <p:nvPr>
            <p:ph idx="2" type="body"/>
          </p:nvPr>
        </p:nvSpPr>
        <p:spPr>
          <a:xfrm>
            <a:off x="713225" y="1152475"/>
            <a:ext cx="77175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■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■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■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/>
        </p:txBody>
      </p:sp>
      <p:grpSp>
        <p:nvGrpSpPr>
          <p:cNvPr id="522" name="Google Shape;522;p20"/>
          <p:cNvGrpSpPr/>
          <p:nvPr/>
        </p:nvGrpSpPr>
        <p:grpSpPr>
          <a:xfrm rot="-4548828">
            <a:off x="-241590" y="4103654"/>
            <a:ext cx="1165687" cy="1000682"/>
            <a:chOff x="8055559" y="3959852"/>
            <a:chExt cx="1515541" cy="1301014"/>
          </a:xfrm>
        </p:grpSpPr>
        <p:grpSp>
          <p:nvGrpSpPr>
            <p:cNvPr id="523" name="Google Shape;523;p20"/>
            <p:cNvGrpSpPr/>
            <p:nvPr/>
          </p:nvGrpSpPr>
          <p:grpSpPr>
            <a:xfrm>
              <a:off x="8859314" y="4170300"/>
              <a:ext cx="711786" cy="628464"/>
              <a:chOff x="8859314" y="4170300"/>
              <a:chExt cx="711786" cy="628464"/>
            </a:xfrm>
          </p:grpSpPr>
          <p:sp>
            <p:nvSpPr>
              <p:cNvPr id="524" name="Google Shape;524;p20"/>
              <p:cNvSpPr/>
              <p:nvPr/>
            </p:nvSpPr>
            <p:spPr>
              <a:xfrm rot="-3461103">
                <a:off x="9163606" y="4313446"/>
                <a:ext cx="435664" cy="171856"/>
              </a:xfrm>
              <a:custGeom>
                <a:rect b="b" l="l" r="r" t="t"/>
                <a:pathLst>
                  <a:path extrusionOk="0" h="2562" w="6536">
                    <a:moveTo>
                      <a:pt x="1981" y="0"/>
                    </a:moveTo>
                    <a:cubicBezTo>
                      <a:pt x="1319" y="0"/>
                      <a:pt x="654" y="118"/>
                      <a:pt x="1" y="343"/>
                    </a:cubicBezTo>
                    <a:cubicBezTo>
                      <a:pt x="757" y="1281"/>
                      <a:pt x="1806" y="1981"/>
                      <a:pt x="2982" y="2330"/>
                    </a:cubicBezTo>
                    <a:cubicBezTo>
                      <a:pt x="3473" y="2486"/>
                      <a:pt x="4001" y="2561"/>
                      <a:pt x="4537" y="2561"/>
                    </a:cubicBezTo>
                    <a:cubicBezTo>
                      <a:pt x="5207" y="2561"/>
                      <a:pt x="5891" y="2444"/>
                      <a:pt x="6536" y="2218"/>
                    </a:cubicBezTo>
                    <a:cubicBezTo>
                      <a:pt x="5780" y="1281"/>
                      <a:pt x="4731" y="525"/>
                      <a:pt x="3555" y="231"/>
                    </a:cubicBezTo>
                    <a:cubicBezTo>
                      <a:pt x="3039" y="76"/>
                      <a:pt x="2511" y="0"/>
                      <a:pt x="19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20"/>
              <p:cNvSpPr/>
              <p:nvPr/>
            </p:nvSpPr>
            <p:spPr>
              <a:xfrm rot="-3461103">
                <a:off x="9170190" y="4313474"/>
                <a:ext cx="419800" cy="169044"/>
              </a:xfrm>
              <a:custGeom>
                <a:rect b="b" l="l" r="r" t="t"/>
                <a:pathLst>
                  <a:path extrusionOk="0" h="2520" w="6298">
                    <a:moveTo>
                      <a:pt x="1512" y="0"/>
                    </a:moveTo>
                    <a:cubicBezTo>
                      <a:pt x="1400" y="126"/>
                      <a:pt x="1218" y="238"/>
                      <a:pt x="1162" y="350"/>
                    </a:cubicBezTo>
                    <a:cubicBezTo>
                      <a:pt x="1274" y="294"/>
                      <a:pt x="1456" y="294"/>
                      <a:pt x="1568" y="294"/>
                    </a:cubicBezTo>
                    <a:cubicBezTo>
                      <a:pt x="1918" y="294"/>
                      <a:pt x="2268" y="350"/>
                      <a:pt x="2562" y="420"/>
                    </a:cubicBezTo>
                    <a:cubicBezTo>
                      <a:pt x="2730" y="294"/>
                      <a:pt x="2856" y="182"/>
                      <a:pt x="3079" y="126"/>
                    </a:cubicBezTo>
                    <a:cubicBezTo>
                      <a:pt x="2674" y="0"/>
                      <a:pt x="2268" y="0"/>
                      <a:pt x="1862" y="0"/>
                    </a:cubicBezTo>
                    <a:close/>
                    <a:moveTo>
                      <a:pt x="1330" y="0"/>
                    </a:moveTo>
                    <a:lnTo>
                      <a:pt x="1330" y="0"/>
                    </a:lnTo>
                    <a:cubicBezTo>
                      <a:pt x="868" y="70"/>
                      <a:pt x="463" y="182"/>
                      <a:pt x="57" y="294"/>
                    </a:cubicBezTo>
                    <a:lnTo>
                      <a:pt x="519" y="476"/>
                    </a:lnTo>
                    <a:cubicBezTo>
                      <a:pt x="701" y="420"/>
                      <a:pt x="868" y="350"/>
                      <a:pt x="980" y="350"/>
                    </a:cubicBezTo>
                    <a:cubicBezTo>
                      <a:pt x="1106" y="238"/>
                      <a:pt x="1218" y="126"/>
                      <a:pt x="1330" y="0"/>
                    </a:cubicBezTo>
                    <a:close/>
                    <a:moveTo>
                      <a:pt x="1" y="420"/>
                    </a:moveTo>
                    <a:cubicBezTo>
                      <a:pt x="1" y="476"/>
                      <a:pt x="57" y="532"/>
                      <a:pt x="113" y="588"/>
                    </a:cubicBezTo>
                    <a:cubicBezTo>
                      <a:pt x="169" y="588"/>
                      <a:pt x="225" y="532"/>
                      <a:pt x="281" y="532"/>
                    </a:cubicBezTo>
                    <a:lnTo>
                      <a:pt x="1" y="420"/>
                    </a:lnTo>
                    <a:close/>
                    <a:moveTo>
                      <a:pt x="3205" y="182"/>
                    </a:moveTo>
                    <a:cubicBezTo>
                      <a:pt x="3023" y="238"/>
                      <a:pt x="2856" y="350"/>
                      <a:pt x="2674" y="476"/>
                    </a:cubicBezTo>
                    <a:cubicBezTo>
                      <a:pt x="2911" y="532"/>
                      <a:pt x="3079" y="588"/>
                      <a:pt x="3317" y="700"/>
                    </a:cubicBezTo>
                    <a:cubicBezTo>
                      <a:pt x="3499" y="770"/>
                      <a:pt x="3611" y="882"/>
                      <a:pt x="3779" y="994"/>
                    </a:cubicBezTo>
                    <a:cubicBezTo>
                      <a:pt x="3905" y="826"/>
                      <a:pt x="4129" y="644"/>
                      <a:pt x="4367" y="532"/>
                    </a:cubicBezTo>
                    <a:cubicBezTo>
                      <a:pt x="4073" y="420"/>
                      <a:pt x="3779" y="294"/>
                      <a:pt x="3429" y="238"/>
                    </a:cubicBezTo>
                    <a:cubicBezTo>
                      <a:pt x="3373" y="182"/>
                      <a:pt x="3317" y="182"/>
                      <a:pt x="3205" y="182"/>
                    </a:cubicBezTo>
                    <a:close/>
                    <a:moveTo>
                      <a:pt x="4423" y="588"/>
                    </a:moveTo>
                    <a:cubicBezTo>
                      <a:pt x="4199" y="700"/>
                      <a:pt x="4017" y="882"/>
                      <a:pt x="3849" y="1050"/>
                    </a:cubicBezTo>
                    <a:cubicBezTo>
                      <a:pt x="4073" y="1176"/>
                      <a:pt x="4311" y="1400"/>
                      <a:pt x="4479" y="1582"/>
                    </a:cubicBezTo>
                    <a:lnTo>
                      <a:pt x="4829" y="1694"/>
                    </a:lnTo>
                    <a:cubicBezTo>
                      <a:pt x="4955" y="1582"/>
                      <a:pt x="5122" y="1400"/>
                      <a:pt x="5360" y="1176"/>
                    </a:cubicBezTo>
                    <a:cubicBezTo>
                      <a:pt x="5066" y="938"/>
                      <a:pt x="4773" y="770"/>
                      <a:pt x="4423" y="588"/>
                    </a:cubicBezTo>
                    <a:close/>
                    <a:moveTo>
                      <a:pt x="5416" y="1232"/>
                    </a:moveTo>
                    <a:cubicBezTo>
                      <a:pt x="5178" y="1400"/>
                      <a:pt x="5010" y="1638"/>
                      <a:pt x="4955" y="1750"/>
                    </a:cubicBezTo>
                    <a:lnTo>
                      <a:pt x="6298" y="2099"/>
                    </a:lnTo>
                    <a:cubicBezTo>
                      <a:pt x="6060" y="1820"/>
                      <a:pt x="5766" y="1526"/>
                      <a:pt x="5416" y="1232"/>
                    </a:cubicBezTo>
                    <a:close/>
                    <a:moveTo>
                      <a:pt x="4661" y="1820"/>
                    </a:moveTo>
                    <a:lnTo>
                      <a:pt x="4661" y="1820"/>
                    </a:lnTo>
                    <a:cubicBezTo>
                      <a:pt x="4829" y="2043"/>
                      <a:pt x="5010" y="2281"/>
                      <a:pt x="5122" y="2519"/>
                    </a:cubicBezTo>
                    <a:cubicBezTo>
                      <a:pt x="5528" y="2449"/>
                      <a:pt x="5878" y="2393"/>
                      <a:pt x="6298" y="2281"/>
                    </a:cubicBezTo>
                    <a:lnTo>
                      <a:pt x="4661" y="1820"/>
                    </a:lnTo>
                    <a:close/>
                  </a:path>
                </a:pathLst>
              </a:custGeom>
              <a:solidFill>
                <a:srgbClr val="247E61">
                  <a:alpha val="538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20"/>
              <p:cNvSpPr/>
              <p:nvPr/>
            </p:nvSpPr>
            <p:spPr>
              <a:xfrm rot="-3483815">
                <a:off x="8812301" y="4533839"/>
                <a:ext cx="411980" cy="117871"/>
              </a:xfrm>
              <a:custGeom>
                <a:rect b="b" l="l" r="r" t="t"/>
                <a:pathLst>
                  <a:path extrusionOk="0" h="1750" w="6116">
                    <a:moveTo>
                      <a:pt x="168" y="1"/>
                    </a:moveTo>
                    <a:lnTo>
                      <a:pt x="0" y="169"/>
                    </a:lnTo>
                    <a:lnTo>
                      <a:pt x="1274" y="1106"/>
                    </a:lnTo>
                    <a:cubicBezTo>
                      <a:pt x="1861" y="1512"/>
                      <a:pt x="2505" y="1750"/>
                      <a:pt x="3205" y="1750"/>
                    </a:cubicBezTo>
                    <a:cubicBezTo>
                      <a:pt x="3960" y="1750"/>
                      <a:pt x="4716" y="1456"/>
                      <a:pt x="5360" y="938"/>
                    </a:cubicBezTo>
                    <a:lnTo>
                      <a:pt x="6115" y="169"/>
                    </a:lnTo>
                    <a:lnTo>
                      <a:pt x="5948" y="1"/>
                    </a:lnTo>
                    <a:lnTo>
                      <a:pt x="5178" y="700"/>
                    </a:lnTo>
                    <a:cubicBezTo>
                      <a:pt x="4610" y="1238"/>
                      <a:pt x="3891" y="1501"/>
                      <a:pt x="3176" y="1501"/>
                    </a:cubicBezTo>
                    <a:cubicBezTo>
                      <a:pt x="2568" y="1501"/>
                      <a:pt x="1963" y="1311"/>
                      <a:pt x="1456" y="938"/>
                    </a:cubicBez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27" name="Google Shape;527;p20"/>
              <p:cNvGrpSpPr/>
              <p:nvPr/>
            </p:nvGrpSpPr>
            <p:grpSpPr>
              <a:xfrm>
                <a:off x="9067038" y="4181052"/>
                <a:ext cx="484284" cy="480031"/>
                <a:chOff x="9067038" y="4181052"/>
                <a:chExt cx="484284" cy="480031"/>
              </a:xfrm>
            </p:grpSpPr>
            <p:sp>
              <p:nvSpPr>
                <p:cNvPr id="528" name="Google Shape;528;p20"/>
                <p:cNvSpPr/>
                <p:nvPr/>
              </p:nvSpPr>
              <p:spPr>
                <a:xfrm rot="-3483857">
                  <a:off x="9163918" y="4332355"/>
                  <a:ext cx="431662" cy="135294"/>
                </a:xfrm>
                <a:custGeom>
                  <a:rect b="b" l="l" r="r" t="t"/>
                  <a:pathLst>
                    <a:path extrusionOk="0" h="1988" w="6536">
                      <a:moveTo>
                        <a:pt x="57" y="0"/>
                      </a:moveTo>
                      <a:lnTo>
                        <a:pt x="1" y="126"/>
                      </a:lnTo>
                      <a:lnTo>
                        <a:pt x="6480" y="1987"/>
                      </a:lnTo>
                      <a:lnTo>
                        <a:pt x="6536" y="187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" name="Google Shape;529;p20"/>
                <p:cNvSpPr/>
                <p:nvPr/>
              </p:nvSpPr>
              <p:spPr>
                <a:xfrm rot="-3484147">
                  <a:off x="9455794" y="4323786"/>
                  <a:ext cx="24885" cy="66777"/>
                </a:xfrm>
                <a:custGeom>
                  <a:rect b="b" l="l" r="r" t="t"/>
                  <a:pathLst>
                    <a:path extrusionOk="0" h="1163" w="421">
                      <a:moveTo>
                        <a:pt x="1" y="1"/>
                      </a:moveTo>
                      <a:cubicBezTo>
                        <a:pt x="1" y="57"/>
                        <a:pt x="1" y="644"/>
                        <a:pt x="295" y="1162"/>
                      </a:cubicBezTo>
                      <a:lnTo>
                        <a:pt x="421" y="1106"/>
                      </a:lnTo>
                      <a:cubicBezTo>
                        <a:pt x="127" y="644"/>
                        <a:pt x="127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" name="Google Shape;530;p20"/>
                <p:cNvSpPr/>
                <p:nvPr/>
              </p:nvSpPr>
              <p:spPr>
                <a:xfrm rot="-3483650">
                  <a:off x="9393865" y="4384000"/>
                  <a:ext cx="25346" cy="79855"/>
                </a:xfrm>
                <a:custGeom>
                  <a:rect b="b" l="l" r="r" t="t"/>
                  <a:pathLst>
                    <a:path extrusionOk="0" h="1401" w="519">
                      <a:moveTo>
                        <a:pt x="1" y="1"/>
                      </a:moveTo>
                      <a:cubicBezTo>
                        <a:pt x="1" y="1"/>
                        <a:pt x="1" y="868"/>
                        <a:pt x="462" y="1400"/>
                      </a:cubicBezTo>
                      <a:lnTo>
                        <a:pt x="518" y="1344"/>
                      </a:lnTo>
                      <a:cubicBezTo>
                        <a:pt x="112" y="812"/>
                        <a:pt x="57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" name="Google Shape;531;p20"/>
                <p:cNvSpPr/>
                <p:nvPr/>
              </p:nvSpPr>
              <p:spPr>
                <a:xfrm rot="-3484191">
                  <a:off x="9361718" y="4318103"/>
                  <a:ext cx="61916" cy="51268"/>
                </a:xfrm>
                <a:custGeom>
                  <a:rect b="b" l="l" r="r" t="t"/>
                  <a:pathLst>
                    <a:path extrusionOk="0" h="924" w="1232">
                      <a:moveTo>
                        <a:pt x="1176" y="0"/>
                      </a:moveTo>
                      <a:cubicBezTo>
                        <a:pt x="476" y="168"/>
                        <a:pt x="70" y="868"/>
                        <a:pt x="0" y="868"/>
                      </a:cubicBezTo>
                      <a:lnTo>
                        <a:pt x="126" y="924"/>
                      </a:lnTo>
                      <a:cubicBezTo>
                        <a:pt x="126" y="924"/>
                        <a:pt x="532" y="224"/>
                        <a:pt x="1232" y="56"/>
                      </a:cubicBez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" name="Google Shape;532;p20"/>
                <p:cNvSpPr/>
                <p:nvPr/>
              </p:nvSpPr>
              <p:spPr>
                <a:xfrm rot="-3483399">
                  <a:off x="9287266" y="4372691"/>
                  <a:ext cx="69517" cy="56169"/>
                </a:xfrm>
                <a:custGeom>
                  <a:rect b="b" l="l" r="r" t="t"/>
                  <a:pathLst>
                    <a:path extrusionOk="0" h="924" w="1219">
                      <a:moveTo>
                        <a:pt x="1162" y="0"/>
                      </a:moveTo>
                      <a:cubicBezTo>
                        <a:pt x="463" y="168"/>
                        <a:pt x="1" y="868"/>
                        <a:pt x="1" y="924"/>
                      </a:cubicBezTo>
                      <a:lnTo>
                        <a:pt x="57" y="924"/>
                      </a:lnTo>
                      <a:cubicBezTo>
                        <a:pt x="57" y="924"/>
                        <a:pt x="519" y="224"/>
                        <a:pt x="1218" y="56"/>
                      </a:cubicBezTo>
                      <a:lnTo>
                        <a:pt x="11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" name="Google Shape;533;p20"/>
                <p:cNvSpPr/>
                <p:nvPr/>
              </p:nvSpPr>
              <p:spPr>
                <a:xfrm rot="-3483815">
                  <a:off x="9074122" y="4505058"/>
                  <a:ext cx="168807" cy="110394"/>
                </a:xfrm>
                <a:custGeom>
                  <a:rect b="b" l="l" r="r" t="t"/>
                  <a:pathLst>
                    <a:path extrusionOk="0" h="1639" w="2506">
                      <a:moveTo>
                        <a:pt x="1" y="1"/>
                      </a:moveTo>
                      <a:lnTo>
                        <a:pt x="57" y="351"/>
                      </a:lnTo>
                      <a:cubicBezTo>
                        <a:pt x="113" y="701"/>
                        <a:pt x="407" y="1050"/>
                        <a:pt x="756" y="1120"/>
                      </a:cubicBezTo>
                      <a:lnTo>
                        <a:pt x="2450" y="1638"/>
                      </a:lnTo>
                      <a:lnTo>
                        <a:pt x="2506" y="1526"/>
                      </a:lnTo>
                      <a:lnTo>
                        <a:pt x="812" y="994"/>
                      </a:lnTo>
                      <a:cubicBezTo>
                        <a:pt x="533" y="939"/>
                        <a:pt x="239" y="645"/>
                        <a:pt x="183" y="351"/>
                      </a:cubicBezTo>
                      <a:lnTo>
                        <a:pt x="11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" name="Google Shape;534;p20"/>
                <p:cNvSpPr/>
                <p:nvPr/>
              </p:nvSpPr>
              <p:spPr>
                <a:xfrm rot="-3483966">
                  <a:off x="9447999" y="4275466"/>
                  <a:ext cx="33276" cy="37915"/>
                </a:xfrm>
                <a:custGeom>
                  <a:rect b="b" l="l" r="r" t="t"/>
                  <a:pathLst>
                    <a:path extrusionOk="0" h="645" w="589">
                      <a:moveTo>
                        <a:pt x="532" y="1"/>
                      </a:moveTo>
                      <a:cubicBezTo>
                        <a:pt x="294" y="225"/>
                        <a:pt x="127" y="407"/>
                        <a:pt x="1" y="519"/>
                      </a:cubicBezTo>
                      <a:lnTo>
                        <a:pt x="1" y="575"/>
                      </a:lnTo>
                      <a:lnTo>
                        <a:pt x="71" y="645"/>
                      </a:lnTo>
                      <a:lnTo>
                        <a:pt x="127" y="575"/>
                      </a:lnTo>
                      <a:cubicBezTo>
                        <a:pt x="182" y="463"/>
                        <a:pt x="350" y="225"/>
                        <a:pt x="588" y="57"/>
                      </a:cubicBezTo>
                      <a:cubicBezTo>
                        <a:pt x="588" y="57"/>
                        <a:pt x="532" y="57"/>
                        <a:pt x="5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5" name="Google Shape;535;p20"/>
                <p:cNvSpPr/>
                <p:nvPr/>
              </p:nvSpPr>
              <p:spPr>
                <a:xfrm rot="-3483157">
                  <a:off x="9229122" y="4458371"/>
                  <a:ext cx="50931" cy="42507"/>
                </a:xfrm>
                <a:custGeom>
                  <a:rect b="b" l="l" r="r" t="t"/>
                  <a:pathLst>
                    <a:path extrusionOk="0" h="351" w="533">
                      <a:moveTo>
                        <a:pt x="350" y="0"/>
                      </a:moveTo>
                      <a:cubicBezTo>
                        <a:pt x="238" y="126"/>
                        <a:pt x="126" y="238"/>
                        <a:pt x="0" y="350"/>
                      </a:cubicBezTo>
                      <a:lnTo>
                        <a:pt x="182" y="350"/>
                      </a:lnTo>
                      <a:cubicBezTo>
                        <a:pt x="238" y="238"/>
                        <a:pt x="420" y="126"/>
                        <a:pt x="5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6" name="Google Shape;536;p20"/>
                <p:cNvSpPr/>
                <p:nvPr/>
              </p:nvSpPr>
              <p:spPr>
                <a:xfrm rot="-3483576">
                  <a:off x="9316676" y="4451810"/>
                  <a:ext cx="25474" cy="70052"/>
                </a:xfrm>
                <a:custGeom>
                  <a:rect b="b" l="l" r="r" t="t"/>
                  <a:pathLst>
                    <a:path extrusionOk="0" h="1218" w="462">
                      <a:moveTo>
                        <a:pt x="0" y="0"/>
                      </a:moveTo>
                      <a:cubicBezTo>
                        <a:pt x="0" y="0"/>
                        <a:pt x="0" y="700"/>
                        <a:pt x="406" y="1217"/>
                      </a:cubicBezTo>
                      <a:lnTo>
                        <a:pt x="462" y="1162"/>
                      </a:lnTo>
                      <a:cubicBezTo>
                        <a:pt x="112" y="700"/>
                        <a:pt x="112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537" name="Google Shape;537;p20"/>
            <p:cNvSpPr/>
            <p:nvPr/>
          </p:nvSpPr>
          <p:spPr>
            <a:xfrm rot="-3483815">
              <a:off x="8849725" y="4032850"/>
              <a:ext cx="278403" cy="307609"/>
            </a:xfrm>
            <a:custGeom>
              <a:rect b="b" l="l" r="r" t="t"/>
              <a:pathLst>
                <a:path extrusionOk="0" h="4567" w="4133">
                  <a:moveTo>
                    <a:pt x="3979" y="0"/>
                  </a:moveTo>
                  <a:cubicBezTo>
                    <a:pt x="3960" y="0"/>
                    <a:pt x="3939" y="5"/>
                    <a:pt x="3919" y="15"/>
                  </a:cubicBezTo>
                  <a:cubicBezTo>
                    <a:pt x="2044" y="939"/>
                    <a:pt x="1" y="3108"/>
                    <a:pt x="350" y="4563"/>
                  </a:cubicBezTo>
                  <a:cubicBezTo>
                    <a:pt x="383" y="4565"/>
                    <a:pt x="417" y="4567"/>
                    <a:pt x="450" y="4567"/>
                  </a:cubicBezTo>
                  <a:cubicBezTo>
                    <a:pt x="1949" y="4567"/>
                    <a:pt x="3580" y="2127"/>
                    <a:pt x="4087" y="183"/>
                  </a:cubicBezTo>
                  <a:cubicBezTo>
                    <a:pt x="4132" y="92"/>
                    <a:pt x="4066" y="0"/>
                    <a:pt x="3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 rot="-3483815">
              <a:off x="8947409" y="4037226"/>
              <a:ext cx="74501" cy="133901"/>
            </a:xfrm>
            <a:custGeom>
              <a:rect b="b" l="l" r="r" t="t"/>
              <a:pathLst>
                <a:path extrusionOk="0" h="1988" w="1106">
                  <a:moveTo>
                    <a:pt x="1106" y="1"/>
                  </a:moveTo>
                  <a:lnTo>
                    <a:pt x="980" y="71"/>
                  </a:lnTo>
                  <a:cubicBezTo>
                    <a:pt x="630" y="295"/>
                    <a:pt x="350" y="533"/>
                    <a:pt x="56" y="770"/>
                  </a:cubicBezTo>
                  <a:lnTo>
                    <a:pt x="56" y="882"/>
                  </a:lnTo>
                  <a:cubicBezTo>
                    <a:pt x="350" y="644"/>
                    <a:pt x="630" y="421"/>
                    <a:pt x="924" y="239"/>
                  </a:cubicBezTo>
                  <a:lnTo>
                    <a:pt x="924" y="239"/>
                  </a:lnTo>
                  <a:cubicBezTo>
                    <a:pt x="700" y="826"/>
                    <a:pt x="406" y="1400"/>
                    <a:pt x="0" y="1932"/>
                  </a:cubicBezTo>
                  <a:lnTo>
                    <a:pt x="56" y="1988"/>
                  </a:lnTo>
                  <a:cubicBezTo>
                    <a:pt x="462" y="1400"/>
                    <a:pt x="812" y="770"/>
                    <a:pt x="1050" y="127"/>
                  </a:cubicBezTo>
                  <a:lnTo>
                    <a:pt x="11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 rot="-3483815">
              <a:off x="8928061" y="4054153"/>
              <a:ext cx="342194" cy="216141"/>
            </a:xfrm>
            <a:custGeom>
              <a:rect b="b" l="l" r="r" t="t"/>
              <a:pathLst>
                <a:path extrusionOk="0" h="3209" w="5080">
                  <a:moveTo>
                    <a:pt x="4842" y="0"/>
                  </a:moveTo>
                  <a:cubicBezTo>
                    <a:pt x="2799" y="238"/>
                    <a:pt x="126" y="1581"/>
                    <a:pt x="0" y="3093"/>
                  </a:cubicBezTo>
                  <a:cubicBezTo>
                    <a:pt x="189" y="3172"/>
                    <a:pt x="397" y="3209"/>
                    <a:pt x="619" y="3209"/>
                  </a:cubicBezTo>
                  <a:cubicBezTo>
                    <a:pt x="2038" y="3209"/>
                    <a:pt x="4007" y="1703"/>
                    <a:pt x="5024" y="238"/>
                  </a:cubicBezTo>
                  <a:cubicBezTo>
                    <a:pt x="5080" y="182"/>
                    <a:pt x="5024" y="0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 rot="-3483815">
              <a:off x="9015602" y="4060652"/>
              <a:ext cx="145230" cy="59474"/>
            </a:xfrm>
            <a:custGeom>
              <a:rect b="b" l="l" r="r" t="t"/>
              <a:pathLst>
                <a:path extrusionOk="0" h="883" w="2156">
                  <a:moveTo>
                    <a:pt x="1987" y="1"/>
                  </a:moveTo>
                  <a:cubicBezTo>
                    <a:pt x="1344" y="127"/>
                    <a:pt x="644" y="421"/>
                    <a:pt x="0" y="701"/>
                  </a:cubicBezTo>
                  <a:lnTo>
                    <a:pt x="56" y="771"/>
                  </a:lnTo>
                  <a:cubicBezTo>
                    <a:pt x="644" y="477"/>
                    <a:pt x="1288" y="239"/>
                    <a:pt x="1917" y="127"/>
                  </a:cubicBezTo>
                  <a:lnTo>
                    <a:pt x="1917" y="127"/>
                  </a:lnTo>
                  <a:cubicBezTo>
                    <a:pt x="1693" y="351"/>
                    <a:pt x="1399" y="645"/>
                    <a:pt x="1162" y="883"/>
                  </a:cubicBezTo>
                  <a:lnTo>
                    <a:pt x="1288" y="883"/>
                  </a:lnTo>
                  <a:cubicBezTo>
                    <a:pt x="1567" y="645"/>
                    <a:pt x="1805" y="351"/>
                    <a:pt x="2043" y="71"/>
                  </a:cubicBezTo>
                  <a:lnTo>
                    <a:pt x="21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 rot="-3483815">
              <a:off x="8956805" y="4092713"/>
              <a:ext cx="50992" cy="149932"/>
            </a:xfrm>
            <a:custGeom>
              <a:rect b="b" l="l" r="r" t="t"/>
              <a:pathLst>
                <a:path extrusionOk="0" h="2226" w="757">
                  <a:moveTo>
                    <a:pt x="574" y="1"/>
                  </a:moveTo>
                  <a:cubicBezTo>
                    <a:pt x="462" y="127"/>
                    <a:pt x="351" y="239"/>
                    <a:pt x="225" y="294"/>
                  </a:cubicBezTo>
                  <a:cubicBezTo>
                    <a:pt x="225" y="476"/>
                    <a:pt x="225" y="644"/>
                    <a:pt x="295" y="770"/>
                  </a:cubicBezTo>
                  <a:cubicBezTo>
                    <a:pt x="406" y="644"/>
                    <a:pt x="518" y="532"/>
                    <a:pt x="700" y="420"/>
                  </a:cubicBezTo>
                  <a:cubicBezTo>
                    <a:pt x="644" y="294"/>
                    <a:pt x="644" y="183"/>
                    <a:pt x="574" y="1"/>
                  </a:cubicBezTo>
                  <a:close/>
                  <a:moveTo>
                    <a:pt x="700" y="532"/>
                  </a:moveTo>
                  <a:lnTo>
                    <a:pt x="700" y="532"/>
                  </a:lnTo>
                  <a:cubicBezTo>
                    <a:pt x="518" y="644"/>
                    <a:pt x="406" y="770"/>
                    <a:pt x="225" y="938"/>
                  </a:cubicBezTo>
                  <a:cubicBezTo>
                    <a:pt x="225" y="1400"/>
                    <a:pt x="113" y="1876"/>
                    <a:pt x="1" y="2226"/>
                  </a:cubicBezTo>
                  <a:cubicBezTo>
                    <a:pt x="225" y="2044"/>
                    <a:pt x="462" y="1820"/>
                    <a:pt x="644" y="1582"/>
                  </a:cubicBezTo>
                  <a:cubicBezTo>
                    <a:pt x="700" y="1232"/>
                    <a:pt x="756" y="882"/>
                    <a:pt x="700" y="5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 rot="-3483815">
              <a:off x="8944450" y="4129951"/>
              <a:ext cx="32131" cy="34957"/>
            </a:xfrm>
            <a:custGeom>
              <a:rect b="b" l="l" r="r" t="t"/>
              <a:pathLst>
                <a:path extrusionOk="0" h="519" w="477">
                  <a:moveTo>
                    <a:pt x="476" y="0"/>
                  </a:moveTo>
                  <a:cubicBezTo>
                    <a:pt x="294" y="112"/>
                    <a:pt x="182" y="224"/>
                    <a:pt x="71" y="350"/>
                  </a:cubicBezTo>
                  <a:cubicBezTo>
                    <a:pt x="71" y="398"/>
                    <a:pt x="71" y="446"/>
                    <a:pt x="27" y="494"/>
                  </a:cubicBezTo>
                  <a:lnTo>
                    <a:pt x="27" y="494"/>
                  </a:lnTo>
                  <a:cubicBezTo>
                    <a:pt x="194" y="338"/>
                    <a:pt x="303" y="219"/>
                    <a:pt x="476" y="112"/>
                  </a:cubicBezTo>
                  <a:lnTo>
                    <a:pt x="476" y="0"/>
                  </a:lnTo>
                  <a:close/>
                  <a:moveTo>
                    <a:pt x="27" y="494"/>
                  </a:moveTo>
                  <a:cubicBezTo>
                    <a:pt x="18" y="502"/>
                    <a:pt x="10" y="510"/>
                    <a:pt x="1" y="518"/>
                  </a:cubicBezTo>
                  <a:cubicBezTo>
                    <a:pt x="11" y="510"/>
                    <a:pt x="19" y="502"/>
                    <a:pt x="27" y="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 rot="-3483815">
              <a:off x="9026576" y="4123699"/>
              <a:ext cx="157490" cy="42501"/>
            </a:xfrm>
            <a:custGeom>
              <a:rect b="b" l="l" r="r" t="t"/>
              <a:pathLst>
                <a:path extrusionOk="0" h="631" w="2338">
                  <a:moveTo>
                    <a:pt x="700" y="1"/>
                  </a:moveTo>
                  <a:lnTo>
                    <a:pt x="700" y="57"/>
                  </a:lnTo>
                  <a:cubicBezTo>
                    <a:pt x="462" y="169"/>
                    <a:pt x="238" y="406"/>
                    <a:pt x="0" y="574"/>
                  </a:cubicBezTo>
                  <a:cubicBezTo>
                    <a:pt x="294" y="518"/>
                    <a:pt x="532" y="462"/>
                    <a:pt x="812" y="462"/>
                  </a:cubicBezTo>
                  <a:cubicBezTo>
                    <a:pt x="994" y="462"/>
                    <a:pt x="1162" y="462"/>
                    <a:pt x="1288" y="518"/>
                  </a:cubicBezTo>
                  <a:cubicBezTo>
                    <a:pt x="1456" y="406"/>
                    <a:pt x="1638" y="224"/>
                    <a:pt x="1806" y="113"/>
                  </a:cubicBezTo>
                  <a:cubicBezTo>
                    <a:pt x="1512" y="57"/>
                    <a:pt x="1232" y="1"/>
                    <a:pt x="938" y="1"/>
                  </a:cubicBezTo>
                  <a:close/>
                  <a:moveTo>
                    <a:pt x="1932" y="113"/>
                  </a:moveTo>
                  <a:cubicBezTo>
                    <a:pt x="1750" y="224"/>
                    <a:pt x="1582" y="406"/>
                    <a:pt x="1400" y="518"/>
                  </a:cubicBezTo>
                  <a:cubicBezTo>
                    <a:pt x="1582" y="518"/>
                    <a:pt x="1750" y="574"/>
                    <a:pt x="1862" y="630"/>
                  </a:cubicBezTo>
                  <a:cubicBezTo>
                    <a:pt x="2043" y="462"/>
                    <a:pt x="2211" y="350"/>
                    <a:pt x="2337" y="224"/>
                  </a:cubicBezTo>
                  <a:cubicBezTo>
                    <a:pt x="2211" y="169"/>
                    <a:pt x="2043" y="169"/>
                    <a:pt x="1932" y="1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 rot="-3483815">
              <a:off x="9099294" y="4106061"/>
              <a:ext cx="43448" cy="27413"/>
            </a:xfrm>
            <a:custGeom>
              <a:rect b="b" l="l" r="r" t="t"/>
              <a:pathLst>
                <a:path extrusionOk="0" h="407" w="645">
                  <a:moveTo>
                    <a:pt x="519" y="1"/>
                  </a:moveTo>
                  <a:cubicBezTo>
                    <a:pt x="351" y="112"/>
                    <a:pt x="169" y="294"/>
                    <a:pt x="1" y="406"/>
                  </a:cubicBezTo>
                  <a:lnTo>
                    <a:pt x="113" y="406"/>
                  </a:lnTo>
                  <a:cubicBezTo>
                    <a:pt x="295" y="294"/>
                    <a:pt x="463" y="112"/>
                    <a:pt x="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 rot="-3483815">
              <a:off x="8991446" y="4164798"/>
              <a:ext cx="129199" cy="125414"/>
            </a:xfrm>
            <a:custGeom>
              <a:rect b="b" l="l" r="r" t="t"/>
              <a:pathLst>
                <a:path extrusionOk="0" h="1862" w="1918">
                  <a:moveTo>
                    <a:pt x="1399" y="1"/>
                  </a:moveTo>
                  <a:cubicBezTo>
                    <a:pt x="1106" y="351"/>
                    <a:pt x="700" y="757"/>
                    <a:pt x="406" y="938"/>
                  </a:cubicBezTo>
                  <a:cubicBezTo>
                    <a:pt x="280" y="938"/>
                    <a:pt x="168" y="994"/>
                    <a:pt x="56" y="994"/>
                  </a:cubicBezTo>
                  <a:cubicBezTo>
                    <a:pt x="0" y="1106"/>
                    <a:pt x="56" y="1218"/>
                    <a:pt x="168" y="1344"/>
                  </a:cubicBezTo>
                  <a:cubicBezTo>
                    <a:pt x="168" y="1344"/>
                    <a:pt x="0" y="1456"/>
                    <a:pt x="112" y="1638"/>
                  </a:cubicBezTo>
                  <a:cubicBezTo>
                    <a:pt x="112" y="1638"/>
                    <a:pt x="187" y="1688"/>
                    <a:pt x="274" y="1688"/>
                  </a:cubicBezTo>
                  <a:cubicBezTo>
                    <a:pt x="317" y="1688"/>
                    <a:pt x="364" y="1675"/>
                    <a:pt x="406" y="1638"/>
                  </a:cubicBezTo>
                  <a:cubicBezTo>
                    <a:pt x="406" y="1638"/>
                    <a:pt x="518" y="1862"/>
                    <a:pt x="756" y="1862"/>
                  </a:cubicBezTo>
                  <a:cubicBezTo>
                    <a:pt x="812" y="1694"/>
                    <a:pt x="812" y="1568"/>
                    <a:pt x="868" y="1512"/>
                  </a:cubicBezTo>
                  <a:cubicBezTo>
                    <a:pt x="1106" y="1218"/>
                    <a:pt x="1511" y="868"/>
                    <a:pt x="1917" y="645"/>
                  </a:cubicBez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6" name="Google Shape;546;p20"/>
            <p:cNvGrpSpPr/>
            <p:nvPr/>
          </p:nvGrpSpPr>
          <p:grpSpPr>
            <a:xfrm rot="-3483820">
              <a:off x="8973829" y="4105130"/>
              <a:ext cx="141460" cy="133901"/>
              <a:chOff x="4293862" y="4646489"/>
              <a:chExt cx="92967" cy="88009"/>
            </a:xfrm>
          </p:grpSpPr>
          <p:sp>
            <p:nvSpPr>
              <p:cNvPr id="547" name="Google Shape;547;p20"/>
              <p:cNvSpPr/>
              <p:nvPr/>
            </p:nvSpPr>
            <p:spPr>
              <a:xfrm>
                <a:off x="4363897" y="4682392"/>
                <a:ext cx="22932" cy="10581"/>
              </a:xfrm>
              <a:custGeom>
                <a:rect b="b" l="l" r="r" t="t"/>
                <a:pathLst>
                  <a:path extrusionOk="0" h="239" w="518">
                    <a:moveTo>
                      <a:pt x="462" y="1"/>
                    </a:moveTo>
                    <a:lnTo>
                      <a:pt x="0" y="183"/>
                    </a:lnTo>
                    <a:lnTo>
                      <a:pt x="0" y="239"/>
                    </a:lnTo>
                    <a:lnTo>
                      <a:pt x="518" y="127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4293862" y="4682392"/>
                <a:ext cx="46528" cy="41570"/>
              </a:xfrm>
              <a:custGeom>
                <a:rect b="b" l="l" r="r" t="t"/>
                <a:pathLst>
                  <a:path extrusionOk="0" h="939" w="1051">
                    <a:moveTo>
                      <a:pt x="994" y="1"/>
                    </a:moveTo>
                    <a:cubicBezTo>
                      <a:pt x="700" y="239"/>
                      <a:pt x="407" y="533"/>
                      <a:pt x="113" y="770"/>
                    </a:cubicBezTo>
                    <a:cubicBezTo>
                      <a:pt x="57" y="826"/>
                      <a:pt x="1" y="882"/>
                      <a:pt x="1" y="938"/>
                    </a:cubicBezTo>
                    <a:lnTo>
                      <a:pt x="57" y="882"/>
                    </a:lnTo>
                    <a:cubicBezTo>
                      <a:pt x="407" y="644"/>
                      <a:pt x="700" y="351"/>
                      <a:pt x="1050" y="71"/>
                    </a:cubicBezTo>
                    <a:lnTo>
                      <a:pt x="9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4301919" y="4692928"/>
                <a:ext cx="49007" cy="41570"/>
              </a:xfrm>
              <a:custGeom>
                <a:rect b="b" l="l" r="r" t="t"/>
                <a:pathLst>
                  <a:path extrusionOk="0" h="939" w="1107">
                    <a:moveTo>
                      <a:pt x="1050" y="1"/>
                    </a:moveTo>
                    <a:cubicBezTo>
                      <a:pt x="700" y="295"/>
                      <a:pt x="351" y="588"/>
                      <a:pt x="57" y="882"/>
                    </a:cubicBezTo>
                    <a:lnTo>
                      <a:pt x="1" y="938"/>
                    </a:lnTo>
                    <a:cubicBezTo>
                      <a:pt x="57" y="882"/>
                      <a:pt x="113" y="882"/>
                      <a:pt x="225" y="812"/>
                    </a:cubicBezTo>
                    <a:cubicBezTo>
                      <a:pt x="518" y="588"/>
                      <a:pt x="812" y="351"/>
                      <a:pt x="1106" y="57"/>
                    </a:cubicBezTo>
                    <a:lnTo>
                      <a:pt x="10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4342825" y="4646489"/>
                <a:ext cx="13060" cy="23552"/>
              </a:xfrm>
              <a:custGeom>
                <a:rect b="b" l="l" r="r" t="t"/>
                <a:pathLst>
                  <a:path extrusionOk="0" h="532" w="295">
                    <a:moveTo>
                      <a:pt x="238" y="0"/>
                    </a:moveTo>
                    <a:lnTo>
                      <a:pt x="0" y="462"/>
                    </a:lnTo>
                    <a:lnTo>
                      <a:pt x="56" y="532"/>
                    </a:lnTo>
                    <a:lnTo>
                      <a:pt x="294" y="56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20"/>
              <p:cNvSpPr/>
              <p:nvPr/>
            </p:nvSpPr>
            <p:spPr>
              <a:xfrm>
                <a:off x="4358319" y="4659504"/>
                <a:ext cx="17974" cy="17974"/>
              </a:xfrm>
              <a:custGeom>
                <a:rect b="b" l="l" r="r" t="t"/>
                <a:pathLst>
                  <a:path extrusionOk="0" h="406" w="406">
                    <a:moveTo>
                      <a:pt x="350" y="0"/>
                    </a:moveTo>
                    <a:lnTo>
                      <a:pt x="0" y="350"/>
                    </a:lnTo>
                    <a:lnTo>
                      <a:pt x="56" y="406"/>
                    </a:lnTo>
                    <a:lnTo>
                      <a:pt x="406" y="56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2" name="Google Shape;552;p20"/>
            <p:cNvGrpSpPr/>
            <p:nvPr/>
          </p:nvGrpSpPr>
          <p:grpSpPr>
            <a:xfrm rot="-3483820">
              <a:off x="8984984" y="4087207"/>
              <a:ext cx="104613" cy="99483"/>
              <a:chOff x="4323036" y="4641531"/>
              <a:chExt cx="68751" cy="65387"/>
            </a:xfrm>
          </p:grpSpPr>
          <p:sp>
            <p:nvSpPr>
              <p:cNvPr id="553" name="Google Shape;553;p20"/>
              <p:cNvSpPr/>
              <p:nvPr/>
            </p:nvSpPr>
            <p:spPr>
              <a:xfrm>
                <a:off x="4345304" y="4641531"/>
                <a:ext cx="18638" cy="9961"/>
              </a:xfrm>
              <a:custGeom>
                <a:rect b="b" l="l" r="r" t="t"/>
                <a:pathLst>
                  <a:path extrusionOk="0" h="225" w="421">
                    <a:moveTo>
                      <a:pt x="182" y="0"/>
                    </a:moveTo>
                    <a:cubicBezTo>
                      <a:pt x="126" y="0"/>
                      <a:pt x="70" y="0"/>
                      <a:pt x="0" y="56"/>
                    </a:cubicBezTo>
                    <a:cubicBezTo>
                      <a:pt x="0" y="112"/>
                      <a:pt x="126" y="224"/>
                      <a:pt x="238" y="224"/>
                    </a:cubicBezTo>
                    <a:cubicBezTo>
                      <a:pt x="420" y="224"/>
                      <a:pt x="420" y="168"/>
                      <a:pt x="294" y="56"/>
                    </a:cubicBezTo>
                    <a:cubicBezTo>
                      <a:pt x="294" y="56"/>
                      <a:pt x="238" y="56"/>
                      <a:pt x="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20"/>
              <p:cNvSpPr/>
              <p:nvPr/>
            </p:nvSpPr>
            <p:spPr>
              <a:xfrm>
                <a:off x="4381827" y="4676194"/>
                <a:ext cx="9961" cy="16778"/>
              </a:xfrm>
              <a:custGeom>
                <a:rect b="b" l="l" r="r" t="t"/>
                <a:pathLst>
                  <a:path extrusionOk="0" h="379" w="225">
                    <a:moveTo>
                      <a:pt x="64" y="1"/>
                    </a:moveTo>
                    <a:cubicBezTo>
                      <a:pt x="29" y="1"/>
                      <a:pt x="1" y="29"/>
                      <a:pt x="1" y="85"/>
                    </a:cubicBezTo>
                    <a:cubicBezTo>
                      <a:pt x="1" y="267"/>
                      <a:pt x="57" y="379"/>
                      <a:pt x="169" y="379"/>
                    </a:cubicBezTo>
                    <a:cubicBezTo>
                      <a:pt x="169" y="379"/>
                      <a:pt x="225" y="323"/>
                      <a:pt x="225" y="211"/>
                    </a:cubicBezTo>
                    <a:cubicBezTo>
                      <a:pt x="225" y="211"/>
                      <a:pt x="169" y="141"/>
                      <a:pt x="169" y="85"/>
                    </a:cubicBezTo>
                    <a:cubicBezTo>
                      <a:pt x="141" y="29"/>
                      <a:pt x="99" y="1"/>
                      <a:pt x="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0"/>
              <p:cNvSpPr/>
              <p:nvPr/>
            </p:nvSpPr>
            <p:spPr>
              <a:xfrm>
                <a:off x="4368811" y="4654546"/>
                <a:ext cx="15052" cy="13325"/>
              </a:xfrm>
              <a:custGeom>
                <a:rect b="b" l="l" r="r" t="t"/>
                <a:pathLst>
                  <a:path extrusionOk="0" h="301" w="340">
                    <a:moveTo>
                      <a:pt x="57" y="0"/>
                    </a:moveTo>
                    <a:lnTo>
                      <a:pt x="57" y="0"/>
                    </a:lnTo>
                    <a:cubicBezTo>
                      <a:pt x="1" y="56"/>
                      <a:pt x="57" y="224"/>
                      <a:pt x="169" y="280"/>
                    </a:cubicBezTo>
                    <a:cubicBezTo>
                      <a:pt x="194" y="294"/>
                      <a:pt x="216" y="300"/>
                      <a:pt x="236" y="300"/>
                    </a:cubicBezTo>
                    <a:cubicBezTo>
                      <a:pt x="313" y="300"/>
                      <a:pt x="340" y="202"/>
                      <a:pt x="295" y="112"/>
                    </a:cubicBezTo>
                    <a:lnTo>
                      <a:pt x="239" y="56"/>
                    </a:lnTo>
                    <a:cubicBezTo>
                      <a:pt x="169" y="0"/>
                      <a:pt x="57" y="0"/>
                      <a:pt x="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20"/>
              <p:cNvSpPr/>
              <p:nvPr/>
            </p:nvSpPr>
            <p:spPr>
              <a:xfrm>
                <a:off x="4323036" y="4663533"/>
                <a:ext cx="48299" cy="43385"/>
              </a:xfrm>
              <a:custGeom>
                <a:rect b="b" l="l" r="r" t="t"/>
                <a:pathLst>
                  <a:path extrusionOk="0" h="980" w="1091">
                    <a:moveTo>
                      <a:pt x="369" y="0"/>
                    </a:moveTo>
                    <a:cubicBezTo>
                      <a:pt x="269" y="0"/>
                      <a:pt x="184" y="28"/>
                      <a:pt x="153" y="77"/>
                    </a:cubicBezTo>
                    <a:cubicBezTo>
                      <a:pt x="0" y="243"/>
                      <a:pt x="569" y="980"/>
                      <a:pt x="851" y="980"/>
                    </a:cubicBezTo>
                    <a:cubicBezTo>
                      <a:pt x="878" y="980"/>
                      <a:pt x="902" y="973"/>
                      <a:pt x="923" y="959"/>
                    </a:cubicBezTo>
                    <a:cubicBezTo>
                      <a:pt x="1035" y="903"/>
                      <a:pt x="1091" y="609"/>
                      <a:pt x="979" y="371"/>
                    </a:cubicBezTo>
                    <a:cubicBezTo>
                      <a:pt x="923" y="259"/>
                      <a:pt x="853" y="203"/>
                      <a:pt x="741" y="147"/>
                    </a:cubicBezTo>
                    <a:cubicBezTo>
                      <a:pt x="647" y="45"/>
                      <a:pt x="496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7" name="Google Shape;557;p20"/>
            <p:cNvSpPr/>
            <p:nvPr/>
          </p:nvSpPr>
          <p:spPr>
            <a:xfrm rot="-3483815">
              <a:off x="8861249" y="4042228"/>
              <a:ext cx="165035" cy="366140"/>
            </a:xfrm>
            <a:custGeom>
              <a:rect b="b" l="l" r="r" t="t"/>
              <a:pathLst>
                <a:path extrusionOk="0" h="5436" w="2450">
                  <a:moveTo>
                    <a:pt x="2080" y="1"/>
                  </a:moveTo>
                  <a:cubicBezTo>
                    <a:pt x="2066" y="1"/>
                    <a:pt x="2054" y="5"/>
                    <a:pt x="2044" y="15"/>
                  </a:cubicBezTo>
                  <a:cubicBezTo>
                    <a:pt x="1344" y="659"/>
                    <a:pt x="588" y="1639"/>
                    <a:pt x="350" y="2338"/>
                  </a:cubicBezTo>
                  <a:cubicBezTo>
                    <a:pt x="71" y="3164"/>
                    <a:pt x="1" y="4213"/>
                    <a:pt x="71" y="5137"/>
                  </a:cubicBezTo>
                  <a:cubicBezTo>
                    <a:pt x="127" y="5207"/>
                    <a:pt x="127" y="5263"/>
                    <a:pt x="182" y="5319"/>
                  </a:cubicBezTo>
                  <a:cubicBezTo>
                    <a:pt x="252" y="5388"/>
                    <a:pt x="369" y="5436"/>
                    <a:pt x="475" y="5436"/>
                  </a:cubicBezTo>
                  <a:cubicBezTo>
                    <a:pt x="540" y="5436"/>
                    <a:pt x="602" y="5418"/>
                    <a:pt x="644" y="5375"/>
                  </a:cubicBezTo>
                  <a:cubicBezTo>
                    <a:pt x="1288" y="4969"/>
                    <a:pt x="2449" y="3738"/>
                    <a:pt x="2044" y="1709"/>
                  </a:cubicBezTo>
                  <a:cubicBezTo>
                    <a:pt x="1988" y="1121"/>
                    <a:pt x="2100" y="533"/>
                    <a:pt x="2226" y="183"/>
                  </a:cubicBezTo>
                  <a:cubicBezTo>
                    <a:pt x="2226" y="92"/>
                    <a:pt x="2142" y="1"/>
                    <a:pt x="2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 rot="-3483815">
              <a:off x="8908869" y="4104736"/>
              <a:ext cx="105622" cy="266792"/>
            </a:xfrm>
            <a:custGeom>
              <a:rect b="b" l="l" r="r" t="t"/>
              <a:pathLst>
                <a:path extrusionOk="0" h="3961" w="1568">
                  <a:moveTo>
                    <a:pt x="1106" y="295"/>
                  </a:moveTo>
                  <a:cubicBezTo>
                    <a:pt x="1106" y="463"/>
                    <a:pt x="1106" y="575"/>
                    <a:pt x="1162" y="701"/>
                  </a:cubicBezTo>
                  <a:cubicBezTo>
                    <a:pt x="1456" y="2450"/>
                    <a:pt x="518" y="3443"/>
                    <a:pt x="168" y="3723"/>
                  </a:cubicBezTo>
                  <a:cubicBezTo>
                    <a:pt x="112" y="2912"/>
                    <a:pt x="168" y="2100"/>
                    <a:pt x="406" y="1456"/>
                  </a:cubicBezTo>
                  <a:cubicBezTo>
                    <a:pt x="518" y="1162"/>
                    <a:pt x="756" y="701"/>
                    <a:pt x="1106" y="295"/>
                  </a:cubicBezTo>
                  <a:close/>
                  <a:moveTo>
                    <a:pt x="1162" y="1"/>
                  </a:moveTo>
                  <a:lnTo>
                    <a:pt x="1106" y="113"/>
                  </a:lnTo>
                  <a:cubicBezTo>
                    <a:pt x="756" y="575"/>
                    <a:pt x="462" y="1050"/>
                    <a:pt x="350" y="1456"/>
                  </a:cubicBezTo>
                  <a:cubicBezTo>
                    <a:pt x="56" y="2100"/>
                    <a:pt x="0" y="2967"/>
                    <a:pt x="56" y="3849"/>
                  </a:cubicBezTo>
                  <a:lnTo>
                    <a:pt x="56" y="3961"/>
                  </a:lnTo>
                  <a:lnTo>
                    <a:pt x="168" y="3905"/>
                  </a:lnTo>
                  <a:cubicBezTo>
                    <a:pt x="462" y="3611"/>
                    <a:pt x="1568" y="2562"/>
                    <a:pt x="1218" y="701"/>
                  </a:cubicBezTo>
                  <a:cubicBezTo>
                    <a:pt x="1218" y="519"/>
                    <a:pt x="1162" y="351"/>
                    <a:pt x="1162" y="169"/>
                  </a:cubicBezTo>
                  <a:lnTo>
                    <a:pt x="11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 rot="-3483815">
              <a:off x="8971357" y="4130189"/>
              <a:ext cx="384632" cy="130062"/>
            </a:xfrm>
            <a:custGeom>
              <a:rect b="b" l="l" r="r" t="t"/>
              <a:pathLst>
                <a:path extrusionOk="0" h="1931" w="5710">
                  <a:moveTo>
                    <a:pt x="2697" y="1"/>
                  </a:moveTo>
                  <a:cubicBezTo>
                    <a:pt x="1441" y="1"/>
                    <a:pt x="571" y="629"/>
                    <a:pt x="168" y="1032"/>
                  </a:cubicBezTo>
                  <a:cubicBezTo>
                    <a:pt x="0" y="1200"/>
                    <a:pt x="0" y="1438"/>
                    <a:pt x="168" y="1550"/>
                  </a:cubicBezTo>
                  <a:cubicBezTo>
                    <a:pt x="224" y="1620"/>
                    <a:pt x="294" y="1676"/>
                    <a:pt x="350" y="1676"/>
                  </a:cubicBezTo>
                  <a:cubicBezTo>
                    <a:pt x="891" y="1825"/>
                    <a:pt x="1538" y="1931"/>
                    <a:pt x="2170" y="1931"/>
                  </a:cubicBezTo>
                  <a:cubicBezTo>
                    <a:pt x="2486" y="1931"/>
                    <a:pt x="2799" y="1904"/>
                    <a:pt x="3093" y="1843"/>
                  </a:cubicBezTo>
                  <a:cubicBezTo>
                    <a:pt x="3849" y="1676"/>
                    <a:pt x="4954" y="1088"/>
                    <a:pt x="5654" y="500"/>
                  </a:cubicBezTo>
                  <a:cubicBezTo>
                    <a:pt x="5710" y="444"/>
                    <a:pt x="5654" y="276"/>
                    <a:pt x="5542" y="276"/>
                  </a:cubicBezTo>
                  <a:cubicBezTo>
                    <a:pt x="5353" y="327"/>
                    <a:pt x="5133" y="354"/>
                    <a:pt x="4900" y="354"/>
                  </a:cubicBezTo>
                  <a:cubicBezTo>
                    <a:pt x="4615" y="354"/>
                    <a:pt x="4309" y="313"/>
                    <a:pt x="4016" y="220"/>
                  </a:cubicBezTo>
                  <a:cubicBezTo>
                    <a:pt x="3539" y="65"/>
                    <a:pt x="3099" y="1"/>
                    <a:pt x="2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 rot="-3483815">
              <a:off x="9015050" y="4175478"/>
              <a:ext cx="271532" cy="74494"/>
            </a:xfrm>
            <a:custGeom>
              <a:rect b="b" l="l" r="r" t="t"/>
              <a:pathLst>
                <a:path extrusionOk="0" h="1106" w="4031">
                  <a:moveTo>
                    <a:pt x="2155" y="112"/>
                  </a:moveTo>
                  <a:cubicBezTo>
                    <a:pt x="2505" y="112"/>
                    <a:pt x="2925" y="182"/>
                    <a:pt x="3331" y="294"/>
                  </a:cubicBezTo>
                  <a:cubicBezTo>
                    <a:pt x="3442" y="350"/>
                    <a:pt x="3624" y="406"/>
                    <a:pt x="3736" y="406"/>
                  </a:cubicBezTo>
                  <a:cubicBezTo>
                    <a:pt x="3275" y="644"/>
                    <a:pt x="2799" y="882"/>
                    <a:pt x="2449" y="938"/>
                  </a:cubicBezTo>
                  <a:cubicBezTo>
                    <a:pt x="2225" y="994"/>
                    <a:pt x="1931" y="994"/>
                    <a:pt x="1581" y="994"/>
                  </a:cubicBezTo>
                  <a:cubicBezTo>
                    <a:pt x="1176" y="994"/>
                    <a:pt x="644" y="938"/>
                    <a:pt x="182" y="812"/>
                  </a:cubicBezTo>
                  <a:cubicBezTo>
                    <a:pt x="476" y="588"/>
                    <a:pt x="1176" y="112"/>
                    <a:pt x="2155" y="112"/>
                  </a:cubicBezTo>
                  <a:close/>
                  <a:moveTo>
                    <a:pt x="2155" y="0"/>
                  </a:moveTo>
                  <a:cubicBezTo>
                    <a:pt x="1050" y="0"/>
                    <a:pt x="294" y="588"/>
                    <a:pt x="56" y="812"/>
                  </a:cubicBezTo>
                  <a:lnTo>
                    <a:pt x="0" y="882"/>
                  </a:lnTo>
                  <a:lnTo>
                    <a:pt x="56" y="938"/>
                  </a:lnTo>
                  <a:cubicBezTo>
                    <a:pt x="588" y="1050"/>
                    <a:pt x="1106" y="1106"/>
                    <a:pt x="1581" y="1106"/>
                  </a:cubicBezTo>
                  <a:cubicBezTo>
                    <a:pt x="1931" y="1106"/>
                    <a:pt x="2225" y="1050"/>
                    <a:pt x="2505" y="1050"/>
                  </a:cubicBezTo>
                  <a:cubicBezTo>
                    <a:pt x="2855" y="938"/>
                    <a:pt x="3386" y="700"/>
                    <a:pt x="3904" y="462"/>
                  </a:cubicBezTo>
                  <a:lnTo>
                    <a:pt x="4030" y="350"/>
                  </a:lnTo>
                  <a:lnTo>
                    <a:pt x="3904" y="350"/>
                  </a:lnTo>
                  <a:cubicBezTo>
                    <a:pt x="3736" y="350"/>
                    <a:pt x="3498" y="294"/>
                    <a:pt x="3386" y="238"/>
                  </a:cubicBezTo>
                  <a:cubicBezTo>
                    <a:pt x="2925" y="56"/>
                    <a:pt x="2505" y="0"/>
                    <a:pt x="2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 rot="-3483815">
              <a:off x="8988302" y="4301344"/>
              <a:ext cx="177227" cy="174987"/>
            </a:xfrm>
            <a:custGeom>
              <a:rect b="b" l="l" r="r" t="t"/>
              <a:pathLst>
                <a:path extrusionOk="0" h="2598" w="2631">
                  <a:moveTo>
                    <a:pt x="1176" y="0"/>
                  </a:moveTo>
                  <a:cubicBezTo>
                    <a:pt x="1050" y="350"/>
                    <a:pt x="826" y="644"/>
                    <a:pt x="532" y="882"/>
                  </a:cubicBezTo>
                  <a:cubicBezTo>
                    <a:pt x="350" y="994"/>
                    <a:pt x="238" y="1106"/>
                    <a:pt x="126" y="1288"/>
                  </a:cubicBezTo>
                  <a:cubicBezTo>
                    <a:pt x="56" y="1456"/>
                    <a:pt x="0" y="1694"/>
                    <a:pt x="126" y="1875"/>
                  </a:cubicBezTo>
                  <a:cubicBezTo>
                    <a:pt x="126" y="1987"/>
                    <a:pt x="238" y="2099"/>
                    <a:pt x="294" y="2225"/>
                  </a:cubicBezTo>
                  <a:cubicBezTo>
                    <a:pt x="406" y="2337"/>
                    <a:pt x="532" y="2449"/>
                    <a:pt x="644" y="2505"/>
                  </a:cubicBezTo>
                  <a:cubicBezTo>
                    <a:pt x="774" y="2555"/>
                    <a:pt x="925" y="2598"/>
                    <a:pt x="1067" y="2598"/>
                  </a:cubicBezTo>
                  <a:cubicBezTo>
                    <a:pt x="1124" y="2598"/>
                    <a:pt x="1180" y="2591"/>
                    <a:pt x="1232" y="2575"/>
                  </a:cubicBezTo>
                  <a:cubicBezTo>
                    <a:pt x="1399" y="2449"/>
                    <a:pt x="1525" y="2337"/>
                    <a:pt x="1693" y="2225"/>
                  </a:cubicBezTo>
                  <a:cubicBezTo>
                    <a:pt x="1931" y="1987"/>
                    <a:pt x="2281" y="1749"/>
                    <a:pt x="2631" y="1694"/>
                  </a:cubicBezTo>
                  <a:cubicBezTo>
                    <a:pt x="2631" y="1694"/>
                    <a:pt x="2099" y="1344"/>
                    <a:pt x="1749" y="994"/>
                  </a:cubicBezTo>
                  <a:cubicBezTo>
                    <a:pt x="1343" y="532"/>
                    <a:pt x="1176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 rot="-3483815">
              <a:off x="8289818" y="4447479"/>
              <a:ext cx="39676" cy="23574"/>
            </a:xfrm>
            <a:custGeom>
              <a:rect b="b" l="l" r="r" t="t"/>
              <a:pathLst>
                <a:path extrusionOk="0" h="350" w="589">
                  <a:moveTo>
                    <a:pt x="183" y="0"/>
                  </a:moveTo>
                  <a:cubicBezTo>
                    <a:pt x="127" y="126"/>
                    <a:pt x="1" y="182"/>
                    <a:pt x="1" y="294"/>
                  </a:cubicBezTo>
                  <a:lnTo>
                    <a:pt x="589" y="350"/>
                  </a:lnTo>
                  <a:lnTo>
                    <a:pt x="533" y="7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 rot="-3483815">
              <a:off x="8171367" y="4325780"/>
              <a:ext cx="855957" cy="748041"/>
            </a:xfrm>
            <a:custGeom>
              <a:rect b="b" l="l" r="r" t="t"/>
              <a:pathLst>
                <a:path extrusionOk="0" h="11106" w="12707">
                  <a:moveTo>
                    <a:pt x="6373" y="0"/>
                  </a:moveTo>
                  <a:cubicBezTo>
                    <a:pt x="3965" y="0"/>
                    <a:pt x="1734" y="1579"/>
                    <a:pt x="938" y="4037"/>
                  </a:cubicBezTo>
                  <a:cubicBezTo>
                    <a:pt x="0" y="7074"/>
                    <a:pt x="1805" y="9872"/>
                    <a:pt x="4786" y="10810"/>
                  </a:cubicBezTo>
                  <a:cubicBezTo>
                    <a:pt x="5423" y="11008"/>
                    <a:pt x="6063" y="11105"/>
                    <a:pt x="6686" y="11105"/>
                  </a:cubicBezTo>
                  <a:cubicBezTo>
                    <a:pt x="8962" y="11105"/>
                    <a:pt x="11002" y="9808"/>
                    <a:pt x="11783" y="7424"/>
                  </a:cubicBezTo>
                  <a:cubicBezTo>
                    <a:pt x="12706" y="4387"/>
                    <a:pt x="11083" y="1182"/>
                    <a:pt x="8046" y="259"/>
                  </a:cubicBezTo>
                  <a:cubicBezTo>
                    <a:pt x="7489" y="84"/>
                    <a:pt x="6927" y="0"/>
                    <a:pt x="6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 rot="-3483815">
              <a:off x="8206237" y="4416396"/>
              <a:ext cx="738142" cy="526916"/>
            </a:xfrm>
            <a:custGeom>
              <a:rect b="b" l="l" r="r" t="t"/>
              <a:pathLst>
                <a:path extrusionOk="0" h="7823" w="10958">
                  <a:moveTo>
                    <a:pt x="1400" y="1582"/>
                  </a:moveTo>
                  <a:cubicBezTo>
                    <a:pt x="1456" y="1638"/>
                    <a:pt x="1456" y="1694"/>
                    <a:pt x="1330" y="1694"/>
                  </a:cubicBezTo>
                  <a:cubicBezTo>
                    <a:pt x="1274" y="1694"/>
                    <a:pt x="1274" y="1582"/>
                    <a:pt x="1330" y="1582"/>
                  </a:cubicBezTo>
                  <a:close/>
                  <a:moveTo>
                    <a:pt x="700" y="2044"/>
                  </a:moveTo>
                  <a:cubicBezTo>
                    <a:pt x="812" y="2099"/>
                    <a:pt x="756" y="2281"/>
                    <a:pt x="630" y="2281"/>
                  </a:cubicBezTo>
                  <a:cubicBezTo>
                    <a:pt x="518" y="2225"/>
                    <a:pt x="518" y="2044"/>
                    <a:pt x="630" y="2044"/>
                  </a:cubicBezTo>
                  <a:close/>
                  <a:moveTo>
                    <a:pt x="73" y="2698"/>
                  </a:moveTo>
                  <a:lnTo>
                    <a:pt x="73" y="2698"/>
                  </a:lnTo>
                  <a:cubicBezTo>
                    <a:pt x="67" y="2712"/>
                    <a:pt x="62" y="2728"/>
                    <a:pt x="57" y="2743"/>
                  </a:cubicBezTo>
                  <a:lnTo>
                    <a:pt x="57" y="2743"/>
                  </a:lnTo>
                  <a:cubicBezTo>
                    <a:pt x="62" y="2728"/>
                    <a:pt x="67" y="2713"/>
                    <a:pt x="73" y="2698"/>
                  </a:cubicBezTo>
                  <a:close/>
                  <a:moveTo>
                    <a:pt x="57" y="2743"/>
                  </a:moveTo>
                  <a:cubicBezTo>
                    <a:pt x="43" y="2785"/>
                    <a:pt x="29" y="2827"/>
                    <a:pt x="1" y="2855"/>
                  </a:cubicBezTo>
                  <a:lnTo>
                    <a:pt x="57" y="2855"/>
                  </a:lnTo>
                  <a:lnTo>
                    <a:pt x="57" y="2799"/>
                  </a:lnTo>
                  <a:lnTo>
                    <a:pt x="57" y="2743"/>
                  </a:lnTo>
                  <a:close/>
                  <a:moveTo>
                    <a:pt x="1218" y="2799"/>
                  </a:moveTo>
                  <a:cubicBezTo>
                    <a:pt x="1274" y="2799"/>
                    <a:pt x="1274" y="2981"/>
                    <a:pt x="1162" y="2981"/>
                  </a:cubicBezTo>
                  <a:cubicBezTo>
                    <a:pt x="1050" y="2981"/>
                    <a:pt x="1050" y="2799"/>
                    <a:pt x="1162" y="2799"/>
                  </a:cubicBezTo>
                  <a:close/>
                  <a:moveTo>
                    <a:pt x="10552" y="3905"/>
                  </a:moveTo>
                  <a:cubicBezTo>
                    <a:pt x="10664" y="3975"/>
                    <a:pt x="10608" y="4087"/>
                    <a:pt x="10552" y="4087"/>
                  </a:cubicBezTo>
                  <a:lnTo>
                    <a:pt x="10496" y="4087"/>
                  </a:lnTo>
                  <a:cubicBezTo>
                    <a:pt x="10370" y="4087"/>
                    <a:pt x="10426" y="3905"/>
                    <a:pt x="10496" y="3905"/>
                  </a:cubicBezTo>
                  <a:close/>
                  <a:moveTo>
                    <a:pt x="1106" y="4031"/>
                  </a:moveTo>
                  <a:cubicBezTo>
                    <a:pt x="1274" y="4087"/>
                    <a:pt x="1218" y="4324"/>
                    <a:pt x="1050" y="4324"/>
                  </a:cubicBezTo>
                  <a:cubicBezTo>
                    <a:pt x="868" y="4254"/>
                    <a:pt x="924" y="4031"/>
                    <a:pt x="1050" y="4031"/>
                  </a:cubicBezTo>
                  <a:close/>
                  <a:moveTo>
                    <a:pt x="1974" y="4548"/>
                  </a:moveTo>
                  <a:lnTo>
                    <a:pt x="1974" y="4604"/>
                  </a:lnTo>
                  <a:cubicBezTo>
                    <a:pt x="2100" y="4604"/>
                    <a:pt x="2030" y="4730"/>
                    <a:pt x="1974" y="4730"/>
                  </a:cubicBezTo>
                  <a:cubicBezTo>
                    <a:pt x="1918" y="4674"/>
                    <a:pt x="1918" y="4548"/>
                    <a:pt x="1974" y="4548"/>
                  </a:cubicBezTo>
                  <a:close/>
                  <a:moveTo>
                    <a:pt x="3079" y="5304"/>
                  </a:moveTo>
                  <a:cubicBezTo>
                    <a:pt x="3149" y="5304"/>
                    <a:pt x="3149" y="5430"/>
                    <a:pt x="3079" y="5430"/>
                  </a:cubicBezTo>
                  <a:cubicBezTo>
                    <a:pt x="2967" y="5430"/>
                    <a:pt x="3023" y="5304"/>
                    <a:pt x="3079" y="5304"/>
                  </a:cubicBezTo>
                  <a:close/>
                  <a:moveTo>
                    <a:pt x="1400" y="5374"/>
                  </a:moveTo>
                  <a:cubicBezTo>
                    <a:pt x="1512" y="5430"/>
                    <a:pt x="1456" y="5542"/>
                    <a:pt x="1400" y="5542"/>
                  </a:cubicBezTo>
                  <a:lnTo>
                    <a:pt x="1330" y="5542"/>
                  </a:lnTo>
                  <a:cubicBezTo>
                    <a:pt x="1218" y="5542"/>
                    <a:pt x="1274" y="5374"/>
                    <a:pt x="1330" y="5374"/>
                  </a:cubicBezTo>
                  <a:close/>
                  <a:moveTo>
                    <a:pt x="4311" y="5892"/>
                  </a:moveTo>
                  <a:cubicBezTo>
                    <a:pt x="4367" y="5892"/>
                    <a:pt x="4367" y="6004"/>
                    <a:pt x="4311" y="6004"/>
                  </a:cubicBezTo>
                  <a:lnTo>
                    <a:pt x="4255" y="6004"/>
                  </a:lnTo>
                  <a:cubicBezTo>
                    <a:pt x="4199" y="6004"/>
                    <a:pt x="4199" y="5892"/>
                    <a:pt x="4311" y="5892"/>
                  </a:cubicBezTo>
                  <a:close/>
                  <a:moveTo>
                    <a:pt x="8677" y="6242"/>
                  </a:moveTo>
                  <a:cubicBezTo>
                    <a:pt x="8803" y="6297"/>
                    <a:pt x="8747" y="6479"/>
                    <a:pt x="8621" y="6479"/>
                  </a:cubicBezTo>
                  <a:cubicBezTo>
                    <a:pt x="8509" y="6423"/>
                    <a:pt x="8509" y="6242"/>
                    <a:pt x="8621" y="6242"/>
                  </a:cubicBezTo>
                  <a:close/>
                  <a:moveTo>
                    <a:pt x="7571" y="6535"/>
                  </a:moveTo>
                  <a:cubicBezTo>
                    <a:pt x="7697" y="6535"/>
                    <a:pt x="7627" y="6647"/>
                    <a:pt x="7571" y="6647"/>
                  </a:cubicBezTo>
                  <a:cubicBezTo>
                    <a:pt x="7515" y="6591"/>
                    <a:pt x="7515" y="6535"/>
                    <a:pt x="7571" y="6535"/>
                  </a:cubicBezTo>
                  <a:close/>
                  <a:moveTo>
                    <a:pt x="4954" y="6647"/>
                  </a:moveTo>
                  <a:cubicBezTo>
                    <a:pt x="5010" y="6703"/>
                    <a:pt x="5010" y="6773"/>
                    <a:pt x="4898" y="6773"/>
                  </a:cubicBezTo>
                  <a:cubicBezTo>
                    <a:pt x="4828" y="6773"/>
                    <a:pt x="4828" y="6647"/>
                    <a:pt x="4898" y="6647"/>
                  </a:cubicBezTo>
                  <a:close/>
                  <a:moveTo>
                    <a:pt x="3317" y="6773"/>
                  </a:moveTo>
                  <a:cubicBezTo>
                    <a:pt x="3429" y="6829"/>
                    <a:pt x="3373" y="6885"/>
                    <a:pt x="3317" y="6885"/>
                  </a:cubicBezTo>
                  <a:cubicBezTo>
                    <a:pt x="3261" y="6885"/>
                    <a:pt x="3261" y="6773"/>
                    <a:pt x="3317" y="6773"/>
                  </a:cubicBezTo>
                  <a:close/>
                  <a:moveTo>
                    <a:pt x="6354" y="7235"/>
                  </a:moveTo>
                  <a:cubicBezTo>
                    <a:pt x="6410" y="7235"/>
                    <a:pt x="6410" y="7347"/>
                    <a:pt x="6354" y="7347"/>
                  </a:cubicBezTo>
                  <a:lnTo>
                    <a:pt x="6298" y="7347"/>
                  </a:lnTo>
                  <a:cubicBezTo>
                    <a:pt x="6228" y="7291"/>
                    <a:pt x="6228" y="7235"/>
                    <a:pt x="6354" y="7235"/>
                  </a:cubicBezTo>
                  <a:close/>
                  <a:moveTo>
                    <a:pt x="2030" y="0"/>
                  </a:moveTo>
                  <a:cubicBezTo>
                    <a:pt x="1174" y="636"/>
                    <a:pt x="481" y="1557"/>
                    <a:pt x="73" y="2698"/>
                  </a:cubicBezTo>
                  <a:lnTo>
                    <a:pt x="73" y="2698"/>
                  </a:lnTo>
                  <a:cubicBezTo>
                    <a:pt x="83" y="2672"/>
                    <a:pt x="95" y="2649"/>
                    <a:pt x="113" y="2631"/>
                  </a:cubicBezTo>
                  <a:cubicBezTo>
                    <a:pt x="113" y="2855"/>
                    <a:pt x="169" y="3149"/>
                    <a:pt x="225" y="3387"/>
                  </a:cubicBezTo>
                  <a:cubicBezTo>
                    <a:pt x="281" y="3331"/>
                    <a:pt x="281" y="3331"/>
                    <a:pt x="351" y="3331"/>
                  </a:cubicBezTo>
                  <a:cubicBezTo>
                    <a:pt x="462" y="3331"/>
                    <a:pt x="462" y="3499"/>
                    <a:pt x="351" y="3499"/>
                  </a:cubicBezTo>
                  <a:lnTo>
                    <a:pt x="281" y="3499"/>
                  </a:lnTo>
                  <a:cubicBezTo>
                    <a:pt x="574" y="4604"/>
                    <a:pt x="1106" y="5486"/>
                    <a:pt x="1750" y="6186"/>
                  </a:cubicBezTo>
                  <a:lnTo>
                    <a:pt x="1862" y="6186"/>
                  </a:lnTo>
                  <a:cubicBezTo>
                    <a:pt x="1974" y="6186"/>
                    <a:pt x="1974" y="6297"/>
                    <a:pt x="1974" y="6353"/>
                  </a:cubicBezTo>
                  <a:cubicBezTo>
                    <a:pt x="2967" y="7347"/>
                    <a:pt x="4311" y="7823"/>
                    <a:pt x="5598" y="7823"/>
                  </a:cubicBezTo>
                  <a:cubicBezTo>
                    <a:pt x="7921" y="7823"/>
                    <a:pt x="10258" y="6242"/>
                    <a:pt x="10957" y="3205"/>
                  </a:cubicBezTo>
                  <a:cubicBezTo>
                    <a:pt x="10902" y="3037"/>
                    <a:pt x="10846" y="2925"/>
                    <a:pt x="10846" y="2743"/>
                  </a:cubicBezTo>
                  <a:cubicBezTo>
                    <a:pt x="10776" y="2855"/>
                    <a:pt x="10776" y="2981"/>
                    <a:pt x="10720" y="3093"/>
                  </a:cubicBezTo>
                  <a:cubicBezTo>
                    <a:pt x="10496" y="3793"/>
                    <a:pt x="10146" y="4436"/>
                    <a:pt x="9670" y="4898"/>
                  </a:cubicBezTo>
                  <a:cubicBezTo>
                    <a:pt x="9796" y="4898"/>
                    <a:pt x="9726" y="5080"/>
                    <a:pt x="9670" y="5080"/>
                  </a:cubicBezTo>
                  <a:lnTo>
                    <a:pt x="9614" y="5080"/>
                  </a:lnTo>
                  <a:cubicBezTo>
                    <a:pt x="9558" y="5080"/>
                    <a:pt x="9558" y="5024"/>
                    <a:pt x="9558" y="4954"/>
                  </a:cubicBezTo>
                  <a:cubicBezTo>
                    <a:pt x="8747" y="5724"/>
                    <a:pt x="7697" y="6130"/>
                    <a:pt x="6578" y="6130"/>
                  </a:cubicBezTo>
                  <a:cubicBezTo>
                    <a:pt x="6060" y="6130"/>
                    <a:pt x="5528" y="6004"/>
                    <a:pt x="5010" y="5892"/>
                  </a:cubicBezTo>
                  <a:cubicBezTo>
                    <a:pt x="2561" y="5136"/>
                    <a:pt x="1106" y="2799"/>
                    <a:pt x="1862" y="350"/>
                  </a:cubicBezTo>
                  <a:cubicBezTo>
                    <a:pt x="1918" y="238"/>
                    <a:pt x="1974" y="126"/>
                    <a:pt x="2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 rot="-3483815">
              <a:off x="8893986" y="4445810"/>
              <a:ext cx="3840" cy="11383"/>
            </a:xfrm>
            <a:custGeom>
              <a:rect b="b" l="l" r="r" t="t"/>
              <a:pathLst>
                <a:path extrusionOk="0" h="169" w="57"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close/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lnTo>
                    <a:pt x="1" y="169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57"/>
                  </a:moveTo>
                  <a:lnTo>
                    <a:pt x="1" y="57"/>
                  </a:lnTo>
                  <a:lnTo>
                    <a:pt x="1" y="57"/>
                  </a:lnTo>
                  <a:lnTo>
                    <a:pt x="1" y="57"/>
                  </a:lnTo>
                  <a:close/>
                  <a:moveTo>
                    <a:pt x="1" y="57"/>
                  </a:moveTo>
                  <a:lnTo>
                    <a:pt x="1" y="57"/>
                  </a:lnTo>
                  <a:lnTo>
                    <a:pt x="1" y="57"/>
                  </a:lnTo>
                  <a:close/>
                  <a:moveTo>
                    <a:pt x="57" y="1"/>
                  </a:moveTo>
                  <a:lnTo>
                    <a:pt x="57" y="1"/>
                  </a:lnTo>
                  <a:close/>
                </a:path>
              </a:pathLst>
            </a:custGeom>
            <a:solidFill>
              <a:srgbClr val="FF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 rot="-3483815">
              <a:off x="8803684" y="4292334"/>
              <a:ext cx="11923" cy="192365"/>
            </a:xfrm>
            <a:custGeom>
              <a:rect b="b" l="l" r="r" t="t"/>
              <a:pathLst>
                <a:path extrusionOk="0" h="2856" w="177">
                  <a:moveTo>
                    <a:pt x="56" y="1"/>
                  </a:moveTo>
                  <a:lnTo>
                    <a:pt x="56" y="57"/>
                  </a:lnTo>
                  <a:cubicBezTo>
                    <a:pt x="134" y="465"/>
                    <a:pt x="176" y="897"/>
                    <a:pt x="176" y="1334"/>
                  </a:cubicBezTo>
                  <a:lnTo>
                    <a:pt x="176" y="1334"/>
                  </a:lnTo>
                  <a:cubicBezTo>
                    <a:pt x="176" y="886"/>
                    <a:pt x="135" y="438"/>
                    <a:pt x="56" y="1"/>
                  </a:cubicBezTo>
                  <a:close/>
                  <a:moveTo>
                    <a:pt x="176" y="1334"/>
                  </a:moveTo>
                  <a:cubicBezTo>
                    <a:pt x="176" y="1849"/>
                    <a:pt x="120" y="2362"/>
                    <a:pt x="1" y="2856"/>
                  </a:cubicBezTo>
                  <a:cubicBezTo>
                    <a:pt x="121" y="2359"/>
                    <a:pt x="176" y="1843"/>
                    <a:pt x="176" y="1334"/>
                  </a:cubicBezTo>
                  <a:close/>
                </a:path>
              </a:pathLst>
            </a:custGeom>
            <a:solidFill>
              <a:srgbClr val="FF8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 rot="-3483815">
              <a:off x="8326492" y="4520586"/>
              <a:ext cx="765491" cy="491083"/>
            </a:xfrm>
            <a:custGeom>
              <a:rect b="b" l="l" r="r" t="t"/>
              <a:pathLst>
                <a:path extrusionOk="0" h="7291" w="11364">
                  <a:moveTo>
                    <a:pt x="10902" y="2099"/>
                  </a:moveTo>
                  <a:cubicBezTo>
                    <a:pt x="10958" y="2099"/>
                    <a:pt x="10958" y="2155"/>
                    <a:pt x="10958" y="2155"/>
                  </a:cubicBezTo>
                  <a:cubicBezTo>
                    <a:pt x="11140" y="2211"/>
                    <a:pt x="11084" y="2449"/>
                    <a:pt x="10902" y="2449"/>
                  </a:cubicBezTo>
                  <a:cubicBezTo>
                    <a:pt x="10734" y="2393"/>
                    <a:pt x="10790" y="2099"/>
                    <a:pt x="10902" y="2099"/>
                  </a:cubicBezTo>
                  <a:close/>
                  <a:moveTo>
                    <a:pt x="700" y="2393"/>
                  </a:moveTo>
                  <a:cubicBezTo>
                    <a:pt x="868" y="2449"/>
                    <a:pt x="812" y="2673"/>
                    <a:pt x="645" y="2673"/>
                  </a:cubicBezTo>
                  <a:lnTo>
                    <a:pt x="589" y="2673"/>
                  </a:lnTo>
                  <a:cubicBezTo>
                    <a:pt x="407" y="2617"/>
                    <a:pt x="463" y="2393"/>
                    <a:pt x="645" y="2393"/>
                  </a:cubicBezTo>
                  <a:close/>
                  <a:moveTo>
                    <a:pt x="10846" y="3149"/>
                  </a:moveTo>
                  <a:cubicBezTo>
                    <a:pt x="10958" y="3149"/>
                    <a:pt x="10902" y="3317"/>
                    <a:pt x="10790" y="3317"/>
                  </a:cubicBezTo>
                  <a:cubicBezTo>
                    <a:pt x="10664" y="3261"/>
                    <a:pt x="10664" y="3149"/>
                    <a:pt x="10790" y="3149"/>
                  </a:cubicBezTo>
                  <a:close/>
                  <a:moveTo>
                    <a:pt x="10090" y="3443"/>
                  </a:moveTo>
                  <a:cubicBezTo>
                    <a:pt x="10202" y="3499"/>
                    <a:pt x="10146" y="3722"/>
                    <a:pt x="10034" y="3722"/>
                  </a:cubicBezTo>
                  <a:lnTo>
                    <a:pt x="9964" y="3722"/>
                  </a:lnTo>
                  <a:cubicBezTo>
                    <a:pt x="9796" y="3666"/>
                    <a:pt x="9852" y="3443"/>
                    <a:pt x="10034" y="3443"/>
                  </a:cubicBezTo>
                  <a:close/>
                  <a:moveTo>
                    <a:pt x="1050" y="3555"/>
                  </a:moveTo>
                  <a:cubicBezTo>
                    <a:pt x="1162" y="3611"/>
                    <a:pt x="1106" y="3792"/>
                    <a:pt x="994" y="3792"/>
                  </a:cubicBezTo>
                  <a:cubicBezTo>
                    <a:pt x="868" y="3722"/>
                    <a:pt x="938" y="3555"/>
                    <a:pt x="994" y="3555"/>
                  </a:cubicBezTo>
                  <a:close/>
                  <a:moveTo>
                    <a:pt x="10552" y="4198"/>
                  </a:moveTo>
                  <a:lnTo>
                    <a:pt x="10552" y="4254"/>
                  </a:lnTo>
                  <a:cubicBezTo>
                    <a:pt x="10664" y="4254"/>
                    <a:pt x="10608" y="4366"/>
                    <a:pt x="10552" y="4366"/>
                  </a:cubicBezTo>
                  <a:cubicBezTo>
                    <a:pt x="10496" y="4310"/>
                    <a:pt x="10496" y="4198"/>
                    <a:pt x="10552" y="4198"/>
                  </a:cubicBezTo>
                  <a:close/>
                  <a:moveTo>
                    <a:pt x="9852" y="4492"/>
                  </a:moveTo>
                  <a:cubicBezTo>
                    <a:pt x="9964" y="4492"/>
                    <a:pt x="9908" y="4660"/>
                    <a:pt x="9852" y="4660"/>
                  </a:cubicBezTo>
                  <a:lnTo>
                    <a:pt x="9796" y="4660"/>
                  </a:lnTo>
                  <a:cubicBezTo>
                    <a:pt x="9684" y="4660"/>
                    <a:pt x="9740" y="4492"/>
                    <a:pt x="9796" y="4492"/>
                  </a:cubicBezTo>
                  <a:close/>
                  <a:moveTo>
                    <a:pt x="2618" y="4716"/>
                  </a:moveTo>
                  <a:cubicBezTo>
                    <a:pt x="2744" y="4772"/>
                    <a:pt x="2688" y="4898"/>
                    <a:pt x="2618" y="4898"/>
                  </a:cubicBezTo>
                  <a:lnTo>
                    <a:pt x="2562" y="4898"/>
                  </a:lnTo>
                  <a:cubicBezTo>
                    <a:pt x="2450" y="4898"/>
                    <a:pt x="2506" y="4716"/>
                    <a:pt x="2562" y="4716"/>
                  </a:cubicBezTo>
                  <a:close/>
                  <a:moveTo>
                    <a:pt x="1750" y="4772"/>
                  </a:moveTo>
                  <a:cubicBezTo>
                    <a:pt x="1862" y="4842"/>
                    <a:pt x="1806" y="4954"/>
                    <a:pt x="1750" y="4954"/>
                  </a:cubicBezTo>
                  <a:lnTo>
                    <a:pt x="1694" y="4954"/>
                  </a:lnTo>
                  <a:cubicBezTo>
                    <a:pt x="1568" y="4954"/>
                    <a:pt x="1638" y="4772"/>
                    <a:pt x="1750" y="4772"/>
                  </a:cubicBezTo>
                  <a:close/>
                  <a:moveTo>
                    <a:pt x="8803" y="4716"/>
                  </a:moveTo>
                  <a:cubicBezTo>
                    <a:pt x="8915" y="4772"/>
                    <a:pt x="8859" y="5010"/>
                    <a:pt x="8747" y="5010"/>
                  </a:cubicBezTo>
                  <a:lnTo>
                    <a:pt x="8691" y="5010"/>
                  </a:lnTo>
                  <a:cubicBezTo>
                    <a:pt x="8509" y="4954"/>
                    <a:pt x="8565" y="4716"/>
                    <a:pt x="8747" y="4716"/>
                  </a:cubicBezTo>
                  <a:close/>
                  <a:moveTo>
                    <a:pt x="7809" y="5010"/>
                  </a:moveTo>
                  <a:cubicBezTo>
                    <a:pt x="7935" y="5066"/>
                    <a:pt x="7865" y="5192"/>
                    <a:pt x="7753" y="5192"/>
                  </a:cubicBezTo>
                  <a:lnTo>
                    <a:pt x="7697" y="5192"/>
                  </a:lnTo>
                  <a:cubicBezTo>
                    <a:pt x="7641" y="5122"/>
                    <a:pt x="7697" y="5010"/>
                    <a:pt x="7753" y="5010"/>
                  </a:cubicBezTo>
                  <a:close/>
                  <a:moveTo>
                    <a:pt x="3961" y="5304"/>
                  </a:moveTo>
                  <a:lnTo>
                    <a:pt x="4017" y="5360"/>
                  </a:lnTo>
                  <a:cubicBezTo>
                    <a:pt x="4199" y="5416"/>
                    <a:pt x="4087" y="5654"/>
                    <a:pt x="3961" y="5654"/>
                  </a:cubicBezTo>
                  <a:cubicBezTo>
                    <a:pt x="3905" y="5654"/>
                    <a:pt x="3905" y="5598"/>
                    <a:pt x="3849" y="5598"/>
                  </a:cubicBezTo>
                  <a:cubicBezTo>
                    <a:pt x="3737" y="5542"/>
                    <a:pt x="3849" y="5304"/>
                    <a:pt x="3961" y="5304"/>
                  </a:cubicBezTo>
                  <a:close/>
                  <a:moveTo>
                    <a:pt x="9208" y="5542"/>
                  </a:moveTo>
                  <a:cubicBezTo>
                    <a:pt x="9334" y="5542"/>
                    <a:pt x="9264" y="5710"/>
                    <a:pt x="9208" y="5710"/>
                  </a:cubicBezTo>
                  <a:lnTo>
                    <a:pt x="9152" y="5710"/>
                  </a:lnTo>
                  <a:cubicBezTo>
                    <a:pt x="9041" y="5654"/>
                    <a:pt x="9096" y="5542"/>
                    <a:pt x="9208" y="5542"/>
                  </a:cubicBezTo>
                  <a:close/>
                  <a:moveTo>
                    <a:pt x="5598" y="5710"/>
                  </a:moveTo>
                  <a:cubicBezTo>
                    <a:pt x="5710" y="5710"/>
                    <a:pt x="5654" y="5891"/>
                    <a:pt x="5542" y="5891"/>
                  </a:cubicBezTo>
                  <a:cubicBezTo>
                    <a:pt x="5416" y="5821"/>
                    <a:pt x="5486" y="5710"/>
                    <a:pt x="5542" y="5710"/>
                  </a:cubicBezTo>
                  <a:close/>
                  <a:moveTo>
                    <a:pt x="2744" y="5654"/>
                  </a:moveTo>
                  <a:cubicBezTo>
                    <a:pt x="2911" y="5710"/>
                    <a:pt x="2855" y="6003"/>
                    <a:pt x="2688" y="6003"/>
                  </a:cubicBezTo>
                  <a:lnTo>
                    <a:pt x="2688" y="5947"/>
                  </a:lnTo>
                  <a:cubicBezTo>
                    <a:pt x="2506" y="5891"/>
                    <a:pt x="2562" y="5654"/>
                    <a:pt x="2688" y="5654"/>
                  </a:cubicBezTo>
                  <a:close/>
                  <a:moveTo>
                    <a:pt x="6886" y="5891"/>
                  </a:moveTo>
                  <a:cubicBezTo>
                    <a:pt x="6997" y="5947"/>
                    <a:pt x="6942" y="6059"/>
                    <a:pt x="6816" y="6059"/>
                  </a:cubicBezTo>
                  <a:lnTo>
                    <a:pt x="6760" y="6059"/>
                  </a:lnTo>
                  <a:cubicBezTo>
                    <a:pt x="6704" y="6003"/>
                    <a:pt x="6760" y="5891"/>
                    <a:pt x="6816" y="5891"/>
                  </a:cubicBezTo>
                  <a:close/>
                  <a:moveTo>
                    <a:pt x="8159" y="5947"/>
                  </a:moveTo>
                  <a:cubicBezTo>
                    <a:pt x="8159" y="5947"/>
                    <a:pt x="8159" y="6003"/>
                    <a:pt x="8215" y="6003"/>
                  </a:cubicBezTo>
                  <a:cubicBezTo>
                    <a:pt x="8341" y="6059"/>
                    <a:pt x="8285" y="6297"/>
                    <a:pt x="8103" y="6297"/>
                  </a:cubicBezTo>
                  <a:cubicBezTo>
                    <a:pt x="8103" y="6297"/>
                    <a:pt x="8103" y="6241"/>
                    <a:pt x="8047" y="6241"/>
                  </a:cubicBezTo>
                  <a:cubicBezTo>
                    <a:pt x="7935" y="6171"/>
                    <a:pt x="7991" y="5947"/>
                    <a:pt x="8159" y="5947"/>
                  </a:cubicBezTo>
                  <a:close/>
                  <a:moveTo>
                    <a:pt x="4661" y="6241"/>
                  </a:moveTo>
                  <a:cubicBezTo>
                    <a:pt x="4843" y="6297"/>
                    <a:pt x="5010" y="6465"/>
                    <a:pt x="4954" y="6591"/>
                  </a:cubicBezTo>
                  <a:cubicBezTo>
                    <a:pt x="4954" y="6647"/>
                    <a:pt x="4843" y="6703"/>
                    <a:pt x="4717" y="6703"/>
                  </a:cubicBezTo>
                  <a:lnTo>
                    <a:pt x="4493" y="6703"/>
                  </a:lnTo>
                  <a:cubicBezTo>
                    <a:pt x="4311" y="6591"/>
                    <a:pt x="4143" y="6465"/>
                    <a:pt x="4199" y="6353"/>
                  </a:cubicBezTo>
                  <a:cubicBezTo>
                    <a:pt x="4199" y="6297"/>
                    <a:pt x="4311" y="6241"/>
                    <a:pt x="4437" y="6241"/>
                  </a:cubicBezTo>
                  <a:close/>
                  <a:moveTo>
                    <a:pt x="6116" y="6591"/>
                  </a:moveTo>
                  <a:cubicBezTo>
                    <a:pt x="6186" y="6647"/>
                    <a:pt x="6186" y="6703"/>
                    <a:pt x="6116" y="6703"/>
                  </a:cubicBezTo>
                  <a:lnTo>
                    <a:pt x="6060" y="6703"/>
                  </a:lnTo>
                  <a:cubicBezTo>
                    <a:pt x="6004" y="6703"/>
                    <a:pt x="6060" y="6591"/>
                    <a:pt x="6116" y="6591"/>
                  </a:cubicBezTo>
                  <a:close/>
                  <a:moveTo>
                    <a:pt x="351" y="0"/>
                  </a:moveTo>
                  <a:cubicBezTo>
                    <a:pt x="295" y="56"/>
                    <a:pt x="295" y="168"/>
                    <a:pt x="239" y="224"/>
                  </a:cubicBezTo>
                  <a:cubicBezTo>
                    <a:pt x="57" y="812"/>
                    <a:pt x="1" y="1344"/>
                    <a:pt x="1" y="1861"/>
                  </a:cubicBezTo>
                  <a:cubicBezTo>
                    <a:pt x="1" y="4254"/>
                    <a:pt x="1638" y="6241"/>
                    <a:pt x="4087" y="6997"/>
                  </a:cubicBezTo>
                  <a:lnTo>
                    <a:pt x="4143" y="6997"/>
                  </a:lnTo>
                  <a:cubicBezTo>
                    <a:pt x="4717" y="7221"/>
                    <a:pt x="5360" y="7291"/>
                    <a:pt x="6004" y="7291"/>
                  </a:cubicBezTo>
                  <a:cubicBezTo>
                    <a:pt x="6997" y="7291"/>
                    <a:pt x="7935" y="7053"/>
                    <a:pt x="8747" y="6591"/>
                  </a:cubicBezTo>
                  <a:cubicBezTo>
                    <a:pt x="8803" y="6521"/>
                    <a:pt x="8915" y="6465"/>
                    <a:pt x="8985" y="6409"/>
                  </a:cubicBezTo>
                  <a:cubicBezTo>
                    <a:pt x="9908" y="5821"/>
                    <a:pt x="10664" y="4842"/>
                    <a:pt x="11084" y="3611"/>
                  </a:cubicBezTo>
                  <a:lnTo>
                    <a:pt x="11084" y="3555"/>
                  </a:lnTo>
                  <a:lnTo>
                    <a:pt x="11084" y="3499"/>
                  </a:lnTo>
                  <a:lnTo>
                    <a:pt x="11084" y="3443"/>
                  </a:lnTo>
                  <a:lnTo>
                    <a:pt x="11140" y="3443"/>
                  </a:lnTo>
                  <a:lnTo>
                    <a:pt x="11140" y="3373"/>
                  </a:lnTo>
                  <a:cubicBezTo>
                    <a:pt x="11363" y="2449"/>
                    <a:pt x="11363" y="1456"/>
                    <a:pt x="11195" y="574"/>
                  </a:cubicBezTo>
                  <a:lnTo>
                    <a:pt x="11195" y="574"/>
                  </a:lnTo>
                  <a:cubicBezTo>
                    <a:pt x="10496" y="3611"/>
                    <a:pt x="8159" y="5192"/>
                    <a:pt x="5836" y="5192"/>
                  </a:cubicBezTo>
                  <a:cubicBezTo>
                    <a:pt x="4549" y="5192"/>
                    <a:pt x="3205" y="4716"/>
                    <a:pt x="2212" y="3722"/>
                  </a:cubicBezTo>
                  <a:cubicBezTo>
                    <a:pt x="2156" y="3792"/>
                    <a:pt x="2156" y="3848"/>
                    <a:pt x="2044" y="3848"/>
                  </a:cubicBezTo>
                  <a:cubicBezTo>
                    <a:pt x="1862" y="3792"/>
                    <a:pt x="1918" y="3611"/>
                    <a:pt x="1988" y="3555"/>
                  </a:cubicBezTo>
                  <a:cubicBezTo>
                    <a:pt x="1344" y="2855"/>
                    <a:pt x="812" y="1973"/>
                    <a:pt x="519" y="868"/>
                  </a:cubicBezTo>
                  <a:cubicBezTo>
                    <a:pt x="463" y="868"/>
                    <a:pt x="463" y="756"/>
                    <a:pt x="463" y="756"/>
                  </a:cubicBezTo>
                  <a:cubicBezTo>
                    <a:pt x="407" y="518"/>
                    <a:pt x="351" y="224"/>
                    <a:pt x="351" y="0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 rot="-3483815">
              <a:off x="8355860" y="4950025"/>
              <a:ext cx="16099" cy="11383"/>
            </a:xfrm>
            <a:custGeom>
              <a:rect b="b" l="l" r="r" t="t"/>
              <a:pathLst>
                <a:path extrusionOk="0" h="169" w="239">
                  <a:moveTo>
                    <a:pt x="127" y="1"/>
                  </a:moveTo>
                  <a:cubicBezTo>
                    <a:pt x="57" y="1"/>
                    <a:pt x="57" y="1"/>
                    <a:pt x="1" y="57"/>
                  </a:cubicBezTo>
                  <a:cubicBezTo>
                    <a:pt x="57" y="57"/>
                    <a:pt x="57" y="113"/>
                    <a:pt x="57" y="169"/>
                  </a:cubicBezTo>
                  <a:lnTo>
                    <a:pt x="127" y="169"/>
                  </a:lnTo>
                  <a:cubicBezTo>
                    <a:pt x="238" y="169"/>
                    <a:pt x="238" y="1"/>
                    <a:pt x="127" y="1"/>
                  </a:cubicBezTo>
                  <a:close/>
                </a:path>
              </a:pathLst>
            </a:custGeom>
            <a:solidFill>
              <a:srgbClr val="FF72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 rot="-3483815">
              <a:off x="8360347" y="4958111"/>
              <a:ext cx="3840" cy="7611"/>
            </a:xfrm>
            <a:custGeom>
              <a:rect b="b" l="l" r="r" t="t"/>
              <a:pathLst>
                <a:path extrusionOk="0" h="113" w="57">
                  <a:moveTo>
                    <a:pt x="1" y="1"/>
                  </a:moveTo>
                  <a:cubicBezTo>
                    <a:pt x="1" y="1"/>
                    <a:pt x="1" y="113"/>
                    <a:pt x="57" y="113"/>
                  </a:cubicBezTo>
                  <a:cubicBezTo>
                    <a:pt x="57" y="57"/>
                    <a:pt x="57" y="1"/>
                    <a:pt x="1" y="1"/>
                  </a:cubicBezTo>
                  <a:close/>
                </a:path>
              </a:pathLst>
            </a:custGeom>
            <a:solidFill>
              <a:srgbClr val="FF6A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0" name="Google Shape;570;p20"/>
            <p:cNvGrpSpPr/>
            <p:nvPr/>
          </p:nvGrpSpPr>
          <p:grpSpPr>
            <a:xfrm rot="-3483820">
              <a:off x="8255533" y="4403385"/>
              <a:ext cx="734381" cy="616496"/>
              <a:chOff x="3651460" y="4440191"/>
              <a:chExt cx="482632" cy="405203"/>
            </a:xfrm>
          </p:grpSpPr>
          <p:sp>
            <p:nvSpPr>
              <p:cNvPr id="571" name="Google Shape;571;p20"/>
              <p:cNvSpPr/>
              <p:nvPr/>
            </p:nvSpPr>
            <p:spPr>
              <a:xfrm>
                <a:off x="3651460" y="4553566"/>
                <a:ext cx="480152" cy="154901"/>
              </a:xfrm>
              <a:custGeom>
                <a:rect b="b" l="l" r="r" t="t"/>
                <a:pathLst>
                  <a:path extrusionOk="0" h="3499" w="10846">
                    <a:moveTo>
                      <a:pt x="10846" y="3499"/>
                    </a:moveTo>
                    <a:lnTo>
                      <a:pt x="10846" y="3499"/>
                    </a:lnTo>
                    <a:lnTo>
                      <a:pt x="10846" y="3499"/>
                    </a:lnTo>
                    <a:lnTo>
                      <a:pt x="10846" y="3499"/>
                    </a:lnTo>
                    <a:close/>
                    <a:moveTo>
                      <a:pt x="10846" y="3443"/>
                    </a:moveTo>
                    <a:lnTo>
                      <a:pt x="10846" y="3499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387"/>
                    </a:moveTo>
                    <a:lnTo>
                      <a:pt x="10846" y="3387"/>
                    </a:lnTo>
                    <a:lnTo>
                      <a:pt x="10846" y="3387"/>
                    </a:lnTo>
                    <a:lnTo>
                      <a:pt x="10846" y="3387"/>
                    </a:lnTo>
                    <a:close/>
                    <a:moveTo>
                      <a:pt x="10846" y="3387"/>
                    </a:moveTo>
                    <a:lnTo>
                      <a:pt x="10846" y="3387"/>
                    </a:lnTo>
                    <a:lnTo>
                      <a:pt x="10846" y="3387"/>
                    </a:lnTo>
                    <a:close/>
                    <a:moveTo>
                      <a:pt x="10846" y="3331"/>
                    </a:moveTo>
                    <a:lnTo>
                      <a:pt x="10846" y="3331"/>
                    </a:lnTo>
                    <a:lnTo>
                      <a:pt x="10846" y="3331"/>
                    </a:lnTo>
                    <a:close/>
                    <a:moveTo>
                      <a:pt x="1" y="112"/>
                    </a:moveTo>
                    <a:lnTo>
                      <a:pt x="1" y="112"/>
                    </a:lnTo>
                    <a:lnTo>
                      <a:pt x="1" y="112"/>
                    </a:lnTo>
                    <a:lnTo>
                      <a:pt x="1" y="112"/>
                    </a:lnTo>
                    <a:close/>
                    <a:moveTo>
                      <a:pt x="1" y="112"/>
                    </a:moveTo>
                    <a:lnTo>
                      <a:pt x="1" y="112"/>
                    </a:lnTo>
                    <a:lnTo>
                      <a:pt x="1" y="112"/>
                    </a:lnTo>
                    <a:close/>
                    <a:moveTo>
                      <a:pt x="57" y="56"/>
                    </a:moveTo>
                    <a:lnTo>
                      <a:pt x="57" y="112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20"/>
              <p:cNvSpPr/>
              <p:nvPr/>
            </p:nvSpPr>
            <p:spPr>
              <a:xfrm>
                <a:off x="4028109" y="4832334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239" y="0"/>
                    </a:moveTo>
                    <a:cubicBezTo>
                      <a:pt x="169" y="56"/>
                      <a:pt x="57" y="112"/>
                      <a:pt x="1" y="182"/>
                    </a:cubicBezTo>
                    <a:lnTo>
                      <a:pt x="1" y="182"/>
                    </a:lnTo>
                    <a:cubicBezTo>
                      <a:pt x="57" y="112"/>
                      <a:pt x="169" y="56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0"/>
              <p:cNvSpPr/>
              <p:nvPr/>
            </p:nvSpPr>
            <p:spPr>
              <a:xfrm>
                <a:off x="3824290" y="4824897"/>
                <a:ext cx="38471" cy="20497"/>
              </a:xfrm>
              <a:custGeom>
                <a:rect b="b" l="l" r="r" t="t"/>
                <a:pathLst>
                  <a:path extrusionOk="0" h="463" w="869">
                    <a:moveTo>
                      <a:pt x="295" y="0"/>
                    </a:moveTo>
                    <a:cubicBezTo>
                      <a:pt x="169" y="0"/>
                      <a:pt x="57" y="56"/>
                      <a:pt x="57" y="112"/>
                    </a:cubicBezTo>
                    <a:cubicBezTo>
                      <a:pt x="1" y="224"/>
                      <a:pt x="169" y="350"/>
                      <a:pt x="351" y="462"/>
                    </a:cubicBezTo>
                    <a:lnTo>
                      <a:pt x="575" y="462"/>
                    </a:lnTo>
                    <a:cubicBezTo>
                      <a:pt x="701" y="462"/>
                      <a:pt x="812" y="406"/>
                      <a:pt x="812" y="350"/>
                    </a:cubicBezTo>
                    <a:cubicBezTo>
                      <a:pt x="868" y="224"/>
                      <a:pt x="701" y="56"/>
                      <a:pt x="5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0"/>
              <p:cNvSpPr/>
              <p:nvPr/>
            </p:nvSpPr>
            <p:spPr>
              <a:xfrm>
                <a:off x="4074593" y="4700985"/>
                <a:ext cx="17974" cy="12440"/>
              </a:xfrm>
              <a:custGeom>
                <a:rect b="b" l="l" r="r" t="t"/>
                <a:pathLst>
                  <a:path extrusionOk="0" h="281" w="406">
                    <a:moveTo>
                      <a:pt x="238" y="1"/>
                    </a:moveTo>
                    <a:cubicBezTo>
                      <a:pt x="56" y="1"/>
                      <a:pt x="0" y="224"/>
                      <a:pt x="168" y="280"/>
                    </a:cubicBezTo>
                    <a:lnTo>
                      <a:pt x="238" y="280"/>
                    </a:lnTo>
                    <a:cubicBezTo>
                      <a:pt x="350" y="280"/>
                      <a:pt x="406" y="57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20"/>
              <p:cNvSpPr/>
              <p:nvPr/>
            </p:nvSpPr>
            <p:spPr>
              <a:xfrm>
                <a:off x="3992206" y="4811882"/>
                <a:ext cx="17974" cy="15539"/>
              </a:xfrm>
              <a:custGeom>
                <a:rect b="b" l="l" r="r" t="t"/>
                <a:pathLst>
                  <a:path extrusionOk="0" h="351" w="406">
                    <a:moveTo>
                      <a:pt x="224" y="0"/>
                    </a:moveTo>
                    <a:cubicBezTo>
                      <a:pt x="56" y="0"/>
                      <a:pt x="0" y="224"/>
                      <a:pt x="112" y="294"/>
                    </a:cubicBezTo>
                    <a:cubicBezTo>
                      <a:pt x="168" y="294"/>
                      <a:pt x="168" y="350"/>
                      <a:pt x="168" y="350"/>
                    </a:cubicBezTo>
                    <a:cubicBezTo>
                      <a:pt x="350" y="350"/>
                      <a:pt x="406" y="112"/>
                      <a:pt x="280" y="56"/>
                    </a:cubicBezTo>
                    <a:cubicBezTo>
                      <a:pt x="224" y="56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20"/>
              <p:cNvSpPr/>
              <p:nvPr/>
            </p:nvSpPr>
            <p:spPr>
              <a:xfrm>
                <a:off x="3806361" y="4783372"/>
                <a:ext cx="20453" cy="15539"/>
              </a:xfrm>
              <a:custGeom>
                <a:rect b="b" l="l" r="r" t="t"/>
                <a:pathLst>
                  <a:path extrusionOk="0" h="351" w="462">
                    <a:moveTo>
                      <a:pt x="224" y="1"/>
                    </a:moveTo>
                    <a:cubicBezTo>
                      <a:pt x="112" y="1"/>
                      <a:pt x="0" y="239"/>
                      <a:pt x="112" y="295"/>
                    </a:cubicBezTo>
                    <a:cubicBezTo>
                      <a:pt x="168" y="295"/>
                      <a:pt x="168" y="351"/>
                      <a:pt x="224" y="351"/>
                    </a:cubicBezTo>
                    <a:cubicBezTo>
                      <a:pt x="350" y="351"/>
                      <a:pt x="462" y="113"/>
                      <a:pt x="280" y="57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0"/>
              <p:cNvSpPr/>
              <p:nvPr/>
            </p:nvSpPr>
            <p:spPr>
              <a:xfrm>
                <a:off x="4074593" y="4648968"/>
                <a:ext cx="5003" cy="2523"/>
              </a:xfrm>
              <a:custGeom>
                <a:rect b="b" l="l" r="r" t="t"/>
                <a:pathLst>
                  <a:path extrusionOk="0" h="57" w="113">
                    <a:moveTo>
                      <a:pt x="112" y="0"/>
                    </a:moveTo>
                    <a:cubicBezTo>
                      <a:pt x="56" y="0"/>
                      <a:pt x="0" y="56"/>
                      <a:pt x="0" y="56"/>
                    </a:cubicBezTo>
                    <a:cubicBezTo>
                      <a:pt x="56" y="56"/>
                      <a:pt x="56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20"/>
              <p:cNvSpPr/>
              <p:nvPr/>
            </p:nvSpPr>
            <p:spPr>
              <a:xfrm>
                <a:off x="4074593" y="4648968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112" y="0"/>
                    </a:moveTo>
                    <a:cubicBezTo>
                      <a:pt x="56" y="0"/>
                      <a:pt x="56" y="56"/>
                      <a:pt x="0" y="56"/>
                    </a:cubicBezTo>
                    <a:cubicBezTo>
                      <a:pt x="0" y="126"/>
                      <a:pt x="0" y="182"/>
                      <a:pt x="56" y="182"/>
                    </a:cubicBezTo>
                    <a:lnTo>
                      <a:pt x="112" y="182"/>
                    </a:lnTo>
                    <a:cubicBezTo>
                      <a:pt x="168" y="182"/>
                      <a:pt x="23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20"/>
              <p:cNvSpPr/>
              <p:nvPr/>
            </p:nvSpPr>
            <p:spPr>
              <a:xfrm>
                <a:off x="4112975" y="4687970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13"/>
                      <a:pt x="127" y="169"/>
                    </a:cubicBezTo>
                    <a:cubicBezTo>
                      <a:pt x="239" y="169"/>
                      <a:pt x="295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20"/>
              <p:cNvSpPr/>
              <p:nvPr/>
            </p:nvSpPr>
            <p:spPr>
              <a:xfrm>
                <a:off x="3979191" y="4770356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2" y="1"/>
                    </a:moveTo>
                    <a:cubicBezTo>
                      <a:pt x="56" y="1"/>
                      <a:pt x="0" y="113"/>
                      <a:pt x="56" y="183"/>
                    </a:cubicBezTo>
                    <a:lnTo>
                      <a:pt x="112" y="183"/>
                    </a:lnTo>
                    <a:cubicBezTo>
                      <a:pt x="224" y="183"/>
                      <a:pt x="29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20"/>
              <p:cNvSpPr/>
              <p:nvPr/>
            </p:nvSpPr>
            <p:spPr>
              <a:xfrm>
                <a:off x="4025630" y="4502125"/>
                <a:ext cx="9961" cy="9961"/>
              </a:xfrm>
              <a:custGeom>
                <a:rect b="b" l="l" r="r" t="t"/>
                <a:pathLst>
                  <a:path extrusionOk="0" h="225" w="225">
                    <a:moveTo>
                      <a:pt x="113" y="1"/>
                    </a:moveTo>
                    <a:cubicBezTo>
                      <a:pt x="57" y="1"/>
                      <a:pt x="1" y="113"/>
                      <a:pt x="57" y="169"/>
                    </a:cubicBezTo>
                    <a:cubicBezTo>
                      <a:pt x="57" y="225"/>
                      <a:pt x="113" y="225"/>
                      <a:pt x="113" y="225"/>
                    </a:cubicBezTo>
                    <a:cubicBezTo>
                      <a:pt x="169" y="225"/>
                      <a:pt x="225" y="57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20"/>
              <p:cNvSpPr/>
              <p:nvPr/>
            </p:nvSpPr>
            <p:spPr>
              <a:xfrm>
                <a:off x="4017573" y="4757341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9" y="1"/>
                    </a:moveTo>
                    <a:cubicBezTo>
                      <a:pt x="57" y="1"/>
                      <a:pt x="1" y="239"/>
                      <a:pt x="183" y="295"/>
                    </a:cubicBezTo>
                    <a:lnTo>
                      <a:pt x="239" y="295"/>
                    </a:lnTo>
                    <a:cubicBezTo>
                      <a:pt x="351" y="295"/>
                      <a:pt x="407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0"/>
              <p:cNvSpPr/>
              <p:nvPr/>
            </p:nvSpPr>
            <p:spPr>
              <a:xfrm>
                <a:off x="4090043" y="4553566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9" y="0"/>
                    </a:moveTo>
                    <a:cubicBezTo>
                      <a:pt x="113" y="0"/>
                      <a:pt x="1" y="182"/>
                      <a:pt x="169" y="294"/>
                    </a:cubicBezTo>
                    <a:lnTo>
                      <a:pt x="239" y="294"/>
                    </a:lnTo>
                    <a:cubicBezTo>
                      <a:pt x="351" y="294"/>
                      <a:pt x="463" y="112"/>
                      <a:pt x="351" y="56"/>
                    </a:cubicBezTo>
                    <a:cubicBezTo>
                      <a:pt x="295" y="0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20"/>
              <p:cNvSpPr/>
              <p:nvPr/>
            </p:nvSpPr>
            <p:spPr>
              <a:xfrm>
                <a:off x="4028109" y="4708423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1"/>
                    </a:moveTo>
                    <a:cubicBezTo>
                      <a:pt x="1" y="1"/>
                      <a:pt x="1" y="182"/>
                      <a:pt x="113" y="238"/>
                    </a:cubicBezTo>
                    <a:cubicBezTo>
                      <a:pt x="239" y="238"/>
                      <a:pt x="295" y="56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20"/>
              <p:cNvSpPr/>
              <p:nvPr/>
            </p:nvSpPr>
            <p:spPr>
              <a:xfrm>
                <a:off x="3880690" y="4801345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6" y="1"/>
                    </a:moveTo>
                    <a:cubicBezTo>
                      <a:pt x="70" y="1"/>
                      <a:pt x="0" y="112"/>
                      <a:pt x="126" y="182"/>
                    </a:cubicBezTo>
                    <a:cubicBezTo>
                      <a:pt x="238" y="182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20"/>
              <p:cNvSpPr/>
              <p:nvPr/>
            </p:nvSpPr>
            <p:spPr>
              <a:xfrm>
                <a:off x="3731367" y="4453206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0"/>
                    </a:moveTo>
                    <a:cubicBezTo>
                      <a:pt x="1" y="0"/>
                      <a:pt x="1" y="168"/>
                      <a:pt x="113" y="224"/>
                    </a:cubicBezTo>
                    <a:cubicBezTo>
                      <a:pt x="225" y="224"/>
                      <a:pt x="295" y="56"/>
                      <a:pt x="169" y="56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20"/>
              <p:cNvSpPr/>
              <p:nvPr/>
            </p:nvSpPr>
            <p:spPr>
              <a:xfrm>
                <a:off x="4069635" y="4747469"/>
                <a:ext cx="12440" cy="7437"/>
              </a:xfrm>
              <a:custGeom>
                <a:rect b="b" l="l" r="r" t="t"/>
                <a:pathLst>
                  <a:path extrusionOk="0" h="168" w="281">
                    <a:moveTo>
                      <a:pt x="112" y="0"/>
                    </a:moveTo>
                    <a:cubicBezTo>
                      <a:pt x="56" y="0"/>
                      <a:pt x="0" y="168"/>
                      <a:pt x="112" y="168"/>
                    </a:cubicBezTo>
                    <a:lnTo>
                      <a:pt x="168" y="168"/>
                    </a:lnTo>
                    <a:cubicBezTo>
                      <a:pt x="224" y="168"/>
                      <a:pt x="280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20"/>
              <p:cNvSpPr/>
              <p:nvPr/>
            </p:nvSpPr>
            <p:spPr>
              <a:xfrm>
                <a:off x="4041125" y="4793908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68" y="1"/>
                    </a:moveTo>
                    <a:cubicBezTo>
                      <a:pt x="56" y="1"/>
                      <a:pt x="1" y="113"/>
                      <a:pt x="112" y="169"/>
                    </a:cubicBezTo>
                    <a:lnTo>
                      <a:pt x="168" y="169"/>
                    </a:lnTo>
                    <a:cubicBezTo>
                      <a:pt x="224" y="169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20"/>
              <p:cNvSpPr/>
              <p:nvPr/>
            </p:nvSpPr>
            <p:spPr>
              <a:xfrm>
                <a:off x="3937666" y="4809403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57" y="0"/>
                      <a:pt x="1" y="112"/>
                      <a:pt x="57" y="168"/>
                    </a:cubicBezTo>
                    <a:lnTo>
                      <a:pt x="113" y="168"/>
                    </a:lnTo>
                    <a:cubicBezTo>
                      <a:pt x="239" y="168"/>
                      <a:pt x="294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20"/>
              <p:cNvSpPr/>
              <p:nvPr/>
            </p:nvSpPr>
            <p:spPr>
              <a:xfrm>
                <a:off x="3710339" y="4759820"/>
                <a:ext cx="13015" cy="8101"/>
              </a:xfrm>
              <a:custGeom>
                <a:rect b="b" l="l" r="r" t="t"/>
                <a:pathLst>
                  <a:path extrusionOk="0" h="183" w="294">
                    <a:moveTo>
                      <a:pt x="182" y="1"/>
                    </a:moveTo>
                    <a:cubicBezTo>
                      <a:pt x="70" y="1"/>
                      <a:pt x="0" y="183"/>
                      <a:pt x="126" y="183"/>
                    </a:cubicBezTo>
                    <a:lnTo>
                      <a:pt x="182" y="183"/>
                    </a:lnTo>
                    <a:cubicBezTo>
                      <a:pt x="238" y="183"/>
                      <a:pt x="294" y="7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20"/>
              <p:cNvSpPr/>
              <p:nvPr/>
            </p:nvSpPr>
            <p:spPr>
              <a:xfrm>
                <a:off x="4110496" y="4604964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7" y="1"/>
                    </a:moveTo>
                    <a:cubicBezTo>
                      <a:pt x="57" y="1"/>
                      <a:pt x="1" y="183"/>
                      <a:pt x="127" y="183"/>
                    </a:cubicBezTo>
                    <a:lnTo>
                      <a:pt x="183" y="183"/>
                    </a:lnTo>
                    <a:cubicBezTo>
                      <a:pt x="239" y="183"/>
                      <a:pt x="295" y="7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0"/>
              <p:cNvSpPr/>
              <p:nvPr/>
            </p:nvSpPr>
            <p:spPr>
              <a:xfrm>
                <a:off x="4092522" y="4507083"/>
                <a:ext cx="10581" cy="10581"/>
              </a:xfrm>
              <a:custGeom>
                <a:rect b="b" l="l" r="r" t="t"/>
                <a:pathLst>
                  <a:path extrusionOk="0" h="239" w="239">
                    <a:moveTo>
                      <a:pt x="113" y="1"/>
                    </a:moveTo>
                    <a:cubicBezTo>
                      <a:pt x="57" y="1"/>
                      <a:pt x="1" y="183"/>
                      <a:pt x="57" y="239"/>
                    </a:cubicBezTo>
                    <a:lnTo>
                      <a:pt x="113" y="239"/>
                    </a:lnTo>
                    <a:cubicBezTo>
                      <a:pt x="183" y="239"/>
                      <a:pt x="239" y="113"/>
                      <a:pt x="183" y="57"/>
                    </a:cubicBez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20"/>
              <p:cNvSpPr/>
              <p:nvPr/>
            </p:nvSpPr>
            <p:spPr>
              <a:xfrm>
                <a:off x="4116074" y="4641531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9" y="0"/>
                    </a:moveTo>
                    <a:cubicBezTo>
                      <a:pt x="57" y="0"/>
                      <a:pt x="1" y="294"/>
                      <a:pt x="169" y="350"/>
                    </a:cubicBezTo>
                    <a:cubicBezTo>
                      <a:pt x="351" y="350"/>
                      <a:pt x="407" y="112"/>
                      <a:pt x="225" y="56"/>
                    </a:cubicBezTo>
                    <a:cubicBezTo>
                      <a:pt x="225" y="56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20"/>
              <p:cNvSpPr/>
              <p:nvPr/>
            </p:nvSpPr>
            <p:spPr>
              <a:xfrm>
                <a:off x="3689886" y="4610542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82" y="1"/>
                    </a:moveTo>
                    <a:cubicBezTo>
                      <a:pt x="56" y="1"/>
                      <a:pt x="0" y="224"/>
                      <a:pt x="182" y="294"/>
                    </a:cubicBezTo>
                    <a:cubicBezTo>
                      <a:pt x="350" y="294"/>
                      <a:pt x="406" y="57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20"/>
              <p:cNvSpPr/>
              <p:nvPr/>
            </p:nvSpPr>
            <p:spPr>
              <a:xfrm>
                <a:off x="3705381" y="4669996"/>
                <a:ext cx="13015" cy="7482"/>
              </a:xfrm>
              <a:custGeom>
                <a:rect b="b" l="l" r="r" t="t"/>
                <a:pathLst>
                  <a:path extrusionOk="0" h="169" w="294">
                    <a:moveTo>
                      <a:pt x="112" y="1"/>
                    </a:moveTo>
                    <a:cubicBezTo>
                      <a:pt x="56" y="1"/>
                      <a:pt x="0" y="169"/>
                      <a:pt x="112" y="169"/>
                    </a:cubicBezTo>
                    <a:lnTo>
                      <a:pt x="182" y="169"/>
                    </a:lnTo>
                    <a:cubicBezTo>
                      <a:pt x="238" y="169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20"/>
              <p:cNvSpPr/>
              <p:nvPr/>
            </p:nvSpPr>
            <p:spPr>
              <a:xfrm>
                <a:off x="3728888" y="4705944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" y="1"/>
                    </a:moveTo>
                    <a:cubicBezTo>
                      <a:pt x="113" y="57"/>
                      <a:pt x="169" y="112"/>
                      <a:pt x="225" y="168"/>
                    </a:cubicBezTo>
                    <a:cubicBezTo>
                      <a:pt x="225" y="112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20"/>
              <p:cNvSpPr/>
              <p:nvPr/>
            </p:nvSpPr>
            <p:spPr>
              <a:xfrm>
                <a:off x="3723310" y="4705944"/>
                <a:ext cx="15539" cy="13060"/>
              </a:xfrm>
              <a:custGeom>
                <a:rect b="b" l="l" r="r" t="t"/>
                <a:pathLst>
                  <a:path extrusionOk="0" h="295" w="351">
                    <a:moveTo>
                      <a:pt x="127" y="1"/>
                    </a:moveTo>
                    <a:lnTo>
                      <a:pt x="127" y="1"/>
                    </a:lnTo>
                    <a:cubicBezTo>
                      <a:pt x="57" y="57"/>
                      <a:pt x="1" y="238"/>
                      <a:pt x="183" y="294"/>
                    </a:cubicBezTo>
                    <a:cubicBezTo>
                      <a:pt x="295" y="294"/>
                      <a:pt x="295" y="238"/>
                      <a:pt x="351" y="168"/>
                    </a:cubicBezTo>
                    <a:cubicBezTo>
                      <a:pt x="295" y="112"/>
                      <a:pt x="239" y="57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0"/>
              <p:cNvSpPr/>
              <p:nvPr/>
            </p:nvSpPr>
            <p:spPr>
              <a:xfrm>
                <a:off x="3751820" y="4798866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83" y="1"/>
                    </a:moveTo>
                    <a:cubicBezTo>
                      <a:pt x="57" y="1"/>
                      <a:pt x="1" y="238"/>
                      <a:pt x="183" y="294"/>
                    </a:cubicBezTo>
                    <a:lnTo>
                      <a:pt x="183" y="350"/>
                    </a:lnTo>
                    <a:cubicBezTo>
                      <a:pt x="350" y="350"/>
                      <a:pt x="406" y="57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0"/>
              <p:cNvSpPr/>
              <p:nvPr/>
            </p:nvSpPr>
            <p:spPr>
              <a:xfrm>
                <a:off x="3658897" y="4654546"/>
                <a:ext cx="20497" cy="12396"/>
              </a:xfrm>
              <a:custGeom>
                <a:rect b="b" l="l" r="r" t="t"/>
                <a:pathLst>
                  <a:path extrusionOk="0" h="280" w="463">
                    <a:moveTo>
                      <a:pt x="239" y="0"/>
                    </a:moveTo>
                    <a:cubicBezTo>
                      <a:pt x="57" y="0"/>
                      <a:pt x="1" y="224"/>
                      <a:pt x="183" y="280"/>
                    </a:cubicBezTo>
                    <a:lnTo>
                      <a:pt x="239" y="280"/>
                    </a:lnTo>
                    <a:cubicBezTo>
                      <a:pt x="406" y="280"/>
                      <a:pt x="462" y="56"/>
                      <a:pt x="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20"/>
              <p:cNvSpPr/>
              <p:nvPr/>
            </p:nvSpPr>
            <p:spPr>
              <a:xfrm>
                <a:off x="3697944" y="4556045"/>
                <a:ext cx="9961" cy="8101"/>
              </a:xfrm>
              <a:custGeom>
                <a:rect b="b" l="l" r="r" t="t"/>
                <a:pathLst>
                  <a:path extrusionOk="0" h="183" w="225">
                    <a:moveTo>
                      <a:pt x="112" y="0"/>
                    </a:moveTo>
                    <a:cubicBezTo>
                      <a:pt x="0" y="0"/>
                      <a:pt x="0" y="182"/>
                      <a:pt x="112" y="182"/>
                    </a:cubicBezTo>
                    <a:cubicBezTo>
                      <a:pt x="224" y="182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0"/>
              <p:cNvSpPr/>
              <p:nvPr/>
            </p:nvSpPr>
            <p:spPr>
              <a:xfrm>
                <a:off x="4056619" y="4592568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2" y="1"/>
                    </a:moveTo>
                    <a:cubicBezTo>
                      <a:pt x="56" y="1"/>
                      <a:pt x="0" y="169"/>
                      <a:pt x="112" y="169"/>
                    </a:cubicBezTo>
                    <a:cubicBezTo>
                      <a:pt x="224" y="169"/>
                      <a:pt x="29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0"/>
              <p:cNvSpPr/>
              <p:nvPr/>
            </p:nvSpPr>
            <p:spPr>
              <a:xfrm>
                <a:off x="3674392" y="4522577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2" y="1"/>
                    </a:moveTo>
                    <a:cubicBezTo>
                      <a:pt x="0" y="1"/>
                      <a:pt x="0" y="182"/>
                      <a:pt x="112" y="238"/>
                    </a:cubicBezTo>
                    <a:cubicBezTo>
                      <a:pt x="238" y="238"/>
                      <a:pt x="294" y="56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0"/>
              <p:cNvSpPr/>
              <p:nvPr/>
            </p:nvSpPr>
            <p:spPr>
              <a:xfrm>
                <a:off x="4030588" y="4664418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57" y="1"/>
                    </a:moveTo>
                    <a:cubicBezTo>
                      <a:pt x="1" y="1"/>
                      <a:pt x="1" y="57"/>
                      <a:pt x="57" y="127"/>
                    </a:cubicBezTo>
                    <a:cubicBezTo>
                      <a:pt x="113" y="127"/>
                      <a:pt x="183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0"/>
              <p:cNvSpPr/>
              <p:nvPr/>
            </p:nvSpPr>
            <p:spPr>
              <a:xfrm>
                <a:off x="3891226" y="4648968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112" y="0"/>
                    </a:moveTo>
                    <a:cubicBezTo>
                      <a:pt x="56" y="0"/>
                      <a:pt x="0" y="56"/>
                      <a:pt x="112" y="126"/>
                    </a:cubicBezTo>
                    <a:cubicBezTo>
                      <a:pt x="182" y="126"/>
                      <a:pt x="182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0"/>
              <p:cNvSpPr/>
              <p:nvPr/>
            </p:nvSpPr>
            <p:spPr>
              <a:xfrm>
                <a:off x="3782809" y="4666897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112" y="1"/>
                    </a:moveTo>
                    <a:cubicBezTo>
                      <a:pt x="56" y="1"/>
                      <a:pt x="0" y="127"/>
                      <a:pt x="112" y="127"/>
                    </a:cubicBezTo>
                    <a:cubicBezTo>
                      <a:pt x="182" y="127"/>
                      <a:pt x="18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20"/>
              <p:cNvSpPr/>
              <p:nvPr/>
            </p:nvSpPr>
            <p:spPr>
              <a:xfrm>
                <a:off x="3953160" y="4538072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2" y="0"/>
                    </a:moveTo>
                    <a:cubicBezTo>
                      <a:pt x="56" y="0"/>
                      <a:pt x="0" y="112"/>
                      <a:pt x="56" y="112"/>
                    </a:cubicBezTo>
                    <a:lnTo>
                      <a:pt x="112" y="112"/>
                    </a:lnTo>
                    <a:cubicBezTo>
                      <a:pt x="182" y="112"/>
                      <a:pt x="182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0"/>
              <p:cNvSpPr/>
              <p:nvPr/>
            </p:nvSpPr>
            <p:spPr>
              <a:xfrm>
                <a:off x="3795825" y="4731974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6" y="0"/>
                    </a:moveTo>
                    <a:cubicBezTo>
                      <a:pt x="0" y="0"/>
                      <a:pt x="0" y="112"/>
                      <a:pt x="56" y="112"/>
                    </a:cubicBezTo>
                    <a:cubicBezTo>
                      <a:pt x="112" y="112"/>
                      <a:pt x="168" y="56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20"/>
              <p:cNvSpPr/>
              <p:nvPr/>
            </p:nvSpPr>
            <p:spPr>
              <a:xfrm>
                <a:off x="3927129" y="4752427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127" y="0"/>
                    </a:moveTo>
                    <a:cubicBezTo>
                      <a:pt x="1" y="0"/>
                      <a:pt x="1" y="56"/>
                      <a:pt x="71" y="112"/>
                    </a:cubicBezTo>
                    <a:lnTo>
                      <a:pt x="127" y="112"/>
                    </a:lnTo>
                    <a:cubicBezTo>
                      <a:pt x="183" y="112"/>
                      <a:pt x="18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0"/>
              <p:cNvSpPr/>
              <p:nvPr/>
            </p:nvSpPr>
            <p:spPr>
              <a:xfrm>
                <a:off x="3837306" y="4692928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3" y="1"/>
                    </a:moveTo>
                    <a:cubicBezTo>
                      <a:pt x="1" y="1"/>
                      <a:pt x="1" y="113"/>
                      <a:pt x="57" y="113"/>
                    </a:cubicBezTo>
                    <a:lnTo>
                      <a:pt x="113" y="113"/>
                    </a:lnTo>
                    <a:cubicBezTo>
                      <a:pt x="169" y="11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0"/>
              <p:cNvSpPr/>
              <p:nvPr/>
            </p:nvSpPr>
            <p:spPr>
              <a:xfrm>
                <a:off x="3865196" y="4726396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70" y="0"/>
                    </a:moveTo>
                    <a:cubicBezTo>
                      <a:pt x="0" y="0"/>
                      <a:pt x="0" y="126"/>
                      <a:pt x="70" y="126"/>
                    </a:cubicBezTo>
                    <a:cubicBezTo>
                      <a:pt x="182" y="126"/>
                      <a:pt x="182" y="5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0"/>
              <p:cNvSpPr/>
              <p:nvPr/>
            </p:nvSpPr>
            <p:spPr>
              <a:xfrm>
                <a:off x="3932707" y="4687970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7" y="1"/>
                    </a:moveTo>
                    <a:cubicBezTo>
                      <a:pt x="1" y="1"/>
                      <a:pt x="1" y="113"/>
                      <a:pt x="57" y="113"/>
                    </a:cubicBezTo>
                    <a:lnTo>
                      <a:pt x="113" y="113"/>
                    </a:lnTo>
                    <a:cubicBezTo>
                      <a:pt x="169" y="113"/>
                      <a:pt x="169" y="57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0"/>
              <p:cNvSpPr/>
              <p:nvPr/>
            </p:nvSpPr>
            <p:spPr>
              <a:xfrm>
                <a:off x="3984149" y="4617979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6" y="0"/>
                    </a:moveTo>
                    <a:cubicBezTo>
                      <a:pt x="0" y="0"/>
                      <a:pt x="0" y="126"/>
                      <a:pt x="56" y="182"/>
                    </a:cubicBezTo>
                    <a:cubicBezTo>
                      <a:pt x="112" y="182"/>
                      <a:pt x="182" y="56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0"/>
              <p:cNvSpPr/>
              <p:nvPr/>
            </p:nvSpPr>
            <p:spPr>
              <a:xfrm>
                <a:off x="3976712" y="4661984"/>
                <a:ext cx="7482" cy="4958"/>
              </a:xfrm>
              <a:custGeom>
                <a:rect b="b" l="l" r="r" t="t"/>
                <a:pathLst>
                  <a:path extrusionOk="0" h="112" w="169">
                    <a:moveTo>
                      <a:pt x="112" y="0"/>
                    </a:moveTo>
                    <a:cubicBezTo>
                      <a:pt x="56" y="0"/>
                      <a:pt x="0" y="112"/>
                      <a:pt x="56" y="112"/>
                    </a:cubicBezTo>
                    <a:lnTo>
                      <a:pt x="112" y="112"/>
                    </a:lnTo>
                    <a:cubicBezTo>
                      <a:pt x="168" y="112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0"/>
              <p:cNvSpPr/>
              <p:nvPr/>
            </p:nvSpPr>
            <p:spPr>
              <a:xfrm>
                <a:off x="3971134" y="4468701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26" y="0"/>
                    </a:moveTo>
                    <a:cubicBezTo>
                      <a:pt x="56" y="0"/>
                      <a:pt x="0" y="112"/>
                      <a:pt x="126" y="112"/>
                    </a:cubicBezTo>
                    <a:cubicBezTo>
                      <a:pt x="182" y="112"/>
                      <a:pt x="182" y="5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0"/>
              <p:cNvSpPr/>
              <p:nvPr/>
            </p:nvSpPr>
            <p:spPr>
              <a:xfrm>
                <a:off x="4105538" y="4734454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1" y="0"/>
                      <a:pt x="1" y="112"/>
                      <a:pt x="57" y="168"/>
                    </a:cubicBezTo>
                    <a:cubicBezTo>
                      <a:pt x="113" y="168"/>
                      <a:pt x="169" y="56"/>
                      <a:pt x="57" y="5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0"/>
              <p:cNvSpPr/>
              <p:nvPr/>
            </p:nvSpPr>
            <p:spPr>
              <a:xfrm>
                <a:off x="3906677" y="4840392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3" y="0"/>
                    </a:moveTo>
                    <a:cubicBezTo>
                      <a:pt x="57" y="0"/>
                      <a:pt x="1" y="112"/>
                      <a:pt x="57" y="112"/>
                    </a:cubicBezTo>
                    <a:lnTo>
                      <a:pt x="113" y="112"/>
                    </a:lnTo>
                    <a:cubicBezTo>
                      <a:pt x="183" y="112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20"/>
              <p:cNvSpPr/>
              <p:nvPr/>
            </p:nvSpPr>
            <p:spPr>
              <a:xfrm>
                <a:off x="4066536" y="4533114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70" y="0"/>
                    </a:moveTo>
                    <a:cubicBezTo>
                      <a:pt x="0" y="0"/>
                      <a:pt x="0" y="112"/>
                      <a:pt x="70" y="112"/>
                    </a:cubicBezTo>
                    <a:cubicBezTo>
                      <a:pt x="182" y="112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20"/>
              <p:cNvSpPr/>
              <p:nvPr/>
            </p:nvSpPr>
            <p:spPr>
              <a:xfrm>
                <a:off x="4004558" y="456410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71" y="0"/>
                    </a:moveTo>
                    <a:cubicBezTo>
                      <a:pt x="1" y="0"/>
                      <a:pt x="1" y="112"/>
                      <a:pt x="71" y="112"/>
                    </a:cubicBezTo>
                    <a:cubicBezTo>
                      <a:pt x="183" y="112"/>
                      <a:pt x="183" y="56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20"/>
              <p:cNvSpPr/>
              <p:nvPr/>
            </p:nvSpPr>
            <p:spPr>
              <a:xfrm>
                <a:off x="3906677" y="4548608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113" y="0"/>
                    </a:moveTo>
                    <a:cubicBezTo>
                      <a:pt x="57" y="0"/>
                      <a:pt x="1" y="112"/>
                      <a:pt x="57" y="168"/>
                    </a:cubicBezTo>
                    <a:lnTo>
                      <a:pt x="113" y="168"/>
                    </a:lnTo>
                    <a:cubicBezTo>
                      <a:pt x="183" y="168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20"/>
              <p:cNvSpPr/>
              <p:nvPr/>
            </p:nvSpPr>
            <p:spPr>
              <a:xfrm>
                <a:off x="3919692" y="4595047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7" y="1"/>
                    </a:moveTo>
                    <a:cubicBezTo>
                      <a:pt x="1" y="1"/>
                      <a:pt x="1" y="113"/>
                      <a:pt x="57" y="113"/>
                    </a:cubicBezTo>
                    <a:cubicBezTo>
                      <a:pt x="113" y="11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0"/>
              <p:cNvSpPr/>
              <p:nvPr/>
            </p:nvSpPr>
            <p:spPr>
              <a:xfrm>
                <a:off x="3870774" y="4589469"/>
                <a:ext cx="7482" cy="5622"/>
              </a:xfrm>
              <a:custGeom>
                <a:rect b="b" l="l" r="r" t="t"/>
                <a:pathLst>
                  <a:path extrusionOk="0" h="127" w="169">
                    <a:moveTo>
                      <a:pt x="56" y="1"/>
                    </a:moveTo>
                    <a:cubicBezTo>
                      <a:pt x="0" y="1"/>
                      <a:pt x="0" y="71"/>
                      <a:pt x="56" y="127"/>
                    </a:cubicBezTo>
                    <a:cubicBezTo>
                      <a:pt x="168" y="12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0"/>
              <p:cNvSpPr/>
              <p:nvPr/>
            </p:nvSpPr>
            <p:spPr>
              <a:xfrm>
                <a:off x="3883789" y="4440191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6" y="0"/>
                    </a:moveTo>
                    <a:cubicBezTo>
                      <a:pt x="0" y="0"/>
                      <a:pt x="0" y="112"/>
                      <a:pt x="56" y="112"/>
                    </a:cubicBezTo>
                    <a:lnTo>
                      <a:pt x="56" y="168"/>
                    </a:lnTo>
                    <a:cubicBezTo>
                      <a:pt x="168" y="168"/>
                      <a:pt x="168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0"/>
              <p:cNvSpPr/>
              <p:nvPr/>
            </p:nvSpPr>
            <p:spPr>
              <a:xfrm>
                <a:off x="3829248" y="4623557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lnTo>
                      <a:pt x="57" y="168"/>
                    </a:lnTo>
                    <a:cubicBezTo>
                      <a:pt x="113" y="168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20"/>
              <p:cNvSpPr/>
              <p:nvPr/>
            </p:nvSpPr>
            <p:spPr>
              <a:xfrm>
                <a:off x="3886268" y="4486630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2" y="1"/>
                    </a:moveTo>
                    <a:cubicBezTo>
                      <a:pt x="56" y="1"/>
                      <a:pt x="0" y="113"/>
                      <a:pt x="112" y="113"/>
                    </a:cubicBezTo>
                    <a:cubicBezTo>
                      <a:pt x="168" y="113"/>
                      <a:pt x="168" y="57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0"/>
              <p:cNvSpPr/>
              <p:nvPr/>
            </p:nvSpPr>
            <p:spPr>
              <a:xfrm>
                <a:off x="3937666" y="4445149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3" y="0"/>
                    </a:moveTo>
                    <a:cubicBezTo>
                      <a:pt x="57" y="0"/>
                      <a:pt x="1" y="112"/>
                      <a:pt x="57" y="112"/>
                    </a:cubicBezTo>
                    <a:lnTo>
                      <a:pt x="113" y="112"/>
                    </a:lnTo>
                    <a:cubicBezTo>
                      <a:pt x="183" y="112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20"/>
              <p:cNvSpPr/>
              <p:nvPr/>
            </p:nvSpPr>
            <p:spPr>
              <a:xfrm>
                <a:off x="3762356" y="4582032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2" y="1"/>
                    </a:moveTo>
                    <a:cubicBezTo>
                      <a:pt x="56" y="1"/>
                      <a:pt x="1" y="57"/>
                      <a:pt x="56" y="113"/>
                    </a:cubicBezTo>
                    <a:lnTo>
                      <a:pt x="112" y="113"/>
                    </a:lnTo>
                    <a:cubicBezTo>
                      <a:pt x="168" y="113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20"/>
              <p:cNvSpPr/>
              <p:nvPr/>
            </p:nvSpPr>
            <p:spPr>
              <a:xfrm>
                <a:off x="3818712" y="4455685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27" y="0"/>
                    </a:moveTo>
                    <a:cubicBezTo>
                      <a:pt x="71" y="0"/>
                      <a:pt x="1" y="112"/>
                      <a:pt x="127" y="112"/>
                    </a:cubicBezTo>
                    <a:cubicBezTo>
                      <a:pt x="183" y="112"/>
                      <a:pt x="183" y="56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20"/>
              <p:cNvSpPr/>
              <p:nvPr/>
            </p:nvSpPr>
            <p:spPr>
              <a:xfrm>
                <a:off x="3738805" y="453559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cubicBezTo>
                      <a:pt x="127" y="112"/>
                      <a:pt x="18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20"/>
              <p:cNvSpPr/>
              <p:nvPr/>
            </p:nvSpPr>
            <p:spPr>
              <a:xfrm>
                <a:off x="4064057" y="4484151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1"/>
                    </a:moveTo>
                    <a:cubicBezTo>
                      <a:pt x="0" y="1"/>
                      <a:pt x="0" y="113"/>
                      <a:pt x="56" y="113"/>
                    </a:cubicBezTo>
                    <a:cubicBezTo>
                      <a:pt x="126" y="113"/>
                      <a:pt x="182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20"/>
              <p:cNvSpPr/>
              <p:nvPr/>
            </p:nvSpPr>
            <p:spPr>
              <a:xfrm>
                <a:off x="3855279" y="4540551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56" y="0"/>
                    </a:moveTo>
                    <a:cubicBezTo>
                      <a:pt x="1" y="0"/>
                      <a:pt x="1" y="126"/>
                      <a:pt x="56" y="126"/>
                    </a:cubicBezTo>
                    <a:lnTo>
                      <a:pt x="56" y="182"/>
                    </a:lnTo>
                    <a:cubicBezTo>
                      <a:pt x="112" y="182"/>
                      <a:pt x="168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20"/>
              <p:cNvSpPr/>
              <p:nvPr/>
            </p:nvSpPr>
            <p:spPr>
              <a:xfrm>
                <a:off x="3800783" y="4507083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126" y="1"/>
                    </a:moveTo>
                    <a:cubicBezTo>
                      <a:pt x="0" y="1"/>
                      <a:pt x="0" y="113"/>
                      <a:pt x="56" y="183"/>
                    </a:cubicBezTo>
                    <a:lnTo>
                      <a:pt x="126" y="183"/>
                    </a:lnTo>
                    <a:cubicBezTo>
                      <a:pt x="182" y="183"/>
                      <a:pt x="182" y="5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20"/>
              <p:cNvSpPr/>
              <p:nvPr/>
            </p:nvSpPr>
            <p:spPr>
              <a:xfrm>
                <a:off x="3816233" y="4569061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cubicBezTo>
                      <a:pt x="127" y="112"/>
                      <a:pt x="18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20"/>
              <p:cNvSpPr/>
              <p:nvPr/>
            </p:nvSpPr>
            <p:spPr>
              <a:xfrm>
                <a:off x="3746862" y="4496547"/>
                <a:ext cx="7482" cy="5622"/>
              </a:xfrm>
              <a:custGeom>
                <a:rect b="b" l="l" r="r" t="t"/>
                <a:pathLst>
                  <a:path extrusionOk="0" h="127" w="169">
                    <a:moveTo>
                      <a:pt x="57" y="1"/>
                    </a:moveTo>
                    <a:cubicBezTo>
                      <a:pt x="1" y="1"/>
                      <a:pt x="1" y="127"/>
                      <a:pt x="57" y="127"/>
                    </a:cubicBezTo>
                    <a:cubicBezTo>
                      <a:pt x="113" y="127"/>
                      <a:pt x="169" y="7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20"/>
              <p:cNvSpPr/>
              <p:nvPr/>
            </p:nvSpPr>
            <p:spPr>
              <a:xfrm>
                <a:off x="3984149" y="4721438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0"/>
                    </a:moveTo>
                    <a:cubicBezTo>
                      <a:pt x="0" y="0"/>
                      <a:pt x="0" y="56"/>
                      <a:pt x="56" y="112"/>
                    </a:cubicBezTo>
                    <a:cubicBezTo>
                      <a:pt x="112" y="112"/>
                      <a:pt x="18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20"/>
              <p:cNvSpPr/>
              <p:nvPr/>
            </p:nvSpPr>
            <p:spPr>
              <a:xfrm>
                <a:off x="3707860" y="4502125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1"/>
                    </a:moveTo>
                    <a:cubicBezTo>
                      <a:pt x="0" y="1"/>
                      <a:pt x="0" y="113"/>
                      <a:pt x="56" y="113"/>
                    </a:cubicBezTo>
                    <a:cubicBezTo>
                      <a:pt x="182" y="113"/>
                      <a:pt x="182" y="5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20"/>
              <p:cNvSpPr/>
              <p:nvPr/>
            </p:nvSpPr>
            <p:spPr>
              <a:xfrm>
                <a:off x="3736326" y="4633474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7" y="0"/>
                    </a:moveTo>
                    <a:cubicBezTo>
                      <a:pt x="1" y="0"/>
                      <a:pt x="1" y="126"/>
                      <a:pt x="57" y="182"/>
                    </a:cubicBezTo>
                    <a:cubicBezTo>
                      <a:pt x="113" y="182"/>
                      <a:pt x="183" y="56"/>
                      <a:pt x="57" y="5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20"/>
              <p:cNvSpPr/>
              <p:nvPr/>
            </p:nvSpPr>
            <p:spPr>
              <a:xfrm>
                <a:off x="3679350" y="470594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6" y="1"/>
                    </a:moveTo>
                    <a:cubicBezTo>
                      <a:pt x="70" y="1"/>
                      <a:pt x="0" y="168"/>
                      <a:pt x="126" y="238"/>
                    </a:cubicBezTo>
                    <a:cubicBezTo>
                      <a:pt x="238" y="238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20"/>
              <p:cNvSpPr/>
              <p:nvPr/>
            </p:nvSpPr>
            <p:spPr>
              <a:xfrm>
                <a:off x="3749341" y="4757341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3" y="1"/>
                    </a:moveTo>
                    <a:cubicBezTo>
                      <a:pt x="57" y="1"/>
                      <a:pt x="1" y="183"/>
                      <a:pt x="113" y="183"/>
                    </a:cubicBezTo>
                    <a:lnTo>
                      <a:pt x="169" y="183"/>
                    </a:lnTo>
                    <a:cubicBezTo>
                      <a:pt x="239" y="183"/>
                      <a:pt x="295" y="57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9" name="Google Shape;639;p20"/>
            <p:cNvGrpSpPr/>
            <p:nvPr/>
          </p:nvGrpSpPr>
          <p:grpSpPr>
            <a:xfrm rot="-3483820">
              <a:off x="8146745" y="4503131"/>
              <a:ext cx="369548" cy="59474"/>
              <a:chOff x="3769794" y="4398666"/>
              <a:chExt cx="242865" cy="39090"/>
            </a:xfrm>
          </p:grpSpPr>
          <p:sp>
            <p:nvSpPr>
              <p:cNvPr id="640" name="Google Shape;640;p20"/>
              <p:cNvSpPr/>
              <p:nvPr/>
            </p:nvSpPr>
            <p:spPr>
              <a:xfrm>
                <a:off x="3976712" y="4414160"/>
                <a:ext cx="35947" cy="15539"/>
              </a:xfrm>
              <a:custGeom>
                <a:rect b="b" l="l" r="r" t="t"/>
                <a:pathLst>
                  <a:path extrusionOk="0" h="351" w="812">
                    <a:moveTo>
                      <a:pt x="0" y="1"/>
                    </a:moveTo>
                    <a:cubicBezTo>
                      <a:pt x="0" y="57"/>
                      <a:pt x="0" y="113"/>
                      <a:pt x="56" y="113"/>
                    </a:cubicBezTo>
                    <a:cubicBezTo>
                      <a:pt x="280" y="183"/>
                      <a:pt x="462" y="295"/>
                      <a:pt x="700" y="351"/>
                    </a:cubicBezTo>
                    <a:lnTo>
                      <a:pt x="756" y="351"/>
                    </a:lnTo>
                    <a:cubicBezTo>
                      <a:pt x="812" y="295"/>
                      <a:pt x="756" y="295"/>
                      <a:pt x="756" y="239"/>
                    </a:cubicBezTo>
                    <a:cubicBezTo>
                      <a:pt x="518" y="183"/>
                      <a:pt x="280" y="57"/>
                      <a:pt x="1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0"/>
              <p:cNvSpPr/>
              <p:nvPr/>
            </p:nvSpPr>
            <p:spPr>
              <a:xfrm>
                <a:off x="3922171" y="4398666"/>
                <a:ext cx="35992" cy="13060"/>
              </a:xfrm>
              <a:custGeom>
                <a:rect b="b" l="l" r="r" t="t"/>
                <a:pathLst>
                  <a:path extrusionOk="0" h="295" w="813">
                    <a:moveTo>
                      <a:pt x="57" y="1"/>
                    </a:moveTo>
                    <a:cubicBezTo>
                      <a:pt x="1" y="1"/>
                      <a:pt x="1" y="57"/>
                      <a:pt x="1" y="57"/>
                    </a:cubicBezTo>
                    <a:cubicBezTo>
                      <a:pt x="1" y="113"/>
                      <a:pt x="1" y="183"/>
                      <a:pt x="57" y="183"/>
                    </a:cubicBezTo>
                    <a:cubicBezTo>
                      <a:pt x="295" y="183"/>
                      <a:pt x="533" y="239"/>
                      <a:pt x="756" y="295"/>
                    </a:cubicBezTo>
                    <a:cubicBezTo>
                      <a:pt x="756" y="295"/>
                      <a:pt x="812" y="295"/>
                      <a:pt x="812" y="239"/>
                    </a:cubicBezTo>
                    <a:cubicBezTo>
                      <a:pt x="812" y="239"/>
                      <a:pt x="812" y="183"/>
                      <a:pt x="756" y="183"/>
                    </a:cubicBezTo>
                    <a:cubicBezTo>
                      <a:pt x="533" y="113"/>
                      <a:pt x="295" y="57"/>
                      <a:pt x="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20"/>
              <p:cNvSpPr/>
              <p:nvPr/>
            </p:nvSpPr>
            <p:spPr>
              <a:xfrm>
                <a:off x="3769794" y="4398666"/>
                <a:ext cx="118998" cy="39090"/>
              </a:xfrm>
              <a:custGeom>
                <a:rect b="b" l="l" r="r" t="t"/>
                <a:pathLst>
                  <a:path extrusionOk="0" h="883" w="2688">
                    <a:moveTo>
                      <a:pt x="2631" y="1"/>
                    </a:moveTo>
                    <a:cubicBezTo>
                      <a:pt x="1050" y="1"/>
                      <a:pt x="56" y="756"/>
                      <a:pt x="56" y="756"/>
                    </a:cubicBezTo>
                    <a:cubicBezTo>
                      <a:pt x="0" y="812"/>
                      <a:pt x="0" y="812"/>
                      <a:pt x="0" y="882"/>
                    </a:cubicBezTo>
                    <a:lnTo>
                      <a:pt x="126" y="882"/>
                    </a:lnTo>
                    <a:cubicBezTo>
                      <a:pt x="126" y="882"/>
                      <a:pt x="1050" y="183"/>
                      <a:pt x="2631" y="113"/>
                    </a:cubicBezTo>
                    <a:lnTo>
                      <a:pt x="2687" y="57"/>
                    </a:lnTo>
                    <a:cubicBezTo>
                      <a:pt x="2687" y="1"/>
                      <a:pt x="2631" y="1"/>
                      <a:pt x="26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3" name="Google Shape;643;p20"/>
            <p:cNvSpPr/>
            <p:nvPr/>
          </p:nvSpPr>
          <p:spPr>
            <a:xfrm rot="-3483815">
              <a:off x="8740039" y="4537129"/>
              <a:ext cx="342262" cy="255476"/>
            </a:xfrm>
            <a:custGeom>
              <a:rect b="b" l="l" r="r" t="t"/>
              <a:pathLst>
                <a:path extrusionOk="0" h="3793" w="5081">
                  <a:moveTo>
                    <a:pt x="2744" y="3093"/>
                  </a:moveTo>
                  <a:cubicBezTo>
                    <a:pt x="1932" y="3555"/>
                    <a:pt x="994" y="3793"/>
                    <a:pt x="1" y="3793"/>
                  </a:cubicBezTo>
                  <a:cubicBezTo>
                    <a:pt x="994" y="3793"/>
                    <a:pt x="1932" y="3555"/>
                    <a:pt x="2744" y="3093"/>
                  </a:cubicBezTo>
                  <a:lnTo>
                    <a:pt x="2744" y="3093"/>
                  </a:lnTo>
                  <a:close/>
                  <a:moveTo>
                    <a:pt x="5081" y="113"/>
                  </a:moveTo>
                  <a:cubicBezTo>
                    <a:pt x="4661" y="1344"/>
                    <a:pt x="3905" y="2323"/>
                    <a:pt x="2982" y="2911"/>
                  </a:cubicBezTo>
                  <a:lnTo>
                    <a:pt x="2982" y="2911"/>
                  </a:lnTo>
                  <a:cubicBezTo>
                    <a:pt x="3905" y="2323"/>
                    <a:pt x="4661" y="1344"/>
                    <a:pt x="5081" y="113"/>
                  </a:cubicBezTo>
                  <a:close/>
                  <a:moveTo>
                    <a:pt x="5081" y="113"/>
                  </a:moveTo>
                  <a:lnTo>
                    <a:pt x="5081" y="113"/>
                  </a:lnTo>
                  <a:lnTo>
                    <a:pt x="5081" y="113"/>
                  </a:lnTo>
                  <a:lnTo>
                    <a:pt x="5081" y="113"/>
                  </a:lnTo>
                  <a:lnTo>
                    <a:pt x="5081" y="113"/>
                  </a:lnTo>
                  <a:close/>
                  <a:moveTo>
                    <a:pt x="5081" y="57"/>
                  </a:moveTo>
                  <a:lnTo>
                    <a:pt x="5081" y="113"/>
                  </a:lnTo>
                  <a:lnTo>
                    <a:pt x="5081" y="113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1"/>
                  </a:moveTo>
                  <a:lnTo>
                    <a:pt x="5081" y="1"/>
                  </a:lnTo>
                  <a:lnTo>
                    <a:pt x="50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936100" y="2431263"/>
            <a:ext cx="4067100" cy="15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4058775" y="1200988"/>
            <a:ext cx="1300200" cy="10422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4" name="Google Shape;14;p3"/>
          <p:cNvGrpSpPr/>
          <p:nvPr/>
        </p:nvGrpSpPr>
        <p:grpSpPr>
          <a:xfrm>
            <a:off x="-75375" y="375250"/>
            <a:ext cx="9294750" cy="4393138"/>
            <a:chOff x="-75375" y="375250"/>
            <a:chExt cx="9294750" cy="4393138"/>
          </a:xfrm>
        </p:grpSpPr>
        <p:cxnSp>
          <p:nvCxnSpPr>
            <p:cNvPr id="15" name="Google Shape;15;p3"/>
            <p:cNvCxnSpPr/>
            <p:nvPr/>
          </p:nvCxnSpPr>
          <p:spPr>
            <a:xfrm rot="10800000">
              <a:off x="-25125" y="375250"/>
              <a:ext cx="9244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Google Shape;16;p3"/>
            <p:cNvCxnSpPr/>
            <p:nvPr/>
          </p:nvCxnSpPr>
          <p:spPr>
            <a:xfrm>
              <a:off x="-75375" y="4768388"/>
              <a:ext cx="9244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4_1_1_1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5" name="Google Shape;645;p21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6" name="Google Shape;646;p21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7" name="Google Shape;647;p21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48" name="Google Shape;648;p21"/>
          <p:cNvSpPr txBox="1"/>
          <p:nvPr>
            <p:ph idx="1" type="subTitle"/>
          </p:nvPr>
        </p:nvSpPr>
        <p:spPr>
          <a:xfrm>
            <a:off x="713225" y="1713825"/>
            <a:ext cx="4591200" cy="15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49" name="Google Shape;649;p21"/>
          <p:cNvSpPr txBox="1"/>
          <p:nvPr>
            <p:ph idx="2" type="body"/>
          </p:nvPr>
        </p:nvSpPr>
        <p:spPr>
          <a:xfrm>
            <a:off x="713225" y="1152475"/>
            <a:ext cx="77175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■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■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■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4_1_1_1_1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1" name="Google Shape;651;p22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2" name="Google Shape;652;p22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3" name="Google Shape;653;p22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54" name="Google Shape;654;p22"/>
          <p:cNvSpPr txBox="1"/>
          <p:nvPr>
            <p:ph idx="1" type="body"/>
          </p:nvPr>
        </p:nvSpPr>
        <p:spPr>
          <a:xfrm>
            <a:off x="713225" y="1152475"/>
            <a:ext cx="7717500" cy="24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■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■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■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3"/>
          <p:cNvSpPr txBox="1"/>
          <p:nvPr>
            <p:ph idx="1" type="subTitle"/>
          </p:nvPr>
        </p:nvSpPr>
        <p:spPr>
          <a:xfrm>
            <a:off x="5027246" y="2399425"/>
            <a:ext cx="2542800" cy="16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7" name="Google Shape;657;p23"/>
          <p:cNvSpPr txBox="1"/>
          <p:nvPr>
            <p:ph idx="2" type="subTitle"/>
          </p:nvPr>
        </p:nvSpPr>
        <p:spPr>
          <a:xfrm>
            <a:off x="1573925" y="2399425"/>
            <a:ext cx="2542800" cy="16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8" name="Google Shape;658;p23"/>
          <p:cNvSpPr txBox="1"/>
          <p:nvPr>
            <p:ph idx="3" type="subTitle"/>
          </p:nvPr>
        </p:nvSpPr>
        <p:spPr>
          <a:xfrm>
            <a:off x="1573925" y="1842400"/>
            <a:ext cx="25428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9" name="Google Shape;659;p23"/>
          <p:cNvSpPr txBox="1"/>
          <p:nvPr>
            <p:ph idx="4" type="subTitle"/>
          </p:nvPr>
        </p:nvSpPr>
        <p:spPr>
          <a:xfrm>
            <a:off x="5027266" y="1842400"/>
            <a:ext cx="25428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60" name="Google Shape;660;p23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661" name="Google Shape;661;p23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2" name="Google Shape;662;p23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63" name="Google Shape;663;p23"/>
          <p:cNvGrpSpPr/>
          <p:nvPr/>
        </p:nvGrpSpPr>
        <p:grpSpPr>
          <a:xfrm rot="-1060932">
            <a:off x="7893402" y="3825638"/>
            <a:ext cx="1535813" cy="1318416"/>
            <a:chOff x="8055559" y="3959852"/>
            <a:chExt cx="1515541" cy="1301014"/>
          </a:xfrm>
        </p:grpSpPr>
        <p:grpSp>
          <p:nvGrpSpPr>
            <p:cNvPr id="664" name="Google Shape;664;p23"/>
            <p:cNvGrpSpPr/>
            <p:nvPr/>
          </p:nvGrpSpPr>
          <p:grpSpPr>
            <a:xfrm>
              <a:off x="8859314" y="4170300"/>
              <a:ext cx="711786" cy="628464"/>
              <a:chOff x="8859314" y="4170300"/>
              <a:chExt cx="711786" cy="628464"/>
            </a:xfrm>
          </p:grpSpPr>
          <p:sp>
            <p:nvSpPr>
              <p:cNvPr id="665" name="Google Shape;665;p23"/>
              <p:cNvSpPr/>
              <p:nvPr/>
            </p:nvSpPr>
            <p:spPr>
              <a:xfrm rot="-3461103">
                <a:off x="9163606" y="4313446"/>
                <a:ext cx="435664" cy="171856"/>
              </a:xfrm>
              <a:custGeom>
                <a:rect b="b" l="l" r="r" t="t"/>
                <a:pathLst>
                  <a:path extrusionOk="0" h="2562" w="6536">
                    <a:moveTo>
                      <a:pt x="1981" y="0"/>
                    </a:moveTo>
                    <a:cubicBezTo>
                      <a:pt x="1319" y="0"/>
                      <a:pt x="654" y="118"/>
                      <a:pt x="1" y="343"/>
                    </a:cubicBezTo>
                    <a:cubicBezTo>
                      <a:pt x="757" y="1281"/>
                      <a:pt x="1806" y="1981"/>
                      <a:pt x="2982" y="2330"/>
                    </a:cubicBezTo>
                    <a:cubicBezTo>
                      <a:pt x="3473" y="2486"/>
                      <a:pt x="4001" y="2561"/>
                      <a:pt x="4537" y="2561"/>
                    </a:cubicBezTo>
                    <a:cubicBezTo>
                      <a:pt x="5207" y="2561"/>
                      <a:pt x="5891" y="2444"/>
                      <a:pt x="6536" y="2218"/>
                    </a:cubicBezTo>
                    <a:cubicBezTo>
                      <a:pt x="5780" y="1281"/>
                      <a:pt x="4731" y="525"/>
                      <a:pt x="3555" y="231"/>
                    </a:cubicBezTo>
                    <a:cubicBezTo>
                      <a:pt x="3039" y="76"/>
                      <a:pt x="2511" y="0"/>
                      <a:pt x="19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 rot="-3461103">
                <a:off x="9170190" y="4313474"/>
                <a:ext cx="419800" cy="169044"/>
              </a:xfrm>
              <a:custGeom>
                <a:rect b="b" l="l" r="r" t="t"/>
                <a:pathLst>
                  <a:path extrusionOk="0" h="2520" w="6298">
                    <a:moveTo>
                      <a:pt x="1512" y="0"/>
                    </a:moveTo>
                    <a:cubicBezTo>
                      <a:pt x="1400" y="126"/>
                      <a:pt x="1218" y="238"/>
                      <a:pt x="1162" y="350"/>
                    </a:cubicBezTo>
                    <a:cubicBezTo>
                      <a:pt x="1274" y="294"/>
                      <a:pt x="1456" y="294"/>
                      <a:pt x="1568" y="294"/>
                    </a:cubicBezTo>
                    <a:cubicBezTo>
                      <a:pt x="1918" y="294"/>
                      <a:pt x="2268" y="350"/>
                      <a:pt x="2562" y="420"/>
                    </a:cubicBezTo>
                    <a:cubicBezTo>
                      <a:pt x="2730" y="294"/>
                      <a:pt x="2856" y="182"/>
                      <a:pt x="3079" y="126"/>
                    </a:cubicBezTo>
                    <a:cubicBezTo>
                      <a:pt x="2674" y="0"/>
                      <a:pt x="2268" y="0"/>
                      <a:pt x="1862" y="0"/>
                    </a:cubicBezTo>
                    <a:close/>
                    <a:moveTo>
                      <a:pt x="1330" y="0"/>
                    </a:moveTo>
                    <a:lnTo>
                      <a:pt x="1330" y="0"/>
                    </a:lnTo>
                    <a:cubicBezTo>
                      <a:pt x="868" y="70"/>
                      <a:pt x="463" y="182"/>
                      <a:pt x="57" y="294"/>
                    </a:cubicBezTo>
                    <a:lnTo>
                      <a:pt x="519" y="476"/>
                    </a:lnTo>
                    <a:cubicBezTo>
                      <a:pt x="701" y="420"/>
                      <a:pt x="868" y="350"/>
                      <a:pt x="980" y="350"/>
                    </a:cubicBezTo>
                    <a:cubicBezTo>
                      <a:pt x="1106" y="238"/>
                      <a:pt x="1218" y="126"/>
                      <a:pt x="1330" y="0"/>
                    </a:cubicBezTo>
                    <a:close/>
                    <a:moveTo>
                      <a:pt x="1" y="420"/>
                    </a:moveTo>
                    <a:cubicBezTo>
                      <a:pt x="1" y="476"/>
                      <a:pt x="57" y="532"/>
                      <a:pt x="113" y="588"/>
                    </a:cubicBezTo>
                    <a:cubicBezTo>
                      <a:pt x="169" y="588"/>
                      <a:pt x="225" y="532"/>
                      <a:pt x="281" y="532"/>
                    </a:cubicBezTo>
                    <a:lnTo>
                      <a:pt x="1" y="420"/>
                    </a:lnTo>
                    <a:close/>
                    <a:moveTo>
                      <a:pt x="3205" y="182"/>
                    </a:moveTo>
                    <a:cubicBezTo>
                      <a:pt x="3023" y="238"/>
                      <a:pt x="2856" y="350"/>
                      <a:pt x="2674" y="476"/>
                    </a:cubicBezTo>
                    <a:cubicBezTo>
                      <a:pt x="2911" y="532"/>
                      <a:pt x="3079" y="588"/>
                      <a:pt x="3317" y="700"/>
                    </a:cubicBezTo>
                    <a:cubicBezTo>
                      <a:pt x="3499" y="770"/>
                      <a:pt x="3611" y="882"/>
                      <a:pt x="3779" y="994"/>
                    </a:cubicBezTo>
                    <a:cubicBezTo>
                      <a:pt x="3905" y="826"/>
                      <a:pt x="4129" y="644"/>
                      <a:pt x="4367" y="532"/>
                    </a:cubicBezTo>
                    <a:cubicBezTo>
                      <a:pt x="4073" y="420"/>
                      <a:pt x="3779" y="294"/>
                      <a:pt x="3429" y="238"/>
                    </a:cubicBezTo>
                    <a:cubicBezTo>
                      <a:pt x="3373" y="182"/>
                      <a:pt x="3317" y="182"/>
                      <a:pt x="3205" y="182"/>
                    </a:cubicBezTo>
                    <a:close/>
                    <a:moveTo>
                      <a:pt x="4423" y="588"/>
                    </a:moveTo>
                    <a:cubicBezTo>
                      <a:pt x="4199" y="700"/>
                      <a:pt x="4017" y="882"/>
                      <a:pt x="3849" y="1050"/>
                    </a:cubicBezTo>
                    <a:cubicBezTo>
                      <a:pt x="4073" y="1176"/>
                      <a:pt x="4311" y="1400"/>
                      <a:pt x="4479" y="1582"/>
                    </a:cubicBezTo>
                    <a:lnTo>
                      <a:pt x="4829" y="1694"/>
                    </a:lnTo>
                    <a:cubicBezTo>
                      <a:pt x="4955" y="1582"/>
                      <a:pt x="5122" y="1400"/>
                      <a:pt x="5360" y="1176"/>
                    </a:cubicBezTo>
                    <a:cubicBezTo>
                      <a:pt x="5066" y="938"/>
                      <a:pt x="4773" y="770"/>
                      <a:pt x="4423" y="588"/>
                    </a:cubicBezTo>
                    <a:close/>
                    <a:moveTo>
                      <a:pt x="5416" y="1232"/>
                    </a:moveTo>
                    <a:cubicBezTo>
                      <a:pt x="5178" y="1400"/>
                      <a:pt x="5010" y="1638"/>
                      <a:pt x="4955" y="1750"/>
                    </a:cubicBezTo>
                    <a:lnTo>
                      <a:pt x="6298" y="2099"/>
                    </a:lnTo>
                    <a:cubicBezTo>
                      <a:pt x="6060" y="1820"/>
                      <a:pt x="5766" y="1526"/>
                      <a:pt x="5416" y="1232"/>
                    </a:cubicBezTo>
                    <a:close/>
                    <a:moveTo>
                      <a:pt x="4661" y="1820"/>
                    </a:moveTo>
                    <a:lnTo>
                      <a:pt x="4661" y="1820"/>
                    </a:lnTo>
                    <a:cubicBezTo>
                      <a:pt x="4829" y="2043"/>
                      <a:pt x="5010" y="2281"/>
                      <a:pt x="5122" y="2519"/>
                    </a:cubicBezTo>
                    <a:cubicBezTo>
                      <a:pt x="5528" y="2449"/>
                      <a:pt x="5878" y="2393"/>
                      <a:pt x="6298" y="2281"/>
                    </a:cubicBezTo>
                    <a:lnTo>
                      <a:pt x="4661" y="1820"/>
                    </a:lnTo>
                    <a:close/>
                  </a:path>
                </a:pathLst>
              </a:custGeom>
              <a:solidFill>
                <a:srgbClr val="247E61">
                  <a:alpha val="538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 rot="-3483815">
                <a:off x="8812301" y="4533839"/>
                <a:ext cx="411980" cy="117871"/>
              </a:xfrm>
              <a:custGeom>
                <a:rect b="b" l="l" r="r" t="t"/>
                <a:pathLst>
                  <a:path extrusionOk="0" h="1750" w="6116">
                    <a:moveTo>
                      <a:pt x="168" y="1"/>
                    </a:moveTo>
                    <a:lnTo>
                      <a:pt x="0" y="169"/>
                    </a:lnTo>
                    <a:lnTo>
                      <a:pt x="1274" y="1106"/>
                    </a:lnTo>
                    <a:cubicBezTo>
                      <a:pt x="1861" y="1512"/>
                      <a:pt x="2505" y="1750"/>
                      <a:pt x="3205" y="1750"/>
                    </a:cubicBezTo>
                    <a:cubicBezTo>
                      <a:pt x="3960" y="1750"/>
                      <a:pt x="4716" y="1456"/>
                      <a:pt x="5360" y="938"/>
                    </a:cubicBezTo>
                    <a:lnTo>
                      <a:pt x="6115" y="169"/>
                    </a:lnTo>
                    <a:lnTo>
                      <a:pt x="5948" y="1"/>
                    </a:lnTo>
                    <a:lnTo>
                      <a:pt x="5178" y="700"/>
                    </a:lnTo>
                    <a:cubicBezTo>
                      <a:pt x="4610" y="1238"/>
                      <a:pt x="3891" y="1501"/>
                      <a:pt x="3176" y="1501"/>
                    </a:cubicBezTo>
                    <a:cubicBezTo>
                      <a:pt x="2568" y="1501"/>
                      <a:pt x="1963" y="1311"/>
                      <a:pt x="1456" y="938"/>
                    </a:cubicBez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68" name="Google Shape;668;p23"/>
              <p:cNvGrpSpPr/>
              <p:nvPr/>
            </p:nvGrpSpPr>
            <p:grpSpPr>
              <a:xfrm>
                <a:off x="9067038" y="4181052"/>
                <a:ext cx="484284" cy="480031"/>
                <a:chOff x="9067038" y="4181052"/>
                <a:chExt cx="484284" cy="480031"/>
              </a:xfrm>
            </p:grpSpPr>
            <p:sp>
              <p:nvSpPr>
                <p:cNvPr id="669" name="Google Shape;669;p23"/>
                <p:cNvSpPr/>
                <p:nvPr/>
              </p:nvSpPr>
              <p:spPr>
                <a:xfrm rot="-3483857">
                  <a:off x="9163918" y="4332355"/>
                  <a:ext cx="431662" cy="135294"/>
                </a:xfrm>
                <a:custGeom>
                  <a:rect b="b" l="l" r="r" t="t"/>
                  <a:pathLst>
                    <a:path extrusionOk="0" h="1988" w="6536">
                      <a:moveTo>
                        <a:pt x="57" y="0"/>
                      </a:moveTo>
                      <a:lnTo>
                        <a:pt x="1" y="126"/>
                      </a:lnTo>
                      <a:lnTo>
                        <a:pt x="6480" y="1987"/>
                      </a:lnTo>
                      <a:lnTo>
                        <a:pt x="6536" y="187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0" name="Google Shape;670;p23"/>
                <p:cNvSpPr/>
                <p:nvPr/>
              </p:nvSpPr>
              <p:spPr>
                <a:xfrm rot="-3484147">
                  <a:off x="9455794" y="4323786"/>
                  <a:ext cx="24885" cy="66777"/>
                </a:xfrm>
                <a:custGeom>
                  <a:rect b="b" l="l" r="r" t="t"/>
                  <a:pathLst>
                    <a:path extrusionOk="0" h="1163" w="421">
                      <a:moveTo>
                        <a:pt x="1" y="1"/>
                      </a:moveTo>
                      <a:cubicBezTo>
                        <a:pt x="1" y="57"/>
                        <a:pt x="1" y="644"/>
                        <a:pt x="295" y="1162"/>
                      </a:cubicBezTo>
                      <a:lnTo>
                        <a:pt x="421" y="1106"/>
                      </a:lnTo>
                      <a:cubicBezTo>
                        <a:pt x="127" y="644"/>
                        <a:pt x="127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1" name="Google Shape;671;p23"/>
                <p:cNvSpPr/>
                <p:nvPr/>
              </p:nvSpPr>
              <p:spPr>
                <a:xfrm rot="-3483650">
                  <a:off x="9393865" y="4384000"/>
                  <a:ext cx="25346" cy="79855"/>
                </a:xfrm>
                <a:custGeom>
                  <a:rect b="b" l="l" r="r" t="t"/>
                  <a:pathLst>
                    <a:path extrusionOk="0" h="1401" w="519">
                      <a:moveTo>
                        <a:pt x="1" y="1"/>
                      </a:moveTo>
                      <a:cubicBezTo>
                        <a:pt x="1" y="1"/>
                        <a:pt x="1" y="868"/>
                        <a:pt x="462" y="1400"/>
                      </a:cubicBezTo>
                      <a:lnTo>
                        <a:pt x="518" y="1344"/>
                      </a:lnTo>
                      <a:cubicBezTo>
                        <a:pt x="112" y="812"/>
                        <a:pt x="57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2" name="Google Shape;672;p23"/>
                <p:cNvSpPr/>
                <p:nvPr/>
              </p:nvSpPr>
              <p:spPr>
                <a:xfrm rot="-3484191">
                  <a:off x="9361718" y="4318103"/>
                  <a:ext cx="61916" cy="51268"/>
                </a:xfrm>
                <a:custGeom>
                  <a:rect b="b" l="l" r="r" t="t"/>
                  <a:pathLst>
                    <a:path extrusionOk="0" h="924" w="1232">
                      <a:moveTo>
                        <a:pt x="1176" y="0"/>
                      </a:moveTo>
                      <a:cubicBezTo>
                        <a:pt x="476" y="168"/>
                        <a:pt x="70" y="868"/>
                        <a:pt x="0" y="868"/>
                      </a:cubicBezTo>
                      <a:lnTo>
                        <a:pt x="126" y="924"/>
                      </a:lnTo>
                      <a:cubicBezTo>
                        <a:pt x="126" y="924"/>
                        <a:pt x="532" y="224"/>
                        <a:pt x="1232" y="56"/>
                      </a:cubicBez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3" name="Google Shape;673;p23"/>
                <p:cNvSpPr/>
                <p:nvPr/>
              </p:nvSpPr>
              <p:spPr>
                <a:xfrm rot="-3483399">
                  <a:off x="9287266" y="4372691"/>
                  <a:ext cx="69517" cy="56169"/>
                </a:xfrm>
                <a:custGeom>
                  <a:rect b="b" l="l" r="r" t="t"/>
                  <a:pathLst>
                    <a:path extrusionOk="0" h="924" w="1219">
                      <a:moveTo>
                        <a:pt x="1162" y="0"/>
                      </a:moveTo>
                      <a:cubicBezTo>
                        <a:pt x="463" y="168"/>
                        <a:pt x="1" y="868"/>
                        <a:pt x="1" y="924"/>
                      </a:cubicBezTo>
                      <a:lnTo>
                        <a:pt x="57" y="924"/>
                      </a:lnTo>
                      <a:cubicBezTo>
                        <a:pt x="57" y="924"/>
                        <a:pt x="519" y="224"/>
                        <a:pt x="1218" y="56"/>
                      </a:cubicBezTo>
                      <a:lnTo>
                        <a:pt x="11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4" name="Google Shape;674;p23"/>
                <p:cNvSpPr/>
                <p:nvPr/>
              </p:nvSpPr>
              <p:spPr>
                <a:xfrm rot="-3483815">
                  <a:off x="9074122" y="4505058"/>
                  <a:ext cx="168807" cy="110394"/>
                </a:xfrm>
                <a:custGeom>
                  <a:rect b="b" l="l" r="r" t="t"/>
                  <a:pathLst>
                    <a:path extrusionOk="0" h="1639" w="2506">
                      <a:moveTo>
                        <a:pt x="1" y="1"/>
                      </a:moveTo>
                      <a:lnTo>
                        <a:pt x="57" y="351"/>
                      </a:lnTo>
                      <a:cubicBezTo>
                        <a:pt x="113" y="701"/>
                        <a:pt x="407" y="1050"/>
                        <a:pt x="756" y="1120"/>
                      </a:cubicBezTo>
                      <a:lnTo>
                        <a:pt x="2450" y="1638"/>
                      </a:lnTo>
                      <a:lnTo>
                        <a:pt x="2506" y="1526"/>
                      </a:lnTo>
                      <a:lnTo>
                        <a:pt x="812" y="994"/>
                      </a:lnTo>
                      <a:cubicBezTo>
                        <a:pt x="533" y="939"/>
                        <a:pt x="239" y="645"/>
                        <a:pt x="183" y="351"/>
                      </a:cubicBezTo>
                      <a:lnTo>
                        <a:pt x="11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5" name="Google Shape;675;p23"/>
                <p:cNvSpPr/>
                <p:nvPr/>
              </p:nvSpPr>
              <p:spPr>
                <a:xfrm rot="-3483966">
                  <a:off x="9447999" y="4275466"/>
                  <a:ext cx="33276" cy="37915"/>
                </a:xfrm>
                <a:custGeom>
                  <a:rect b="b" l="l" r="r" t="t"/>
                  <a:pathLst>
                    <a:path extrusionOk="0" h="645" w="589">
                      <a:moveTo>
                        <a:pt x="532" y="1"/>
                      </a:moveTo>
                      <a:cubicBezTo>
                        <a:pt x="294" y="225"/>
                        <a:pt x="127" y="407"/>
                        <a:pt x="1" y="519"/>
                      </a:cubicBezTo>
                      <a:lnTo>
                        <a:pt x="1" y="575"/>
                      </a:lnTo>
                      <a:lnTo>
                        <a:pt x="71" y="645"/>
                      </a:lnTo>
                      <a:lnTo>
                        <a:pt x="127" y="575"/>
                      </a:lnTo>
                      <a:cubicBezTo>
                        <a:pt x="182" y="463"/>
                        <a:pt x="350" y="225"/>
                        <a:pt x="588" y="57"/>
                      </a:cubicBezTo>
                      <a:cubicBezTo>
                        <a:pt x="588" y="57"/>
                        <a:pt x="532" y="57"/>
                        <a:pt x="5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6" name="Google Shape;676;p23"/>
                <p:cNvSpPr/>
                <p:nvPr/>
              </p:nvSpPr>
              <p:spPr>
                <a:xfrm rot="-3483157">
                  <a:off x="9229122" y="4458371"/>
                  <a:ext cx="50931" cy="42507"/>
                </a:xfrm>
                <a:custGeom>
                  <a:rect b="b" l="l" r="r" t="t"/>
                  <a:pathLst>
                    <a:path extrusionOk="0" h="351" w="533">
                      <a:moveTo>
                        <a:pt x="350" y="0"/>
                      </a:moveTo>
                      <a:cubicBezTo>
                        <a:pt x="238" y="126"/>
                        <a:pt x="126" y="238"/>
                        <a:pt x="0" y="350"/>
                      </a:cubicBezTo>
                      <a:lnTo>
                        <a:pt x="182" y="350"/>
                      </a:lnTo>
                      <a:cubicBezTo>
                        <a:pt x="238" y="238"/>
                        <a:pt x="420" y="126"/>
                        <a:pt x="5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7" name="Google Shape;677;p23"/>
                <p:cNvSpPr/>
                <p:nvPr/>
              </p:nvSpPr>
              <p:spPr>
                <a:xfrm rot="-3483576">
                  <a:off x="9316676" y="4451810"/>
                  <a:ext cx="25474" cy="70052"/>
                </a:xfrm>
                <a:custGeom>
                  <a:rect b="b" l="l" r="r" t="t"/>
                  <a:pathLst>
                    <a:path extrusionOk="0" h="1218" w="462">
                      <a:moveTo>
                        <a:pt x="0" y="0"/>
                      </a:moveTo>
                      <a:cubicBezTo>
                        <a:pt x="0" y="0"/>
                        <a:pt x="0" y="700"/>
                        <a:pt x="406" y="1217"/>
                      </a:cubicBezTo>
                      <a:lnTo>
                        <a:pt x="462" y="1162"/>
                      </a:lnTo>
                      <a:cubicBezTo>
                        <a:pt x="112" y="700"/>
                        <a:pt x="112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78" name="Google Shape;678;p23"/>
            <p:cNvSpPr/>
            <p:nvPr/>
          </p:nvSpPr>
          <p:spPr>
            <a:xfrm rot="-3483815">
              <a:off x="8849725" y="4032850"/>
              <a:ext cx="278403" cy="307609"/>
            </a:xfrm>
            <a:custGeom>
              <a:rect b="b" l="l" r="r" t="t"/>
              <a:pathLst>
                <a:path extrusionOk="0" h="4567" w="4133">
                  <a:moveTo>
                    <a:pt x="3979" y="0"/>
                  </a:moveTo>
                  <a:cubicBezTo>
                    <a:pt x="3960" y="0"/>
                    <a:pt x="3939" y="5"/>
                    <a:pt x="3919" y="15"/>
                  </a:cubicBezTo>
                  <a:cubicBezTo>
                    <a:pt x="2044" y="939"/>
                    <a:pt x="1" y="3108"/>
                    <a:pt x="350" y="4563"/>
                  </a:cubicBezTo>
                  <a:cubicBezTo>
                    <a:pt x="383" y="4565"/>
                    <a:pt x="417" y="4567"/>
                    <a:pt x="450" y="4567"/>
                  </a:cubicBezTo>
                  <a:cubicBezTo>
                    <a:pt x="1949" y="4567"/>
                    <a:pt x="3580" y="2127"/>
                    <a:pt x="4087" y="183"/>
                  </a:cubicBezTo>
                  <a:cubicBezTo>
                    <a:pt x="4132" y="92"/>
                    <a:pt x="4066" y="0"/>
                    <a:pt x="3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 rot="-3483815">
              <a:off x="8947409" y="4037226"/>
              <a:ext cx="74501" cy="133901"/>
            </a:xfrm>
            <a:custGeom>
              <a:rect b="b" l="l" r="r" t="t"/>
              <a:pathLst>
                <a:path extrusionOk="0" h="1988" w="1106">
                  <a:moveTo>
                    <a:pt x="1106" y="1"/>
                  </a:moveTo>
                  <a:lnTo>
                    <a:pt x="980" y="71"/>
                  </a:lnTo>
                  <a:cubicBezTo>
                    <a:pt x="630" y="295"/>
                    <a:pt x="350" y="533"/>
                    <a:pt x="56" y="770"/>
                  </a:cubicBezTo>
                  <a:lnTo>
                    <a:pt x="56" y="882"/>
                  </a:lnTo>
                  <a:cubicBezTo>
                    <a:pt x="350" y="644"/>
                    <a:pt x="630" y="421"/>
                    <a:pt x="924" y="239"/>
                  </a:cubicBezTo>
                  <a:lnTo>
                    <a:pt x="924" y="239"/>
                  </a:lnTo>
                  <a:cubicBezTo>
                    <a:pt x="700" y="826"/>
                    <a:pt x="406" y="1400"/>
                    <a:pt x="0" y="1932"/>
                  </a:cubicBezTo>
                  <a:lnTo>
                    <a:pt x="56" y="1988"/>
                  </a:lnTo>
                  <a:cubicBezTo>
                    <a:pt x="462" y="1400"/>
                    <a:pt x="812" y="770"/>
                    <a:pt x="1050" y="127"/>
                  </a:cubicBezTo>
                  <a:lnTo>
                    <a:pt x="11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 rot="-3483815">
              <a:off x="8928061" y="4054153"/>
              <a:ext cx="342194" cy="216141"/>
            </a:xfrm>
            <a:custGeom>
              <a:rect b="b" l="l" r="r" t="t"/>
              <a:pathLst>
                <a:path extrusionOk="0" h="3209" w="5080">
                  <a:moveTo>
                    <a:pt x="4842" y="0"/>
                  </a:moveTo>
                  <a:cubicBezTo>
                    <a:pt x="2799" y="238"/>
                    <a:pt x="126" y="1581"/>
                    <a:pt x="0" y="3093"/>
                  </a:cubicBezTo>
                  <a:cubicBezTo>
                    <a:pt x="189" y="3172"/>
                    <a:pt x="397" y="3209"/>
                    <a:pt x="619" y="3209"/>
                  </a:cubicBezTo>
                  <a:cubicBezTo>
                    <a:pt x="2038" y="3209"/>
                    <a:pt x="4007" y="1703"/>
                    <a:pt x="5024" y="238"/>
                  </a:cubicBezTo>
                  <a:cubicBezTo>
                    <a:pt x="5080" y="182"/>
                    <a:pt x="5024" y="0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 rot="-3483815">
              <a:off x="9015602" y="4060652"/>
              <a:ext cx="145230" cy="59474"/>
            </a:xfrm>
            <a:custGeom>
              <a:rect b="b" l="l" r="r" t="t"/>
              <a:pathLst>
                <a:path extrusionOk="0" h="883" w="2156">
                  <a:moveTo>
                    <a:pt x="1987" y="1"/>
                  </a:moveTo>
                  <a:cubicBezTo>
                    <a:pt x="1344" y="127"/>
                    <a:pt x="644" y="421"/>
                    <a:pt x="0" y="701"/>
                  </a:cubicBezTo>
                  <a:lnTo>
                    <a:pt x="56" y="771"/>
                  </a:lnTo>
                  <a:cubicBezTo>
                    <a:pt x="644" y="477"/>
                    <a:pt x="1288" y="239"/>
                    <a:pt x="1917" y="127"/>
                  </a:cubicBezTo>
                  <a:lnTo>
                    <a:pt x="1917" y="127"/>
                  </a:lnTo>
                  <a:cubicBezTo>
                    <a:pt x="1693" y="351"/>
                    <a:pt x="1399" y="645"/>
                    <a:pt x="1162" y="883"/>
                  </a:cubicBezTo>
                  <a:lnTo>
                    <a:pt x="1288" y="883"/>
                  </a:lnTo>
                  <a:cubicBezTo>
                    <a:pt x="1567" y="645"/>
                    <a:pt x="1805" y="351"/>
                    <a:pt x="2043" y="71"/>
                  </a:cubicBezTo>
                  <a:lnTo>
                    <a:pt x="21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 rot="-3483815">
              <a:off x="8956805" y="4092713"/>
              <a:ext cx="50992" cy="149932"/>
            </a:xfrm>
            <a:custGeom>
              <a:rect b="b" l="l" r="r" t="t"/>
              <a:pathLst>
                <a:path extrusionOk="0" h="2226" w="757">
                  <a:moveTo>
                    <a:pt x="574" y="1"/>
                  </a:moveTo>
                  <a:cubicBezTo>
                    <a:pt x="462" y="127"/>
                    <a:pt x="351" y="239"/>
                    <a:pt x="225" y="294"/>
                  </a:cubicBezTo>
                  <a:cubicBezTo>
                    <a:pt x="225" y="476"/>
                    <a:pt x="225" y="644"/>
                    <a:pt x="295" y="770"/>
                  </a:cubicBezTo>
                  <a:cubicBezTo>
                    <a:pt x="406" y="644"/>
                    <a:pt x="518" y="532"/>
                    <a:pt x="700" y="420"/>
                  </a:cubicBezTo>
                  <a:cubicBezTo>
                    <a:pt x="644" y="294"/>
                    <a:pt x="644" y="183"/>
                    <a:pt x="574" y="1"/>
                  </a:cubicBezTo>
                  <a:close/>
                  <a:moveTo>
                    <a:pt x="700" y="532"/>
                  </a:moveTo>
                  <a:lnTo>
                    <a:pt x="700" y="532"/>
                  </a:lnTo>
                  <a:cubicBezTo>
                    <a:pt x="518" y="644"/>
                    <a:pt x="406" y="770"/>
                    <a:pt x="225" y="938"/>
                  </a:cubicBezTo>
                  <a:cubicBezTo>
                    <a:pt x="225" y="1400"/>
                    <a:pt x="113" y="1876"/>
                    <a:pt x="1" y="2226"/>
                  </a:cubicBezTo>
                  <a:cubicBezTo>
                    <a:pt x="225" y="2044"/>
                    <a:pt x="462" y="1820"/>
                    <a:pt x="644" y="1582"/>
                  </a:cubicBezTo>
                  <a:cubicBezTo>
                    <a:pt x="700" y="1232"/>
                    <a:pt x="756" y="882"/>
                    <a:pt x="700" y="5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 rot="-3483815">
              <a:off x="8944450" y="4129951"/>
              <a:ext cx="32131" cy="34957"/>
            </a:xfrm>
            <a:custGeom>
              <a:rect b="b" l="l" r="r" t="t"/>
              <a:pathLst>
                <a:path extrusionOk="0" h="519" w="477">
                  <a:moveTo>
                    <a:pt x="476" y="0"/>
                  </a:moveTo>
                  <a:cubicBezTo>
                    <a:pt x="294" y="112"/>
                    <a:pt x="182" y="224"/>
                    <a:pt x="71" y="350"/>
                  </a:cubicBezTo>
                  <a:cubicBezTo>
                    <a:pt x="71" y="398"/>
                    <a:pt x="71" y="446"/>
                    <a:pt x="27" y="494"/>
                  </a:cubicBezTo>
                  <a:lnTo>
                    <a:pt x="27" y="494"/>
                  </a:lnTo>
                  <a:cubicBezTo>
                    <a:pt x="194" y="338"/>
                    <a:pt x="303" y="219"/>
                    <a:pt x="476" y="112"/>
                  </a:cubicBezTo>
                  <a:lnTo>
                    <a:pt x="476" y="0"/>
                  </a:lnTo>
                  <a:close/>
                  <a:moveTo>
                    <a:pt x="27" y="494"/>
                  </a:moveTo>
                  <a:cubicBezTo>
                    <a:pt x="18" y="502"/>
                    <a:pt x="10" y="510"/>
                    <a:pt x="1" y="518"/>
                  </a:cubicBezTo>
                  <a:cubicBezTo>
                    <a:pt x="11" y="510"/>
                    <a:pt x="19" y="502"/>
                    <a:pt x="27" y="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 rot="-3483815">
              <a:off x="9026576" y="4123699"/>
              <a:ext cx="157490" cy="42501"/>
            </a:xfrm>
            <a:custGeom>
              <a:rect b="b" l="l" r="r" t="t"/>
              <a:pathLst>
                <a:path extrusionOk="0" h="631" w="2338">
                  <a:moveTo>
                    <a:pt x="700" y="1"/>
                  </a:moveTo>
                  <a:lnTo>
                    <a:pt x="700" y="57"/>
                  </a:lnTo>
                  <a:cubicBezTo>
                    <a:pt x="462" y="169"/>
                    <a:pt x="238" y="406"/>
                    <a:pt x="0" y="574"/>
                  </a:cubicBezTo>
                  <a:cubicBezTo>
                    <a:pt x="294" y="518"/>
                    <a:pt x="532" y="462"/>
                    <a:pt x="812" y="462"/>
                  </a:cubicBezTo>
                  <a:cubicBezTo>
                    <a:pt x="994" y="462"/>
                    <a:pt x="1162" y="462"/>
                    <a:pt x="1288" y="518"/>
                  </a:cubicBezTo>
                  <a:cubicBezTo>
                    <a:pt x="1456" y="406"/>
                    <a:pt x="1638" y="224"/>
                    <a:pt x="1806" y="113"/>
                  </a:cubicBezTo>
                  <a:cubicBezTo>
                    <a:pt x="1512" y="57"/>
                    <a:pt x="1232" y="1"/>
                    <a:pt x="938" y="1"/>
                  </a:cubicBezTo>
                  <a:close/>
                  <a:moveTo>
                    <a:pt x="1932" y="113"/>
                  </a:moveTo>
                  <a:cubicBezTo>
                    <a:pt x="1750" y="224"/>
                    <a:pt x="1582" y="406"/>
                    <a:pt x="1400" y="518"/>
                  </a:cubicBezTo>
                  <a:cubicBezTo>
                    <a:pt x="1582" y="518"/>
                    <a:pt x="1750" y="574"/>
                    <a:pt x="1862" y="630"/>
                  </a:cubicBezTo>
                  <a:cubicBezTo>
                    <a:pt x="2043" y="462"/>
                    <a:pt x="2211" y="350"/>
                    <a:pt x="2337" y="224"/>
                  </a:cubicBezTo>
                  <a:cubicBezTo>
                    <a:pt x="2211" y="169"/>
                    <a:pt x="2043" y="169"/>
                    <a:pt x="1932" y="1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 rot="-3483815">
              <a:off x="9099294" y="4106061"/>
              <a:ext cx="43448" cy="27413"/>
            </a:xfrm>
            <a:custGeom>
              <a:rect b="b" l="l" r="r" t="t"/>
              <a:pathLst>
                <a:path extrusionOk="0" h="407" w="645">
                  <a:moveTo>
                    <a:pt x="519" y="1"/>
                  </a:moveTo>
                  <a:cubicBezTo>
                    <a:pt x="351" y="112"/>
                    <a:pt x="169" y="294"/>
                    <a:pt x="1" y="406"/>
                  </a:cubicBezTo>
                  <a:lnTo>
                    <a:pt x="113" y="406"/>
                  </a:lnTo>
                  <a:cubicBezTo>
                    <a:pt x="295" y="294"/>
                    <a:pt x="463" y="112"/>
                    <a:pt x="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 rot="-3483815">
              <a:off x="8991446" y="4164798"/>
              <a:ext cx="129199" cy="125414"/>
            </a:xfrm>
            <a:custGeom>
              <a:rect b="b" l="l" r="r" t="t"/>
              <a:pathLst>
                <a:path extrusionOk="0" h="1862" w="1918">
                  <a:moveTo>
                    <a:pt x="1399" y="1"/>
                  </a:moveTo>
                  <a:cubicBezTo>
                    <a:pt x="1106" y="351"/>
                    <a:pt x="700" y="757"/>
                    <a:pt x="406" y="938"/>
                  </a:cubicBezTo>
                  <a:cubicBezTo>
                    <a:pt x="280" y="938"/>
                    <a:pt x="168" y="994"/>
                    <a:pt x="56" y="994"/>
                  </a:cubicBezTo>
                  <a:cubicBezTo>
                    <a:pt x="0" y="1106"/>
                    <a:pt x="56" y="1218"/>
                    <a:pt x="168" y="1344"/>
                  </a:cubicBezTo>
                  <a:cubicBezTo>
                    <a:pt x="168" y="1344"/>
                    <a:pt x="0" y="1456"/>
                    <a:pt x="112" y="1638"/>
                  </a:cubicBezTo>
                  <a:cubicBezTo>
                    <a:pt x="112" y="1638"/>
                    <a:pt x="187" y="1688"/>
                    <a:pt x="274" y="1688"/>
                  </a:cubicBezTo>
                  <a:cubicBezTo>
                    <a:pt x="317" y="1688"/>
                    <a:pt x="364" y="1675"/>
                    <a:pt x="406" y="1638"/>
                  </a:cubicBezTo>
                  <a:cubicBezTo>
                    <a:pt x="406" y="1638"/>
                    <a:pt x="518" y="1862"/>
                    <a:pt x="756" y="1862"/>
                  </a:cubicBezTo>
                  <a:cubicBezTo>
                    <a:pt x="812" y="1694"/>
                    <a:pt x="812" y="1568"/>
                    <a:pt x="868" y="1512"/>
                  </a:cubicBezTo>
                  <a:cubicBezTo>
                    <a:pt x="1106" y="1218"/>
                    <a:pt x="1511" y="868"/>
                    <a:pt x="1917" y="645"/>
                  </a:cubicBez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7" name="Google Shape;687;p23"/>
            <p:cNvGrpSpPr/>
            <p:nvPr/>
          </p:nvGrpSpPr>
          <p:grpSpPr>
            <a:xfrm rot="-3483820">
              <a:off x="8973829" y="4105130"/>
              <a:ext cx="141460" cy="133901"/>
              <a:chOff x="4293862" y="4646489"/>
              <a:chExt cx="92967" cy="88009"/>
            </a:xfrm>
          </p:grpSpPr>
          <p:sp>
            <p:nvSpPr>
              <p:cNvPr id="688" name="Google Shape;688;p23"/>
              <p:cNvSpPr/>
              <p:nvPr/>
            </p:nvSpPr>
            <p:spPr>
              <a:xfrm>
                <a:off x="4363897" y="4682392"/>
                <a:ext cx="22932" cy="10581"/>
              </a:xfrm>
              <a:custGeom>
                <a:rect b="b" l="l" r="r" t="t"/>
                <a:pathLst>
                  <a:path extrusionOk="0" h="239" w="518">
                    <a:moveTo>
                      <a:pt x="462" y="1"/>
                    </a:moveTo>
                    <a:lnTo>
                      <a:pt x="0" y="183"/>
                    </a:lnTo>
                    <a:lnTo>
                      <a:pt x="0" y="239"/>
                    </a:lnTo>
                    <a:lnTo>
                      <a:pt x="518" y="127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4293862" y="4682392"/>
                <a:ext cx="46528" cy="41570"/>
              </a:xfrm>
              <a:custGeom>
                <a:rect b="b" l="l" r="r" t="t"/>
                <a:pathLst>
                  <a:path extrusionOk="0" h="939" w="1051">
                    <a:moveTo>
                      <a:pt x="994" y="1"/>
                    </a:moveTo>
                    <a:cubicBezTo>
                      <a:pt x="700" y="239"/>
                      <a:pt x="407" y="533"/>
                      <a:pt x="113" y="770"/>
                    </a:cubicBezTo>
                    <a:cubicBezTo>
                      <a:pt x="57" y="826"/>
                      <a:pt x="1" y="882"/>
                      <a:pt x="1" y="938"/>
                    </a:cubicBezTo>
                    <a:lnTo>
                      <a:pt x="57" y="882"/>
                    </a:lnTo>
                    <a:cubicBezTo>
                      <a:pt x="407" y="644"/>
                      <a:pt x="700" y="351"/>
                      <a:pt x="1050" y="71"/>
                    </a:cubicBezTo>
                    <a:lnTo>
                      <a:pt x="9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4301919" y="4692928"/>
                <a:ext cx="49007" cy="41570"/>
              </a:xfrm>
              <a:custGeom>
                <a:rect b="b" l="l" r="r" t="t"/>
                <a:pathLst>
                  <a:path extrusionOk="0" h="939" w="1107">
                    <a:moveTo>
                      <a:pt x="1050" y="1"/>
                    </a:moveTo>
                    <a:cubicBezTo>
                      <a:pt x="700" y="295"/>
                      <a:pt x="351" y="588"/>
                      <a:pt x="57" y="882"/>
                    </a:cubicBezTo>
                    <a:lnTo>
                      <a:pt x="1" y="938"/>
                    </a:lnTo>
                    <a:cubicBezTo>
                      <a:pt x="57" y="882"/>
                      <a:pt x="113" y="882"/>
                      <a:pt x="225" y="812"/>
                    </a:cubicBezTo>
                    <a:cubicBezTo>
                      <a:pt x="518" y="588"/>
                      <a:pt x="812" y="351"/>
                      <a:pt x="1106" y="57"/>
                    </a:cubicBezTo>
                    <a:lnTo>
                      <a:pt x="10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4342825" y="4646489"/>
                <a:ext cx="13060" cy="23552"/>
              </a:xfrm>
              <a:custGeom>
                <a:rect b="b" l="l" r="r" t="t"/>
                <a:pathLst>
                  <a:path extrusionOk="0" h="532" w="295">
                    <a:moveTo>
                      <a:pt x="238" y="0"/>
                    </a:moveTo>
                    <a:lnTo>
                      <a:pt x="0" y="462"/>
                    </a:lnTo>
                    <a:lnTo>
                      <a:pt x="56" y="532"/>
                    </a:lnTo>
                    <a:lnTo>
                      <a:pt x="294" y="56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23"/>
              <p:cNvSpPr/>
              <p:nvPr/>
            </p:nvSpPr>
            <p:spPr>
              <a:xfrm>
                <a:off x="4358319" y="4659504"/>
                <a:ext cx="17974" cy="17974"/>
              </a:xfrm>
              <a:custGeom>
                <a:rect b="b" l="l" r="r" t="t"/>
                <a:pathLst>
                  <a:path extrusionOk="0" h="406" w="406">
                    <a:moveTo>
                      <a:pt x="350" y="0"/>
                    </a:moveTo>
                    <a:lnTo>
                      <a:pt x="0" y="350"/>
                    </a:lnTo>
                    <a:lnTo>
                      <a:pt x="56" y="406"/>
                    </a:lnTo>
                    <a:lnTo>
                      <a:pt x="406" y="56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3" name="Google Shape;693;p23"/>
            <p:cNvGrpSpPr/>
            <p:nvPr/>
          </p:nvGrpSpPr>
          <p:grpSpPr>
            <a:xfrm rot="-3483820">
              <a:off x="8984984" y="4087207"/>
              <a:ext cx="104613" cy="99483"/>
              <a:chOff x="4323036" y="4641531"/>
              <a:chExt cx="68751" cy="65387"/>
            </a:xfrm>
          </p:grpSpPr>
          <p:sp>
            <p:nvSpPr>
              <p:cNvPr id="694" name="Google Shape;694;p23"/>
              <p:cNvSpPr/>
              <p:nvPr/>
            </p:nvSpPr>
            <p:spPr>
              <a:xfrm>
                <a:off x="4345304" y="4641531"/>
                <a:ext cx="18638" cy="9961"/>
              </a:xfrm>
              <a:custGeom>
                <a:rect b="b" l="l" r="r" t="t"/>
                <a:pathLst>
                  <a:path extrusionOk="0" h="225" w="421">
                    <a:moveTo>
                      <a:pt x="182" y="0"/>
                    </a:moveTo>
                    <a:cubicBezTo>
                      <a:pt x="126" y="0"/>
                      <a:pt x="70" y="0"/>
                      <a:pt x="0" y="56"/>
                    </a:cubicBezTo>
                    <a:cubicBezTo>
                      <a:pt x="0" y="112"/>
                      <a:pt x="126" y="224"/>
                      <a:pt x="238" y="224"/>
                    </a:cubicBezTo>
                    <a:cubicBezTo>
                      <a:pt x="420" y="224"/>
                      <a:pt x="420" y="168"/>
                      <a:pt x="294" y="56"/>
                    </a:cubicBezTo>
                    <a:cubicBezTo>
                      <a:pt x="294" y="56"/>
                      <a:pt x="238" y="56"/>
                      <a:pt x="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23"/>
              <p:cNvSpPr/>
              <p:nvPr/>
            </p:nvSpPr>
            <p:spPr>
              <a:xfrm>
                <a:off x="4381827" y="4676194"/>
                <a:ext cx="9961" cy="16778"/>
              </a:xfrm>
              <a:custGeom>
                <a:rect b="b" l="l" r="r" t="t"/>
                <a:pathLst>
                  <a:path extrusionOk="0" h="379" w="225">
                    <a:moveTo>
                      <a:pt x="64" y="1"/>
                    </a:moveTo>
                    <a:cubicBezTo>
                      <a:pt x="29" y="1"/>
                      <a:pt x="1" y="29"/>
                      <a:pt x="1" y="85"/>
                    </a:cubicBezTo>
                    <a:cubicBezTo>
                      <a:pt x="1" y="267"/>
                      <a:pt x="57" y="379"/>
                      <a:pt x="169" y="379"/>
                    </a:cubicBezTo>
                    <a:cubicBezTo>
                      <a:pt x="169" y="379"/>
                      <a:pt x="225" y="323"/>
                      <a:pt x="225" y="211"/>
                    </a:cubicBezTo>
                    <a:cubicBezTo>
                      <a:pt x="225" y="211"/>
                      <a:pt x="169" y="141"/>
                      <a:pt x="169" y="85"/>
                    </a:cubicBezTo>
                    <a:cubicBezTo>
                      <a:pt x="141" y="29"/>
                      <a:pt x="99" y="1"/>
                      <a:pt x="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23"/>
              <p:cNvSpPr/>
              <p:nvPr/>
            </p:nvSpPr>
            <p:spPr>
              <a:xfrm>
                <a:off x="4368811" y="4654546"/>
                <a:ext cx="15052" cy="13325"/>
              </a:xfrm>
              <a:custGeom>
                <a:rect b="b" l="l" r="r" t="t"/>
                <a:pathLst>
                  <a:path extrusionOk="0" h="301" w="340">
                    <a:moveTo>
                      <a:pt x="57" y="0"/>
                    </a:moveTo>
                    <a:lnTo>
                      <a:pt x="57" y="0"/>
                    </a:lnTo>
                    <a:cubicBezTo>
                      <a:pt x="1" y="56"/>
                      <a:pt x="57" y="224"/>
                      <a:pt x="169" y="280"/>
                    </a:cubicBezTo>
                    <a:cubicBezTo>
                      <a:pt x="194" y="294"/>
                      <a:pt x="216" y="300"/>
                      <a:pt x="236" y="300"/>
                    </a:cubicBezTo>
                    <a:cubicBezTo>
                      <a:pt x="313" y="300"/>
                      <a:pt x="340" y="202"/>
                      <a:pt x="295" y="112"/>
                    </a:cubicBezTo>
                    <a:lnTo>
                      <a:pt x="239" y="56"/>
                    </a:lnTo>
                    <a:cubicBezTo>
                      <a:pt x="169" y="0"/>
                      <a:pt x="57" y="0"/>
                      <a:pt x="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23"/>
              <p:cNvSpPr/>
              <p:nvPr/>
            </p:nvSpPr>
            <p:spPr>
              <a:xfrm>
                <a:off x="4323036" y="4663533"/>
                <a:ext cx="48299" cy="43385"/>
              </a:xfrm>
              <a:custGeom>
                <a:rect b="b" l="l" r="r" t="t"/>
                <a:pathLst>
                  <a:path extrusionOk="0" h="980" w="1091">
                    <a:moveTo>
                      <a:pt x="369" y="0"/>
                    </a:moveTo>
                    <a:cubicBezTo>
                      <a:pt x="269" y="0"/>
                      <a:pt x="184" y="28"/>
                      <a:pt x="153" y="77"/>
                    </a:cubicBezTo>
                    <a:cubicBezTo>
                      <a:pt x="0" y="243"/>
                      <a:pt x="569" y="980"/>
                      <a:pt x="851" y="980"/>
                    </a:cubicBezTo>
                    <a:cubicBezTo>
                      <a:pt x="878" y="980"/>
                      <a:pt x="902" y="973"/>
                      <a:pt x="923" y="959"/>
                    </a:cubicBezTo>
                    <a:cubicBezTo>
                      <a:pt x="1035" y="903"/>
                      <a:pt x="1091" y="609"/>
                      <a:pt x="979" y="371"/>
                    </a:cubicBezTo>
                    <a:cubicBezTo>
                      <a:pt x="923" y="259"/>
                      <a:pt x="853" y="203"/>
                      <a:pt x="741" y="147"/>
                    </a:cubicBezTo>
                    <a:cubicBezTo>
                      <a:pt x="647" y="45"/>
                      <a:pt x="496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8" name="Google Shape;698;p23"/>
            <p:cNvSpPr/>
            <p:nvPr/>
          </p:nvSpPr>
          <p:spPr>
            <a:xfrm rot="-3483815">
              <a:off x="8861249" y="4042228"/>
              <a:ext cx="165035" cy="366140"/>
            </a:xfrm>
            <a:custGeom>
              <a:rect b="b" l="l" r="r" t="t"/>
              <a:pathLst>
                <a:path extrusionOk="0" h="5436" w="2450">
                  <a:moveTo>
                    <a:pt x="2080" y="1"/>
                  </a:moveTo>
                  <a:cubicBezTo>
                    <a:pt x="2066" y="1"/>
                    <a:pt x="2054" y="5"/>
                    <a:pt x="2044" y="15"/>
                  </a:cubicBezTo>
                  <a:cubicBezTo>
                    <a:pt x="1344" y="659"/>
                    <a:pt x="588" y="1639"/>
                    <a:pt x="350" y="2338"/>
                  </a:cubicBezTo>
                  <a:cubicBezTo>
                    <a:pt x="71" y="3164"/>
                    <a:pt x="1" y="4213"/>
                    <a:pt x="71" y="5137"/>
                  </a:cubicBezTo>
                  <a:cubicBezTo>
                    <a:pt x="127" y="5207"/>
                    <a:pt x="127" y="5263"/>
                    <a:pt x="182" y="5319"/>
                  </a:cubicBezTo>
                  <a:cubicBezTo>
                    <a:pt x="252" y="5388"/>
                    <a:pt x="369" y="5436"/>
                    <a:pt x="475" y="5436"/>
                  </a:cubicBezTo>
                  <a:cubicBezTo>
                    <a:pt x="540" y="5436"/>
                    <a:pt x="602" y="5418"/>
                    <a:pt x="644" y="5375"/>
                  </a:cubicBezTo>
                  <a:cubicBezTo>
                    <a:pt x="1288" y="4969"/>
                    <a:pt x="2449" y="3738"/>
                    <a:pt x="2044" y="1709"/>
                  </a:cubicBezTo>
                  <a:cubicBezTo>
                    <a:pt x="1988" y="1121"/>
                    <a:pt x="2100" y="533"/>
                    <a:pt x="2226" y="183"/>
                  </a:cubicBezTo>
                  <a:cubicBezTo>
                    <a:pt x="2226" y="92"/>
                    <a:pt x="2142" y="1"/>
                    <a:pt x="2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 rot="-3483815">
              <a:off x="8908869" y="4104736"/>
              <a:ext cx="105622" cy="266792"/>
            </a:xfrm>
            <a:custGeom>
              <a:rect b="b" l="l" r="r" t="t"/>
              <a:pathLst>
                <a:path extrusionOk="0" h="3961" w="1568">
                  <a:moveTo>
                    <a:pt x="1106" y="295"/>
                  </a:moveTo>
                  <a:cubicBezTo>
                    <a:pt x="1106" y="463"/>
                    <a:pt x="1106" y="575"/>
                    <a:pt x="1162" y="701"/>
                  </a:cubicBezTo>
                  <a:cubicBezTo>
                    <a:pt x="1456" y="2450"/>
                    <a:pt x="518" y="3443"/>
                    <a:pt x="168" y="3723"/>
                  </a:cubicBezTo>
                  <a:cubicBezTo>
                    <a:pt x="112" y="2912"/>
                    <a:pt x="168" y="2100"/>
                    <a:pt x="406" y="1456"/>
                  </a:cubicBezTo>
                  <a:cubicBezTo>
                    <a:pt x="518" y="1162"/>
                    <a:pt x="756" y="701"/>
                    <a:pt x="1106" y="295"/>
                  </a:cubicBezTo>
                  <a:close/>
                  <a:moveTo>
                    <a:pt x="1162" y="1"/>
                  </a:moveTo>
                  <a:lnTo>
                    <a:pt x="1106" y="113"/>
                  </a:lnTo>
                  <a:cubicBezTo>
                    <a:pt x="756" y="575"/>
                    <a:pt x="462" y="1050"/>
                    <a:pt x="350" y="1456"/>
                  </a:cubicBezTo>
                  <a:cubicBezTo>
                    <a:pt x="56" y="2100"/>
                    <a:pt x="0" y="2967"/>
                    <a:pt x="56" y="3849"/>
                  </a:cubicBezTo>
                  <a:lnTo>
                    <a:pt x="56" y="3961"/>
                  </a:lnTo>
                  <a:lnTo>
                    <a:pt x="168" y="3905"/>
                  </a:lnTo>
                  <a:cubicBezTo>
                    <a:pt x="462" y="3611"/>
                    <a:pt x="1568" y="2562"/>
                    <a:pt x="1218" y="701"/>
                  </a:cubicBezTo>
                  <a:cubicBezTo>
                    <a:pt x="1218" y="519"/>
                    <a:pt x="1162" y="351"/>
                    <a:pt x="1162" y="169"/>
                  </a:cubicBezTo>
                  <a:lnTo>
                    <a:pt x="11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 rot="-3483815">
              <a:off x="8971357" y="4130189"/>
              <a:ext cx="384632" cy="130062"/>
            </a:xfrm>
            <a:custGeom>
              <a:rect b="b" l="l" r="r" t="t"/>
              <a:pathLst>
                <a:path extrusionOk="0" h="1931" w="5710">
                  <a:moveTo>
                    <a:pt x="2697" y="1"/>
                  </a:moveTo>
                  <a:cubicBezTo>
                    <a:pt x="1441" y="1"/>
                    <a:pt x="571" y="629"/>
                    <a:pt x="168" y="1032"/>
                  </a:cubicBezTo>
                  <a:cubicBezTo>
                    <a:pt x="0" y="1200"/>
                    <a:pt x="0" y="1438"/>
                    <a:pt x="168" y="1550"/>
                  </a:cubicBezTo>
                  <a:cubicBezTo>
                    <a:pt x="224" y="1620"/>
                    <a:pt x="294" y="1676"/>
                    <a:pt x="350" y="1676"/>
                  </a:cubicBezTo>
                  <a:cubicBezTo>
                    <a:pt x="891" y="1825"/>
                    <a:pt x="1538" y="1931"/>
                    <a:pt x="2170" y="1931"/>
                  </a:cubicBezTo>
                  <a:cubicBezTo>
                    <a:pt x="2486" y="1931"/>
                    <a:pt x="2799" y="1904"/>
                    <a:pt x="3093" y="1843"/>
                  </a:cubicBezTo>
                  <a:cubicBezTo>
                    <a:pt x="3849" y="1676"/>
                    <a:pt x="4954" y="1088"/>
                    <a:pt x="5654" y="500"/>
                  </a:cubicBezTo>
                  <a:cubicBezTo>
                    <a:pt x="5710" y="444"/>
                    <a:pt x="5654" y="276"/>
                    <a:pt x="5542" y="276"/>
                  </a:cubicBezTo>
                  <a:cubicBezTo>
                    <a:pt x="5353" y="327"/>
                    <a:pt x="5133" y="354"/>
                    <a:pt x="4900" y="354"/>
                  </a:cubicBezTo>
                  <a:cubicBezTo>
                    <a:pt x="4615" y="354"/>
                    <a:pt x="4309" y="313"/>
                    <a:pt x="4016" y="220"/>
                  </a:cubicBezTo>
                  <a:cubicBezTo>
                    <a:pt x="3539" y="65"/>
                    <a:pt x="3099" y="1"/>
                    <a:pt x="2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 rot="-3483815">
              <a:off x="9015050" y="4175478"/>
              <a:ext cx="271532" cy="74494"/>
            </a:xfrm>
            <a:custGeom>
              <a:rect b="b" l="l" r="r" t="t"/>
              <a:pathLst>
                <a:path extrusionOk="0" h="1106" w="4031">
                  <a:moveTo>
                    <a:pt x="2155" y="112"/>
                  </a:moveTo>
                  <a:cubicBezTo>
                    <a:pt x="2505" y="112"/>
                    <a:pt x="2925" y="182"/>
                    <a:pt x="3331" y="294"/>
                  </a:cubicBezTo>
                  <a:cubicBezTo>
                    <a:pt x="3442" y="350"/>
                    <a:pt x="3624" y="406"/>
                    <a:pt x="3736" y="406"/>
                  </a:cubicBezTo>
                  <a:cubicBezTo>
                    <a:pt x="3275" y="644"/>
                    <a:pt x="2799" y="882"/>
                    <a:pt x="2449" y="938"/>
                  </a:cubicBezTo>
                  <a:cubicBezTo>
                    <a:pt x="2225" y="994"/>
                    <a:pt x="1931" y="994"/>
                    <a:pt x="1581" y="994"/>
                  </a:cubicBezTo>
                  <a:cubicBezTo>
                    <a:pt x="1176" y="994"/>
                    <a:pt x="644" y="938"/>
                    <a:pt x="182" y="812"/>
                  </a:cubicBezTo>
                  <a:cubicBezTo>
                    <a:pt x="476" y="588"/>
                    <a:pt x="1176" y="112"/>
                    <a:pt x="2155" y="112"/>
                  </a:cubicBezTo>
                  <a:close/>
                  <a:moveTo>
                    <a:pt x="2155" y="0"/>
                  </a:moveTo>
                  <a:cubicBezTo>
                    <a:pt x="1050" y="0"/>
                    <a:pt x="294" y="588"/>
                    <a:pt x="56" y="812"/>
                  </a:cubicBezTo>
                  <a:lnTo>
                    <a:pt x="0" y="882"/>
                  </a:lnTo>
                  <a:lnTo>
                    <a:pt x="56" y="938"/>
                  </a:lnTo>
                  <a:cubicBezTo>
                    <a:pt x="588" y="1050"/>
                    <a:pt x="1106" y="1106"/>
                    <a:pt x="1581" y="1106"/>
                  </a:cubicBezTo>
                  <a:cubicBezTo>
                    <a:pt x="1931" y="1106"/>
                    <a:pt x="2225" y="1050"/>
                    <a:pt x="2505" y="1050"/>
                  </a:cubicBezTo>
                  <a:cubicBezTo>
                    <a:pt x="2855" y="938"/>
                    <a:pt x="3386" y="700"/>
                    <a:pt x="3904" y="462"/>
                  </a:cubicBezTo>
                  <a:lnTo>
                    <a:pt x="4030" y="350"/>
                  </a:lnTo>
                  <a:lnTo>
                    <a:pt x="3904" y="350"/>
                  </a:lnTo>
                  <a:cubicBezTo>
                    <a:pt x="3736" y="350"/>
                    <a:pt x="3498" y="294"/>
                    <a:pt x="3386" y="238"/>
                  </a:cubicBezTo>
                  <a:cubicBezTo>
                    <a:pt x="2925" y="56"/>
                    <a:pt x="2505" y="0"/>
                    <a:pt x="2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 rot="-3483815">
              <a:off x="8988302" y="4301344"/>
              <a:ext cx="177227" cy="174987"/>
            </a:xfrm>
            <a:custGeom>
              <a:rect b="b" l="l" r="r" t="t"/>
              <a:pathLst>
                <a:path extrusionOk="0" h="2598" w="2631">
                  <a:moveTo>
                    <a:pt x="1176" y="0"/>
                  </a:moveTo>
                  <a:cubicBezTo>
                    <a:pt x="1050" y="350"/>
                    <a:pt x="826" y="644"/>
                    <a:pt x="532" y="882"/>
                  </a:cubicBezTo>
                  <a:cubicBezTo>
                    <a:pt x="350" y="994"/>
                    <a:pt x="238" y="1106"/>
                    <a:pt x="126" y="1288"/>
                  </a:cubicBezTo>
                  <a:cubicBezTo>
                    <a:pt x="56" y="1456"/>
                    <a:pt x="0" y="1694"/>
                    <a:pt x="126" y="1875"/>
                  </a:cubicBezTo>
                  <a:cubicBezTo>
                    <a:pt x="126" y="1987"/>
                    <a:pt x="238" y="2099"/>
                    <a:pt x="294" y="2225"/>
                  </a:cubicBezTo>
                  <a:cubicBezTo>
                    <a:pt x="406" y="2337"/>
                    <a:pt x="532" y="2449"/>
                    <a:pt x="644" y="2505"/>
                  </a:cubicBezTo>
                  <a:cubicBezTo>
                    <a:pt x="774" y="2555"/>
                    <a:pt x="925" y="2598"/>
                    <a:pt x="1067" y="2598"/>
                  </a:cubicBezTo>
                  <a:cubicBezTo>
                    <a:pt x="1124" y="2598"/>
                    <a:pt x="1180" y="2591"/>
                    <a:pt x="1232" y="2575"/>
                  </a:cubicBezTo>
                  <a:cubicBezTo>
                    <a:pt x="1399" y="2449"/>
                    <a:pt x="1525" y="2337"/>
                    <a:pt x="1693" y="2225"/>
                  </a:cubicBezTo>
                  <a:cubicBezTo>
                    <a:pt x="1931" y="1987"/>
                    <a:pt x="2281" y="1749"/>
                    <a:pt x="2631" y="1694"/>
                  </a:cubicBezTo>
                  <a:cubicBezTo>
                    <a:pt x="2631" y="1694"/>
                    <a:pt x="2099" y="1344"/>
                    <a:pt x="1749" y="994"/>
                  </a:cubicBezTo>
                  <a:cubicBezTo>
                    <a:pt x="1343" y="532"/>
                    <a:pt x="1176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 rot="-3483815">
              <a:off x="8289818" y="4447479"/>
              <a:ext cx="39676" cy="23574"/>
            </a:xfrm>
            <a:custGeom>
              <a:rect b="b" l="l" r="r" t="t"/>
              <a:pathLst>
                <a:path extrusionOk="0" h="350" w="589">
                  <a:moveTo>
                    <a:pt x="183" y="0"/>
                  </a:moveTo>
                  <a:cubicBezTo>
                    <a:pt x="127" y="126"/>
                    <a:pt x="1" y="182"/>
                    <a:pt x="1" y="294"/>
                  </a:cubicBezTo>
                  <a:lnTo>
                    <a:pt x="589" y="350"/>
                  </a:lnTo>
                  <a:lnTo>
                    <a:pt x="533" y="7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 rot="-3483815">
              <a:off x="8171367" y="4325780"/>
              <a:ext cx="855957" cy="748041"/>
            </a:xfrm>
            <a:custGeom>
              <a:rect b="b" l="l" r="r" t="t"/>
              <a:pathLst>
                <a:path extrusionOk="0" h="11106" w="12707">
                  <a:moveTo>
                    <a:pt x="6373" y="0"/>
                  </a:moveTo>
                  <a:cubicBezTo>
                    <a:pt x="3965" y="0"/>
                    <a:pt x="1734" y="1579"/>
                    <a:pt x="938" y="4037"/>
                  </a:cubicBezTo>
                  <a:cubicBezTo>
                    <a:pt x="0" y="7074"/>
                    <a:pt x="1805" y="9872"/>
                    <a:pt x="4786" y="10810"/>
                  </a:cubicBezTo>
                  <a:cubicBezTo>
                    <a:pt x="5423" y="11008"/>
                    <a:pt x="6063" y="11105"/>
                    <a:pt x="6686" y="11105"/>
                  </a:cubicBezTo>
                  <a:cubicBezTo>
                    <a:pt x="8962" y="11105"/>
                    <a:pt x="11002" y="9808"/>
                    <a:pt x="11783" y="7424"/>
                  </a:cubicBezTo>
                  <a:cubicBezTo>
                    <a:pt x="12706" y="4387"/>
                    <a:pt x="11083" y="1182"/>
                    <a:pt x="8046" y="259"/>
                  </a:cubicBezTo>
                  <a:cubicBezTo>
                    <a:pt x="7489" y="84"/>
                    <a:pt x="6927" y="0"/>
                    <a:pt x="6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 rot="-3483815">
              <a:off x="8206237" y="4416396"/>
              <a:ext cx="738142" cy="526916"/>
            </a:xfrm>
            <a:custGeom>
              <a:rect b="b" l="l" r="r" t="t"/>
              <a:pathLst>
                <a:path extrusionOk="0" h="7823" w="10958">
                  <a:moveTo>
                    <a:pt x="1400" y="1582"/>
                  </a:moveTo>
                  <a:cubicBezTo>
                    <a:pt x="1456" y="1638"/>
                    <a:pt x="1456" y="1694"/>
                    <a:pt x="1330" y="1694"/>
                  </a:cubicBezTo>
                  <a:cubicBezTo>
                    <a:pt x="1274" y="1694"/>
                    <a:pt x="1274" y="1582"/>
                    <a:pt x="1330" y="1582"/>
                  </a:cubicBezTo>
                  <a:close/>
                  <a:moveTo>
                    <a:pt x="700" y="2044"/>
                  </a:moveTo>
                  <a:cubicBezTo>
                    <a:pt x="812" y="2099"/>
                    <a:pt x="756" y="2281"/>
                    <a:pt x="630" y="2281"/>
                  </a:cubicBezTo>
                  <a:cubicBezTo>
                    <a:pt x="518" y="2225"/>
                    <a:pt x="518" y="2044"/>
                    <a:pt x="630" y="2044"/>
                  </a:cubicBezTo>
                  <a:close/>
                  <a:moveTo>
                    <a:pt x="73" y="2698"/>
                  </a:moveTo>
                  <a:lnTo>
                    <a:pt x="73" y="2698"/>
                  </a:lnTo>
                  <a:cubicBezTo>
                    <a:pt x="67" y="2712"/>
                    <a:pt x="62" y="2728"/>
                    <a:pt x="57" y="2743"/>
                  </a:cubicBezTo>
                  <a:lnTo>
                    <a:pt x="57" y="2743"/>
                  </a:lnTo>
                  <a:cubicBezTo>
                    <a:pt x="62" y="2728"/>
                    <a:pt x="67" y="2713"/>
                    <a:pt x="73" y="2698"/>
                  </a:cubicBezTo>
                  <a:close/>
                  <a:moveTo>
                    <a:pt x="57" y="2743"/>
                  </a:moveTo>
                  <a:cubicBezTo>
                    <a:pt x="43" y="2785"/>
                    <a:pt x="29" y="2827"/>
                    <a:pt x="1" y="2855"/>
                  </a:cubicBezTo>
                  <a:lnTo>
                    <a:pt x="57" y="2855"/>
                  </a:lnTo>
                  <a:lnTo>
                    <a:pt x="57" y="2799"/>
                  </a:lnTo>
                  <a:lnTo>
                    <a:pt x="57" y="2743"/>
                  </a:lnTo>
                  <a:close/>
                  <a:moveTo>
                    <a:pt x="1218" y="2799"/>
                  </a:moveTo>
                  <a:cubicBezTo>
                    <a:pt x="1274" y="2799"/>
                    <a:pt x="1274" y="2981"/>
                    <a:pt x="1162" y="2981"/>
                  </a:cubicBezTo>
                  <a:cubicBezTo>
                    <a:pt x="1050" y="2981"/>
                    <a:pt x="1050" y="2799"/>
                    <a:pt x="1162" y="2799"/>
                  </a:cubicBezTo>
                  <a:close/>
                  <a:moveTo>
                    <a:pt x="10552" y="3905"/>
                  </a:moveTo>
                  <a:cubicBezTo>
                    <a:pt x="10664" y="3975"/>
                    <a:pt x="10608" y="4087"/>
                    <a:pt x="10552" y="4087"/>
                  </a:cubicBezTo>
                  <a:lnTo>
                    <a:pt x="10496" y="4087"/>
                  </a:lnTo>
                  <a:cubicBezTo>
                    <a:pt x="10370" y="4087"/>
                    <a:pt x="10426" y="3905"/>
                    <a:pt x="10496" y="3905"/>
                  </a:cubicBezTo>
                  <a:close/>
                  <a:moveTo>
                    <a:pt x="1106" y="4031"/>
                  </a:moveTo>
                  <a:cubicBezTo>
                    <a:pt x="1274" y="4087"/>
                    <a:pt x="1218" y="4324"/>
                    <a:pt x="1050" y="4324"/>
                  </a:cubicBezTo>
                  <a:cubicBezTo>
                    <a:pt x="868" y="4254"/>
                    <a:pt x="924" y="4031"/>
                    <a:pt x="1050" y="4031"/>
                  </a:cubicBezTo>
                  <a:close/>
                  <a:moveTo>
                    <a:pt x="1974" y="4548"/>
                  </a:moveTo>
                  <a:lnTo>
                    <a:pt x="1974" y="4604"/>
                  </a:lnTo>
                  <a:cubicBezTo>
                    <a:pt x="2100" y="4604"/>
                    <a:pt x="2030" y="4730"/>
                    <a:pt x="1974" y="4730"/>
                  </a:cubicBezTo>
                  <a:cubicBezTo>
                    <a:pt x="1918" y="4674"/>
                    <a:pt x="1918" y="4548"/>
                    <a:pt x="1974" y="4548"/>
                  </a:cubicBezTo>
                  <a:close/>
                  <a:moveTo>
                    <a:pt x="3079" y="5304"/>
                  </a:moveTo>
                  <a:cubicBezTo>
                    <a:pt x="3149" y="5304"/>
                    <a:pt x="3149" y="5430"/>
                    <a:pt x="3079" y="5430"/>
                  </a:cubicBezTo>
                  <a:cubicBezTo>
                    <a:pt x="2967" y="5430"/>
                    <a:pt x="3023" y="5304"/>
                    <a:pt x="3079" y="5304"/>
                  </a:cubicBezTo>
                  <a:close/>
                  <a:moveTo>
                    <a:pt x="1400" y="5374"/>
                  </a:moveTo>
                  <a:cubicBezTo>
                    <a:pt x="1512" y="5430"/>
                    <a:pt x="1456" y="5542"/>
                    <a:pt x="1400" y="5542"/>
                  </a:cubicBezTo>
                  <a:lnTo>
                    <a:pt x="1330" y="5542"/>
                  </a:lnTo>
                  <a:cubicBezTo>
                    <a:pt x="1218" y="5542"/>
                    <a:pt x="1274" y="5374"/>
                    <a:pt x="1330" y="5374"/>
                  </a:cubicBezTo>
                  <a:close/>
                  <a:moveTo>
                    <a:pt x="4311" y="5892"/>
                  </a:moveTo>
                  <a:cubicBezTo>
                    <a:pt x="4367" y="5892"/>
                    <a:pt x="4367" y="6004"/>
                    <a:pt x="4311" y="6004"/>
                  </a:cubicBezTo>
                  <a:lnTo>
                    <a:pt x="4255" y="6004"/>
                  </a:lnTo>
                  <a:cubicBezTo>
                    <a:pt x="4199" y="6004"/>
                    <a:pt x="4199" y="5892"/>
                    <a:pt x="4311" y="5892"/>
                  </a:cubicBezTo>
                  <a:close/>
                  <a:moveTo>
                    <a:pt x="8677" y="6242"/>
                  </a:moveTo>
                  <a:cubicBezTo>
                    <a:pt x="8803" y="6297"/>
                    <a:pt x="8747" y="6479"/>
                    <a:pt x="8621" y="6479"/>
                  </a:cubicBezTo>
                  <a:cubicBezTo>
                    <a:pt x="8509" y="6423"/>
                    <a:pt x="8509" y="6242"/>
                    <a:pt x="8621" y="6242"/>
                  </a:cubicBezTo>
                  <a:close/>
                  <a:moveTo>
                    <a:pt x="7571" y="6535"/>
                  </a:moveTo>
                  <a:cubicBezTo>
                    <a:pt x="7697" y="6535"/>
                    <a:pt x="7627" y="6647"/>
                    <a:pt x="7571" y="6647"/>
                  </a:cubicBezTo>
                  <a:cubicBezTo>
                    <a:pt x="7515" y="6591"/>
                    <a:pt x="7515" y="6535"/>
                    <a:pt x="7571" y="6535"/>
                  </a:cubicBezTo>
                  <a:close/>
                  <a:moveTo>
                    <a:pt x="4954" y="6647"/>
                  </a:moveTo>
                  <a:cubicBezTo>
                    <a:pt x="5010" y="6703"/>
                    <a:pt x="5010" y="6773"/>
                    <a:pt x="4898" y="6773"/>
                  </a:cubicBezTo>
                  <a:cubicBezTo>
                    <a:pt x="4828" y="6773"/>
                    <a:pt x="4828" y="6647"/>
                    <a:pt x="4898" y="6647"/>
                  </a:cubicBezTo>
                  <a:close/>
                  <a:moveTo>
                    <a:pt x="3317" y="6773"/>
                  </a:moveTo>
                  <a:cubicBezTo>
                    <a:pt x="3429" y="6829"/>
                    <a:pt x="3373" y="6885"/>
                    <a:pt x="3317" y="6885"/>
                  </a:cubicBezTo>
                  <a:cubicBezTo>
                    <a:pt x="3261" y="6885"/>
                    <a:pt x="3261" y="6773"/>
                    <a:pt x="3317" y="6773"/>
                  </a:cubicBezTo>
                  <a:close/>
                  <a:moveTo>
                    <a:pt x="6354" y="7235"/>
                  </a:moveTo>
                  <a:cubicBezTo>
                    <a:pt x="6410" y="7235"/>
                    <a:pt x="6410" y="7347"/>
                    <a:pt x="6354" y="7347"/>
                  </a:cubicBezTo>
                  <a:lnTo>
                    <a:pt x="6298" y="7347"/>
                  </a:lnTo>
                  <a:cubicBezTo>
                    <a:pt x="6228" y="7291"/>
                    <a:pt x="6228" y="7235"/>
                    <a:pt x="6354" y="7235"/>
                  </a:cubicBezTo>
                  <a:close/>
                  <a:moveTo>
                    <a:pt x="2030" y="0"/>
                  </a:moveTo>
                  <a:cubicBezTo>
                    <a:pt x="1174" y="636"/>
                    <a:pt x="481" y="1557"/>
                    <a:pt x="73" y="2698"/>
                  </a:cubicBezTo>
                  <a:lnTo>
                    <a:pt x="73" y="2698"/>
                  </a:lnTo>
                  <a:cubicBezTo>
                    <a:pt x="83" y="2672"/>
                    <a:pt x="95" y="2649"/>
                    <a:pt x="113" y="2631"/>
                  </a:cubicBezTo>
                  <a:cubicBezTo>
                    <a:pt x="113" y="2855"/>
                    <a:pt x="169" y="3149"/>
                    <a:pt x="225" y="3387"/>
                  </a:cubicBezTo>
                  <a:cubicBezTo>
                    <a:pt x="281" y="3331"/>
                    <a:pt x="281" y="3331"/>
                    <a:pt x="351" y="3331"/>
                  </a:cubicBezTo>
                  <a:cubicBezTo>
                    <a:pt x="462" y="3331"/>
                    <a:pt x="462" y="3499"/>
                    <a:pt x="351" y="3499"/>
                  </a:cubicBezTo>
                  <a:lnTo>
                    <a:pt x="281" y="3499"/>
                  </a:lnTo>
                  <a:cubicBezTo>
                    <a:pt x="574" y="4604"/>
                    <a:pt x="1106" y="5486"/>
                    <a:pt x="1750" y="6186"/>
                  </a:cubicBezTo>
                  <a:lnTo>
                    <a:pt x="1862" y="6186"/>
                  </a:lnTo>
                  <a:cubicBezTo>
                    <a:pt x="1974" y="6186"/>
                    <a:pt x="1974" y="6297"/>
                    <a:pt x="1974" y="6353"/>
                  </a:cubicBezTo>
                  <a:cubicBezTo>
                    <a:pt x="2967" y="7347"/>
                    <a:pt x="4311" y="7823"/>
                    <a:pt x="5598" y="7823"/>
                  </a:cubicBezTo>
                  <a:cubicBezTo>
                    <a:pt x="7921" y="7823"/>
                    <a:pt x="10258" y="6242"/>
                    <a:pt x="10957" y="3205"/>
                  </a:cubicBezTo>
                  <a:cubicBezTo>
                    <a:pt x="10902" y="3037"/>
                    <a:pt x="10846" y="2925"/>
                    <a:pt x="10846" y="2743"/>
                  </a:cubicBezTo>
                  <a:cubicBezTo>
                    <a:pt x="10776" y="2855"/>
                    <a:pt x="10776" y="2981"/>
                    <a:pt x="10720" y="3093"/>
                  </a:cubicBezTo>
                  <a:cubicBezTo>
                    <a:pt x="10496" y="3793"/>
                    <a:pt x="10146" y="4436"/>
                    <a:pt x="9670" y="4898"/>
                  </a:cubicBezTo>
                  <a:cubicBezTo>
                    <a:pt x="9796" y="4898"/>
                    <a:pt x="9726" y="5080"/>
                    <a:pt x="9670" y="5080"/>
                  </a:cubicBezTo>
                  <a:lnTo>
                    <a:pt x="9614" y="5080"/>
                  </a:lnTo>
                  <a:cubicBezTo>
                    <a:pt x="9558" y="5080"/>
                    <a:pt x="9558" y="5024"/>
                    <a:pt x="9558" y="4954"/>
                  </a:cubicBezTo>
                  <a:cubicBezTo>
                    <a:pt x="8747" y="5724"/>
                    <a:pt x="7697" y="6130"/>
                    <a:pt x="6578" y="6130"/>
                  </a:cubicBezTo>
                  <a:cubicBezTo>
                    <a:pt x="6060" y="6130"/>
                    <a:pt x="5528" y="6004"/>
                    <a:pt x="5010" y="5892"/>
                  </a:cubicBezTo>
                  <a:cubicBezTo>
                    <a:pt x="2561" y="5136"/>
                    <a:pt x="1106" y="2799"/>
                    <a:pt x="1862" y="350"/>
                  </a:cubicBezTo>
                  <a:cubicBezTo>
                    <a:pt x="1918" y="238"/>
                    <a:pt x="1974" y="126"/>
                    <a:pt x="2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 rot="-3483815">
              <a:off x="8893986" y="4445810"/>
              <a:ext cx="3840" cy="11383"/>
            </a:xfrm>
            <a:custGeom>
              <a:rect b="b" l="l" r="r" t="t"/>
              <a:pathLst>
                <a:path extrusionOk="0" h="169" w="57"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close/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lnTo>
                    <a:pt x="1" y="169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57"/>
                  </a:moveTo>
                  <a:lnTo>
                    <a:pt x="1" y="57"/>
                  </a:lnTo>
                  <a:lnTo>
                    <a:pt x="1" y="57"/>
                  </a:lnTo>
                  <a:lnTo>
                    <a:pt x="1" y="57"/>
                  </a:lnTo>
                  <a:close/>
                  <a:moveTo>
                    <a:pt x="1" y="57"/>
                  </a:moveTo>
                  <a:lnTo>
                    <a:pt x="1" y="57"/>
                  </a:lnTo>
                  <a:lnTo>
                    <a:pt x="1" y="57"/>
                  </a:lnTo>
                  <a:close/>
                  <a:moveTo>
                    <a:pt x="57" y="1"/>
                  </a:moveTo>
                  <a:lnTo>
                    <a:pt x="57" y="1"/>
                  </a:lnTo>
                  <a:close/>
                </a:path>
              </a:pathLst>
            </a:custGeom>
            <a:solidFill>
              <a:srgbClr val="FF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 rot="-3483815">
              <a:off x="8803684" y="4292334"/>
              <a:ext cx="11923" cy="192365"/>
            </a:xfrm>
            <a:custGeom>
              <a:rect b="b" l="l" r="r" t="t"/>
              <a:pathLst>
                <a:path extrusionOk="0" h="2856" w="177">
                  <a:moveTo>
                    <a:pt x="56" y="1"/>
                  </a:moveTo>
                  <a:lnTo>
                    <a:pt x="56" y="57"/>
                  </a:lnTo>
                  <a:cubicBezTo>
                    <a:pt x="134" y="465"/>
                    <a:pt x="176" y="897"/>
                    <a:pt x="176" y="1334"/>
                  </a:cubicBezTo>
                  <a:lnTo>
                    <a:pt x="176" y="1334"/>
                  </a:lnTo>
                  <a:cubicBezTo>
                    <a:pt x="176" y="886"/>
                    <a:pt x="135" y="438"/>
                    <a:pt x="56" y="1"/>
                  </a:cubicBezTo>
                  <a:close/>
                  <a:moveTo>
                    <a:pt x="176" y="1334"/>
                  </a:moveTo>
                  <a:cubicBezTo>
                    <a:pt x="176" y="1849"/>
                    <a:pt x="120" y="2362"/>
                    <a:pt x="1" y="2856"/>
                  </a:cubicBezTo>
                  <a:cubicBezTo>
                    <a:pt x="121" y="2359"/>
                    <a:pt x="176" y="1843"/>
                    <a:pt x="176" y="1334"/>
                  </a:cubicBezTo>
                  <a:close/>
                </a:path>
              </a:pathLst>
            </a:custGeom>
            <a:solidFill>
              <a:srgbClr val="FF8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 rot="-3483815">
              <a:off x="8326492" y="4520586"/>
              <a:ext cx="765491" cy="491083"/>
            </a:xfrm>
            <a:custGeom>
              <a:rect b="b" l="l" r="r" t="t"/>
              <a:pathLst>
                <a:path extrusionOk="0" h="7291" w="11364">
                  <a:moveTo>
                    <a:pt x="10902" y="2099"/>
                  </a:moveTo>
                  <a:cubicBezTo>
                    <a:pt x="10958" y="2099"/>
                    <a:pt x="10958" y="2155"/>
                    <a:pt x="10958" y="2155"/>
                  </a:cubicBezTo>
                  <a:cubicBezTo>
                    <a:pt x="11140" y="2211"/>
                    <a:pt x="11084" y="2449"/>
                    <a:pt x="10902" y="2449"/>
                  </a:cubicBezTo>
                  <a:cubicBezTo>
                    <a:pt x="10734" y="2393"/>
                    <a:pt x="10790" y="2099"/>
                    <a:pt x="10902" y="2099"/>
                  </a:cubicBezTo>
                  <a:close/>
                  <a:moveTo>
                    <a:pt x="700" y="2393"/>
                  </a:moveTo>
                  <a:cubicBezTo>
                    <a:pt x="868" y="2449"/>
                    <a:pt x="812" y="2673"/>
                    <a:pt x="645" y="2673"/>
                  </a:cubicBezTo>
                  <a:lnTo>
                    <a:pt x="589" y="2673"/>
                  </a:lnTo>
                  <a:cubicBezTo>
                    <a:pt x="407" y="2617"/>
                    <a:pt x="463" y="2393"/>
                    <a:pt x="645" y="2393"/>
                  </a:cubicBezTo>
                  <a:close/>
                  <a:moveTo>
                    <a:pt x="10846" y="3149"/>
                  </a:moveTo>
                  <a:cubicBezTo>
                    <a:pt x="10958" y="3149"/>
                    <a:pt x="10902" y="3317"/>
                    <a:pt x="10790" y="3317"/>
                  </a:cubicBezTo>
                  <a:cubicBezTo>
                    <a:pt x="10664" y="3261"/>
                    <a:pt x="10664" y="3149"/>
                    <a:pt x="10790" y="3149"/>
                  </a:cubicBezTo>
                  <a:close/>
                  <a:moveTo>
                    <a:pt x="10090" y="3443"/>
                  </a:moveTo>
                  <a:cubicBezTo>
                    <a:pt x="10202" y="3499"/>
                    <a:pt x="10146" y="3722"/>
                    <a:pt x="10034" y="3722"/>
                  </a:cubicBezTo>
                  <a:lnTo>
                    <a:pt x="9964" y="3722"/>
                  </a:lnTo>
                  <a:cubicBezTo>
                    <a:pt x="9796" y="3666"/>
                    <a:pt x="9852" y="3443"/>
                    <a:pt x="10034" y="3443"/>
                  </a:cubicBezTo>
                  <a:close/>
                  <a:moveTo>
                    <a:pt x="1050" y="3555"/>
                  </a:moveTo>
                  <a:cubicBezTo>
                    <a:pt x="1162" y="3611"/>
                    <a:pt x="1106" y="3792"/>
                    <a:pt x="994" y="3792"/>
                  </a:cubicBezTo>
                  <a:cubicBezTo>
                    <a:pt x="868" y="3722"/>
                    <a:pt x="938" y="3555"/>
                    <a:pt x="994" y="3555"/>
                  </a:cubicBezTo>
                  <a:close/>
                  <a:moveTo>
                    <a:pt x="10552" y="4198"/>
                  </a:moveTo>
                  <a:lnTo>
                    <a:pt x="10552" y="4254"/>
                  </a:lnTo>
                  <a:cubicBezTo>
                    <a:pt x="10664" y="4254"/>
                    <a:pt x="10608" y="4366"/>
                    <a:pt x="10552" y="4366"/>
                  </a:cubicBezTo>
                  <a:cubicBezTo>
                    <a:pt x="10496" y="4310"/>
                    <a:pt x="10496" y="4198"/>
                    <a:pt x="10552" y="4198"/>
                  </a:cubicBezTo>
                  <a:close/>
                  <a:moveTo>
                    <a:pt x="9852" y="4492"/>
                  </a:moveTo>
                  <a:cubicBezTo>
                    <a:pt x="9964" y="4492"/>
                    <a:pt x="9908" y="4660"/>
                    <a:pt x="9852" y="4660"/>
                  </a:cubicBezTo>
                  <a:lnTo>
                    <a:pt x="9796" y="4660"/>
                  </a:lnTo>
                  <a:cubicBezTo>
                    <a:pt x="9684" y="4660"/>
                    <a:pt x="9740" y="4492"/>
                    <a:pt x="9796" y="4492"/>
                  </a:cubicBezTo>
                  <a:close/>
                  <a:moveTo>
                    <a:pt x="2618" y="4716"/>
                  </a:moveTo>
                  <a:cubicBezTo>
                    <a:pt x="2744" y="4772"/>
                    <a:pt x="2688" y="4898"/>
                    <a:pt x="2618" y="4898"/>
                  </a:cubicBezTo>
                  <a:lnTo>
                    <a:pt x="2562" y="4898"/>
                  </a:lnTo>
                  <a:cubicBezTo>
                    <a:pt x="2450" y="4898"/>
                    <a:pt x="2506" y="4716"/>
                    <a:pt x="2562" y="4716"/>
                  </a:cubicBezTo>
                  <a:close/>
                  <a:moveTo>
                    <a:pt x="1750" y="4772"/>
                  </a:moveTo>
                  <a:cubicBezTo>
                    <a:pt x="1862" y="4842"/>
                    <a:pt x="1806" y="4954"/>
                    <a:pt x="1750" y="4954"/>
                  </a:cubicBezTo>
                  <a:lnTo>
                    <a:pt x="1694" y="4954"/>
                  </a:lnTo>
                  <a:cubicBezTo>
                    <a:pt x="1568" y="4954"/>
                    <a:pt x="1638" y="4772"/>
                    <a:pt x="1750" y="4772"/>
                  </a:cubicBezTo>
                  <a:close/>
                  <a:moveTo>
                    <a:pt x="8803" y="4716"/>
                  </a:moveTo>
                  <a:cubicBezTo>
                    <a:pt x="8915" y="4772"/>
                    <a:pt x="8859" y="5010"/>
                    <a:pt x="8747" y="5010"/>
                  </a:cubicBezTo>
                  <a:lnTo>
                    <a:pt x="8691" y="5010"/>
                  </a:lnTo>
                  <a:cubicBezTo>
                    <a:pt x="8509" y="4954"/>
                    <a:pt x="8565" y="4716"/>
                    <a:pt x="8747" y="4716"/>
                  </a:cubicBezTo>
                  <a:close/>
                  <a:moveTo>
                    <a:pt x="7809" y="5010"/>
                  </a:moveTo>
                  <a:cubicBezTo>
                    <a:pt x="7935" y="5066"/>
                    <a:pt x="7865" y="5192"/>
                    <a:pt x="7753" y="5192"/>
                  </a:cubicBezTo>
                  <a:lnTo>
                    <a:pt x="7697" y="5192"/>
                  </a:lnTo>
                  <a:cubicBezTo>
                    <a:pt x="7641" y="5122"/>
                    <a:pt x="7697" y="5010"/>
                    <a:pt x="7753" y="5010"/>
                  </a:cubicBezTo>
                  <a:close/>
                  <a:moveTo>
                    <a:pt x="3961" y="5304"/>
                  </a:moveTo>
                  <a:lnTo>
                    <a:pt x="4017" y="5360"/>
                  </a:lnTo>
                  <a:cubicBezTo>
                    <a:pt x="4199" y="5416"/>
                    <a:pt x="4087" y="5654"/>
                    <a:pt x="3961" y="5654"/>
                  </a:cubicBezTo>
                  <a:cubicBezTo>
                    <a:pt x="3905" y="5654"/>
                    <a:pt x="3905" y="5598"/>
                    <a:pt x="3849" y="5598"/>
                  </a:cubicBezTo>
                  <a:cubicBezTo>
                    <a:pt x="3737" y="5542"/>
                    <a:pt x="3849" y="5304"/>
                    <a:pt x="3961" y="5304"/>
                  </a:cubicBezTo>
                  <a:close/>
                  <a:moveTo>
                    <a:pt x="9208" y="5542"/>
                  </a:moveTo>
                  <a:cubicBezTo>
                    <a:pt x="9334" y="5542"/>
                    <a:pt x="9264" y="5710"/>
                    <a:pt x="9208" y="5710"/>
                  </a:cubicBezTo>
                  <a:lnTo>
                    <a:pt x="9152" y="5710"/>
                  </a:lnTo>
                  <a:cubicBezTo>
                    <a:pt x="9041" y="5654"/>
                    <a:pt x="9096" y="5542"/>
                    <a:pt x="9208" y="5542"/>
                  </a:cubicBezTo>
                  <a:close/>
                  <a:moveTo>
                    <a:pt x="5598" y="5710"/>
                  </a:moveTo>
                  <a:cubicBezTo>
                    <a:pt x="5710" y="5710"/>
                    <a:pt x="5654" y="5891"/>
                    <a:pt x="5542" y="5891"/>
                  </a:cubicBezTo>
                  <a:cubicBezTo>
                    <a:pt x="5416" y="5821"/>
                    <a:pt x="5486" y="5710"/>
                    <a:pt x="5542" y="5710"/>
                  </a:cubicBezTo>
                  <a:close/>
                  <a:moveTo>
                    <a:pt x="2744" y="5654"/>
                  </a:moveTo>
                  <a:cubicBezTo>
                    <a:pt x="2911" y="5710"/>
                    <a:pt x="2855" y="6003"/>
                    <a:pt x="2688" y="6003"/>
                  </a:cubicBezTo>
                  <a:lnTo>
                    <a:pt x="2688" y="5947"/>
                  </a:lnTo>
                  <a:cubicBezTo>
                    <a:pt x="2506" y="5891"/>
                    <a:pt x="2562" y="5654"/>
                    <a:pt x="2688" y="5654"/>
                  </a:cubicBezTo>
                  <a:close/>
                  <a:moveTo>
                    <a:pt x="6886" y="5891"/>
                  </a:moveTo>
                  <a:cubicBezTo>
                    <a:pt x="6997" y="5947"/>
                    <a:pt x="6942" y="6059"/>
                    <a:pt x="6816" y="6059"/>
                  </a:cubicBezTo>
                  <a:lnTo>
                    <a:pt x="6760" y="6059"/>
                  </a:lnTo>
                  <a:cubicBezTo>
                    <a:pt x="6704" y="6003"/>
                    <a:pt x="6760" y="5891"/>
                    <a:pt x="6816" y="5891"/>
                  </a:cubicBezTo>
                  <a:close/>
                  <a:moveTo>
                    <a:pt x="8159" y="5947"/>
                  </a:moveTo>
                  <a:cubicBezTo>
                    <a:pt x="8159" y="5947"/>
                    <a:pt x="8159" y="6003"/>
                    <a:pt x="8215" y="6003"/>
                  </a:cubicBezTo>
                  <a:cubicBezTo>
                    <a:pt x="8341" y="6059"/>
                    <a:pt x="8285" y="6297"/>
                    <a:pt x="8103" y="6297"/>
                  </a:cubicBezTo>
                  <a:cubicBezTo>
                    <a:pt x="8103" y="6297"/>
                    <a:pt x="8103" y="6241"/>
                    <a:pt x="8047" y="6241"/>
                  </a:cubicBezTo>
                  <a:cubicBezTo>
                    <a:pt x="7935" y="6171"/>
                    <a:pt x="7991" y="5947"/>
                    <a:pt x="8159" y="5947"/>
                  </a:cubicBezTo>
                  <a:close/>
                  <a:moveTo>
                    <a:pt x="4661" y="6241"/>
                  </a:moveTo>
                  <a:cubicBezTo>
                    <a:pt x="4843" y="6297"/>
                    <a:pt x="5010" y="6465"/>
                    <a:pt x="4954" y="6591"/>
                  </a:cubicBezTo>
                  <a:cubicBezTo>
                    <a:pt x="4954" y="6647"/>
                    <a:pt x="4843" y="6703"/>
                    <a:pt x="4717" y="6703"/>
                  </a:cubicBezTo>
                  <a:lnTo>
                    <a:pt x="4493" y="6703"/>
                  </a:lnTo>
                  <a:cubicBezTo>
                    <a:pt x="4311" y="6591"/>
                    <a:pt x="4143" y="6465"/>
                    <a:pt x="4199" y="6353"/>
                  </a:cubicBezTo>
                  <a:cubicBezTo>
                    <a:pt x="4199" y="6297"/>
                    <a:pt x="4311" y="6241"/>
                    <a:pt x="4437" y="6241"/>
                  </a:cubicBezTo>
                  <a:close/>
                  <a:moveTo>
                    <a:pt x="6116" y="6591"/>
                  </a:moveTo>
                  <a:cubicBezTo>
                    <a:pt x="6186" y="6647"/>
                    <a:pt x="6186" y="6703"/>
                    <a:pt x="6116" y="6703"/>
                  </a:cubicBezTo>
                  <a:lnTo>
                    <a:pt x="6060" y="6703"/>
                  </a:lnTo>
                  <a:cubicBezTo>
                    <a:pt x="6004" y="6703"/>
                    <a:pt x="6060" y="6591"/>
                    <a:pt x="6116" y="6591"/>
                  </a:cubicBezTo>
                  <a:close/>
                  <a:moveTo>
                    <a:pt x="351" y="0"/>
                  </a:moveTo>
                  <a:cubicBezTo>
                    <a:pt x="295" y="56"/>
                    <a:pt x="295" y="168"/>
                    <a:pt x="239" y="224"/>
                  </a:cubicBezTo>
                  <a:cubicBezTo>
                    <a:pt x="57" y="812"/>
                    <a:pt x="1" y="1344"/>
                    <a:pt x="1" y="1861"/>
                  </a:cubicBezTo>
                  <a:cubicBezTo>
                    <a:pt x="1" y="4254"/>
                    <a:pt x="1638" y="6241"/>
                    <a:pt x="4087" y="6997"/>
                  </a:cubicBezTo>
                  <a:lnTo>
                    <a:pt x="4143" y="6997"/>
                  </a:lnTo>
                  <a:cubicBezTo>
                    <a:pt x="4717" y="7221"/>
                    <a:pt x="5360" y="7291"/>
                    <a:pt x="6004" y="7291"/>
                  </a:cubicBezTo>
                  <a:cubicBezTo>
                    <a:pt x="6997" y="7291"/>
                    <a:pt x="7935" y="7053"/>
                    <a:pt x="8747" y="6591"/>
                  </a:cubicBezTo>
                  <a:cubicBezTo>
                    <a:pt x="8803" y="6521"/>
                    <a:pt x="8915" y="6465"/>
                    <a:pt x="8985" y="6409"/>
                  </a:cubicBezTo>
                  <a:cubicBezTo>
                    <a:pt x="9908" y="5821"/>
                    <a:pt x="10664" y="4842"/>
                    <a:pt x="11084" y="3611"/>
                  </a:cubicBezTo>
                  <a:lnTo>
                    <a:pt x="11084" y="3555"/>
                  </a:lnTo>
                  <a:lnTo>
                    <a:pt x="11084" y="3499"/>
                  </a:lnTo>
                  <a:lnTo>
                    <a:pt x="11084" y="3443"/>
                  </a:lnTo>
                  <a:lnTo>
                    <a:pt x="11140" y="3443"/>
                  </a:lnTo>
                  <a:lnTo>
                    <a:pt x="11140" y="3373"/>
                  </a:lnTo>
                  <a:cubicBezTo>
                    <a:pt x="11363" y="2449"/>
                    <a:pt x="11363" y="1456"/>
                    <a:pt x="11195" y="574"/>
                  </a:cubicBezTo>
                  <a:lnTo>
                    <a:pt x="11195" y="574"/>
                  </a:lnTo>
                  <a:cubicBezTo>
                    <a:pt x="10496" y="3611"/>
                    <a:pt x="8159" y="5192"/>
                    <a:pt x="5836" y="5192"/>
                  </a:cubicBezTo>
                  <a:cubicBezTo>
                    <a:pt x="4549" y="5192"/>
                    <a:pt x="3205" y="4716"/>
                    <a:pt x="2212" y="3722"/>
                  </a:cubicBezTo>
                  <a:cubicBezTo>
                    <a:pt x="2156" y="3792"/>
                    <a:pt x="2156" y="3848"/>
                    <a:pt x="2044" y="3848"/>
                  </a:cubicBezTo>
                  <a:cubicBezTo>
                    <a:pt x="1862" y="3792"/>
                    <a:pt x="1918" y="3611"/>
                    <a:pt x="1988" y="3555"/>
                  </a:cubicBezTo>
                  <a:cubicBezTo>
                    <a:pt x="1344" y="2855"/>
                    <a:pt x="812" y="1973"/>
                    <a:pt x="519" y="868"/>
                  </a:cubicBezTo>
                  <a:cubicBezTo>
                    <a:pt x="463" y="868"/>
                    <a:pt x="463" y="756"/>
                    <a:pt x="463" y="756"/>
                  </a:cubicBezTo>
                  <a:cubicBezTo>
                    <a:pt x="407" y="518"/>
                    <a:pt x="351" y="224"/>
                    <a:pt x="351" y="0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 rot="-3483815">
              <a:off x="8355860" y="4950025"/>
              <a:ext cx="16099" cy="11383"/>
            </a:xfrm>
            <a:custGeom>
              <a:rect b="b" l="l" r="r" t="t"/>
              <a:pathLst>
                <a:path extrusionOk="0" h="169" w="239">
                  <a:moveTo>
                    <a:pt x="127" y="1"/>
                  </a:moveTo>
                  <a:cubicBezTo>
                    <a:pt x="57" y="1"/>
                    <a:pt x="57" y="1"/>
                    <a:pt x="1" y="57"/>
                  </a:cubicBezTo>
                  <a:cubicBezTo>
                    <a:pt x="57" y="57"/>
                    <a:pt x="57" y="113"/>
                    <a:pt x="57" y="169"/>
                  </a:cubicBezTo>
                  <a:lnTo>
                    <a:pt x="127" y="169"/>
                  </a:lnTo>
                  <a:cubicBezTo>
                    <a:pt x="238" y="169"/>
                    <a:pt x="238" y="1"/>
                    <a:pt x="127" y="1"/>
                  </a:cubicBezTo>
                  <a:close/>
                </a:path>
              </a:pathLst>
            </a:custGeom>
            <a:solidFill>
              <a:srgbClr val="FF72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 rot="-3483815">
              <a:off x="8360347" y="4958111"/>
              <a:ext cx="3840" cy="7611"/>
            </a:xfrm>
            <a:custGeom>
              <a:rect b="b" l="l" r="r" t="t"/>
              <a:pathLst>
                <a:path extrusionOk="0" h="113" w="57">
                  <a:moveTo>
                    <a:pt x="1" y="1"/>
                  </a:moveTo>
                  <a:cubicBezTo>
                    <a:pt x="1" y="1"/>
                    <a:pt x="1" y="113"/>
                    <a:pt x="57" y="113"/>
                  </a:cubicBezTo>
                  <a:cubicBezTo>
                    <a:pt x="57" y="57"/>
                    <a:pt x="57" y="1"/>
                    <a:pt x="1" y="1"/>
                  </a:cubicBezTo>
                  <a:close/>
                </a:path>
              </a:pathLst>
            </a:custGeom>
            <a:solidFill>
              <a:srgbClr val="FF6A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11" name="Google Shape;711;p23"/>
            <p:cNvGrpSpPr/>
            <p:nvPr/>
          </p:nvGrpSpPr>
          <p:grpSpPr>
            <a:xfrm rot="-3483820">
              <a:off x="8255533" y="4403385"/>
              <a:ext cx="734381" cy="616496"/>
              <a:chOff x="3651460" y="4440191"/>
              <a:chExt cx="482632" cy="405203"/>
            </a:xfrm>
          </p:grpSpPr>
          <p:sp>
            <p:nvSpPr>
              <p:cNvPr id="712" name="Google Shape;712;p23"/>
              <p:cNvSpPr/>
              <p:nvPr/>
            </p:nvSpPr>
            <p:spPr>
              <a:xfrm>
                <a:off x="3651460" y="4553566"/>
                <a:ext cx="480152" cy="154901"/>
              </a:xfrm>
              <a:custGeom>
                <a:rect b="b" l="l" r="r" t="t"/>
                <a:pathLst>
                  <a:path extrusionOk="0" h="3499" w="10846">
                    <a:moveTo>
                      <a:pt x="10846" y="3499"/>
                    </a:moveTo>
                    <a:lnTo>
                      <a:pt x="10846" y="3499"/>
                    </a:lnTo>
                    <a:lnTo>
                      <a:pt x="10846" y="3499"/>
                    </a:lnTo>
                    <a:lnTo>
                      <a:pt x="10846" y="3499"/>
                    </a:lnTo>
                    <a:close/>
                    <a:moveTo>
                      <a:pt x="10846" y="3443"/>
                    </a:moveTo>
                    <a:lnTo>
                      <a:pt x="10846" y="3499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387"/>
                    </a:moveTo>
                    <a:lnTo>
                      <a:pt x="10846" y="3387"/>
                    </a:lnTo>
                    <a:lnTo>
                      <a:pt x="10846" y="3387"/>
                    </a:lnTo>
                    <a:lnTo>
                      <a:pt x="10846" y="3387"/>
                    </a:lnTo>
                    <a:close/>
                    <a:moveTo>
                      <a:pt x="10846" y="3387"/>
                    </a:moveTo>
                    <a:lnTo>
                      <a:pt x="10846" y="3387"/>
                    </a:lnTo>
                    <a:lnTo>
                      <a:pt x="10846" y="3387"/>
                    </a:lnTo>
                    <a:close/>
                    <a:moveTo>
                      <a:pt x="10846" y="3331"/>
                    </a:moveTo>
                    <a:lnTo>
                      <a:pt x="10846" y="3331"/>
                    </a:lnTo>
                    <a:lnTo>
                      <a:pt x="10846" y="3331"/>
                    </a:lnTo>
                    <a:close/>
                    <a:moveTo>
                      <a:pt x="1" y="112"/>
                    </a:moveTo>
                    <a:lnTo>
                      <a:pt x="1" y="112"/>
                    </a:lnTo>
                    <a:lnTo>
                      <a:pt x="1" y="112"/>
                    </a:lnTo>
                    <a:lnTo>
                      <a:pt x="1" y="112"/>
                    </a:lnTo>
                    <a:close/>
                    <a:moveTo>
                      <a:pt x="1" y="112"/>
                    </a:moveTo>
                    <a:lnTo>
                      <a:pt x="1" y="112"/>
                    </a:lnTo>
                    <a:lnTo>
                      <a:pt x="1" y="112"/>
                    </a:lnTo>
                    <a:close/>
                    <a:moveTo>
                      <a:pt x="57" y="56"/>
                    </a:moveTo>
                    <a:lnTo>
                      <a:pt x="57" y="112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23"/>
              <p:cNvSpPr/>
              <p:nvPr/>
            </p:nvSpPr>
            <p:spPr>
              <a:xfrm>
                <a:off x="4028109" y="4832334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239" y="0"/>
                    </a:moveTo>
                    <a:cubicBezTo>
                      <a:pt x="169" y="56"/>
                      <a:pt x="57" y="112"/>
                      <a:pt x="1" y="182"/>
                    </a:cubicBezTo>
                    <a:lnTo>
                      <a:pt x="1" y="182"/>
                    </a:lnTo>
                    <a:cubicBezTo>
                      <a:pt x="57" y="112"/>
                      <a:pt x="169" y="56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23"/>
              <p:cNvSpPr/>
              <p:nvPr/>
            </p:nvSpPr>
            <p:spPr>
              <a:xfrm>
                <a:off x="3824290" y="4824897"/>
                <a:ext cx="38471" cy="20497"/>
              </a:xfrm>
              <a:custGeom>
                <a:rect b="b" l="l" r="r" t="t"/>
                <a:pathLst>
                  <a:path extrusionOk="0" h="463" w="869">
                    <a:moveTo>
                      <a:pt x="295" y="0"/>
                    </a:moveTo>
                    <a:cubicBezTo>
                      <a:pt x="169" y="0"/>
                      <a:pt x="57" y="56"/>
                      <a:pt x="57" y="112"/>
                    </a:cubicBezTo>
                    <a:cubicBezTo>
                      <a:pt x="1" y="224"/>
                      <a:pt x="169" y="350"/>
                      <a:pt x="351" y="462"/>
                    </a:cubicBezTo>
                    <a:lnTo>
                      <a:pt x="575" y="462"/>
                    </a:lnTo>
                    <a:cubicBezTo>
                      <a:pt x="701" y="462"/>
                      <a:pt x="812" y="406"/>
                      <a:pt x="812" y="350"/>
                    </a:cubicBezTo>
                    <a:cubicBezTo>
                      <a:pt x="868" y="224"/>
                      <a:pt x="701" y="56"/>
                      <a:pt x="5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23"/>
              <p:cNvSpPr/>
              <p:nvPr/>
            </p:nvSpPr>
            <p:spPr>
              <a:xfrm>
                <a:off x="4074593" y="4700985"/>
                <a:ext cx="17974" cy="12440"/>
              </a:xfrm>
              <a:custGeom>
                <a:rect b="b" l="l" r="r" t="t"/>
                <a:pathLst>
                  <a:path extrusionOk="0" h="281" w="406">
                    <a:moveTo>
                      <a:pt x="238" y="1"/>
                    </a:moveTo>
                    <a:cubicBezTo>
                      <a:pt x="56" y="1"/>
                      <a:pt x="0" y="224"/>
                      <a:pt x="168" y="280"/>
                    </a:cubicBezTo>
                    <a:lnTo>
                      <a:pt x="238" y="280"/>
                    </a:lnTo>
                    <a:cubicBezTo>
                      <a:pt x="350" y="280"/>
                      <a:pt x="406" y="57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23"/>
              <p:cNvSpPr/>
              <p:nvPr/>
            </p:nvSpPr>
            <p:spPr>
              <a:xfrm>
                <a:off x="3992206" y="4811882"/>
                <a:ext cx="17974" cy="15539"/>
              </a:xfrm>
              <a:custGeom>
                <a:rect b="b" l="l" r="r" t="t"/>
                <a:pathLst>
                  <a:path extrusionOk="0" h="351" w="406">
                    <a:moveTo>
                      <a:pt x="224" y="0"/>
                    </a:moveTo>
                    <a:cubicBezTo>
                      <a:pt x="56" y="0"/>
                      <a:pt x="0" y="224"/>
                      <a:pt x="112" y="294"/>
                    </a:cubicBezTo>
                    <a:cubicBezTo>
                      <a:pt x="168" y="294"/>
                      <a:pt x="168" y="350"/>
                      <a:pt x="168" y="350"/>
                    </a:cubicBezTo>
                    <a:cubicBezTo>
                      <a:pt x="350" y="350"/>
                      <a:pt x="406" y="112"/>
                      <a:pt x="280" y="56"/>
                    </a:cubicBezTo>
                    <a:cubicBezTo>
                      <a:pt x="224" y="56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23"/>
              <p:cNvSpPr/>
              <p:nvPr/>
            </p:nvSpPr>
            <p:spPr>
              <a:xfrm>
                <a:off x="3806361" y="4783372"/>
                <a:ext cx="20453" cy="15539"/>
              </a:xfrm>
              <a:custGeom>
                <a:rect b="b" l="l" r="r" t="t"/>
                <a:pathLst>
                  <a:path extrusionOk="0" h="351" w="462">
                    <a:moveTo>
                      <a:pt x="224" y="1"/>
                    </a:moveTo>
                    <a:cubicBezTo>
                      <a:pt x="112" y="1"/>
                      <a:pt x="0" y="239"/>
                      <a:pt x="112" y="295"/>
                    </a:cubicBezTo>
                    <a:cubicBezTo>
                      <a:pt x="168" y="295"/>
                      <a:pt x="168" y="351"/>
                      <a:pt x="224" y="351"/>
                    </a:cubicBezTo>
                    <a:cubicBezTo>
                      <a:pt x="350" y="351"/>
                      <a:pt x="462" y="113"/>
                      <a:pt x="280" y="57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23"/>
              <p:cNvSpPr/>
              <p:nvPr/>
            </p:nvSpPr>
            <p:spPr>
              <a:xfrm>
                <a:off x="4074593" y="4648968"/>
                <a:ext cx="5003" cy="2523"/>
              </a:xfrm>
              <a:custGeom>
                <a:rect b="b" l="l" r="r" t="t"/>
                <a:pathLst>
                  <a:path extrusionOk="0" h="57" w="113">
                    <a:moveTo>
                      <a:pt x="112" y="0"/>
                    </a:moveTo>
                    <a:cubicBezTo>
                      <a:pt x="56" y="0"/>
                      <a:pt x="0" y="56"/>
                      <a:pt x="0" y="56"/>
                    </a:cubicBezTo>
                    <a:cubicBezTo>
                      <a:pt x="56" y="56"/>
                      <a:pt x="56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23"/>
              <p:cNvSpPr/>
              <p:nvPr/>
            </p:nvSpPr>
            <p:spPr>
              <a:xfrm>
                <a:off x="4074593" y="4648968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112" y="0"/>
                    </a:moveTo>
                    <a:cubicBezTo>
                      <a:pt x="56" y="0"/>
                      <a:pt x="56" y="56"/>
                      <a:pt x="0" y="56"/>
                    </a:cubicBezTo>
                    <a:cubicBezTo>
                      <a:pt x="0" y="126"/>
                      <a:pt x="0" y="182"/>
                      <a:pt x="56" y="182"/>
                    </a:cubicBezTo>
                    <a:lnTo>
                      <a:pt x="112" y="182"/>
                    </a:lnTo>
                    <a:cubicBezTo>
                      <a:pt x="168" y="182"/>
                      <a:pt x="23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23"/>
              <p:cNvSpPr/>
              <p:nvPr/>
            </p:nvSpPr>
            <p:spPr>
              <a:xfrm>
                <a:off x="4112975" y="4687970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13"/>
                      <a:pt x="127" y="169"/>
                    </a:cubicBezTo>
                    <a:cubicBezTo>
                      <a:pt x="239" y="169"/>
                      <a:pt x="295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23"/>
              <p:cNvSpPr/>
              <p:nvPr/>
            </p:nvSpPr>
            <p:spPr>
              <a:xfrm>
                <a:off x="3979191" y="4770356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2" y="1"/>
                    </a:moveTo>
                    <a:cubicBezTo>
                      <a:pt x="56" y="1"/>
                      <a:pt x="0" y="113"/>
                      <a:pt x="56" y="183"/>
                    </a:cubicBezTo>
                    <a:lnTo>
                      <a:pt x="112" y="183"/>
                    </a:lnTo>
                    <a:cubicBezTo>
                      <a:pt x="224" y="183"/>
                      <a:pt x="29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23"/>
              <p:cNvSpPr/>
              <p:nvPr/>
            </p:nvSpPr>
            <p:spPr>
              <a:xfrm>
                <a:off x="4025630" y="4502125"/>
                <a:ext cx="9961" cy="9961"/>
              </a:xfrm>
              <a:custGeom>
                <a:rect b="b" l="l" r="r" t="t"/>
                <a:pathLst>
                  <a:path extrusionOk="0" h="225" w="225">
                    <a:moveTo>
                      <a:pt x="113" y="1"/>
                    </a:moveTo>
                    <a:cubicBezTo>
                      <a:pt x="57" y="1"/>
                      <a:pt x="1" y="113"/>
                      <a:pt x="57" y="169"/>
                    </a:cubicBezTo>
                    <a:cubicBezTo>
                      <a:pt x="57" y="225"/>
                      <a:pt x="113" y="225"/>
                      <a:pt x="113" y="225"/>
                    </a:cubicBezTo>
                    <a:cubicBezTo>
                      <a:pt x="169" y="225"/>
                      <a:pt x="225" y="57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23"/>
              <p:cNvSpPr/>
              <p:nvPr/>
            </p:nvSpPr>
            <p:spPr>
              <a:xfrm>
                <a:off x="4017573" y="4757341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9" y="1"/>
                    </a:moveTo>
                    <a:cubicBezTo>
                      <a:pt x="57" y="1"/>
                      <a:pt x="1" y="239"/>
                      <a:pt x="183" y="295"/>
                    </a:cubicBezTo>
                    <a:lnTo>
                      <a:pt x="239" y="295"/>
                    </a:lnTo>
                    <a:cubicBezTo>
                      <a:pt x="351" y="295"/>
                      <a:pt x="407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23"/>
              <p:cNvSpPr/>
              <p:nvPr/>
            </p:nvSpPr>
            <p:spPr>
              <a:xfrm>
                <a:off x="4090043" y="4553566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9" y="0"/>
                    </a:moveTo>
                    <a:cubicBezTo>
                      <a:pt x="113" y="0"/>
                      <a:pt x="1" y="182"/>
                      <a:pt x="169" y="294"/>
                    </a:cubicBezTo>
                    <a:lnTo>
                      <a:pt x="239" y="294"/>
                    </a:lnTo>
                    <a:cubicBezTo>
                      <a:pt x="351" y="294"/>
                      <a:pt x="463" y="112"/>
                      <a:pt x="351" y="56"/>
                    </a:cubicBezTo>
                    <a:cubicBezTo>
                      <a:pt x="295" y="0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23"/>
              <p:cNvSpPr/>
              <p:nvPr/>
            </p:nvSpPr>
            <p:spPr>
              <a:xfrm>
                <a:off x="4028109" y="4708423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1"/>
                    </a:moveTo>
                    <a:cubicBezTo>
                      <a:pt x="1" y="1"/>
                      <a:pt x="1" y="182"/>
                      <a:pt x="113" y="238"/>
                    </a:cubicBezTo>
                    <a:cubicBezTo>
                      <a:pt x="239" y="238"/>
                      <a:pt x="295" y="56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23"/>
              <p:cNvSpPr/>
              <p:nvPr/>
            </p:nvSpPr>
            <p:spPr>
              <a:xfrm>
                <a:off x="3880690" y="4801345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6" y="1"/>
                    </a:moveTo>
                    <a:cubicBezTo>
                      <a:pt x="70" y="1"/>
                      <a:pt x="0" y="112"/>
                      <a:pt x="126" y="182"/>
                    </a:cubicBezTo>
                    <a:cubicBezTo>
                      <a:pt x="238" y="182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23"/>
              <p:cNvSpPr/>
              <p:nvPr/>
            </p:nvSpPr>
            <p:spPr>
              <a:xfrm>
                <a:off x="3731367" y="4453206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0"/>
                    </a:moveTo>
                    <a:cubicBezTo>
                      <a:pt x="1" y="0"/>
                      <a:pt x="1" y="168"/>
                      <a:pt x="113" y="224"/>
                    </a:cubicBezTo>
                    <a:cubicBezTo>
                      <a:pt x="225" y="224"/>
                      <a:pt x="295" y="56"/>
                      <a:pt x="169" y="56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23"/>
              <p:cNvSpPr/>
              <p:nvPr/>
            </p:nvSpPr>
            <p:spPr>
              <a:xfrm>
                <a:off x="4069635" y="4747469"/>
                <a:ext cx="12440" cy="7437"/>
              </a:xfrm>
              <a:custGeom>
                <a:rect b="b" l="l" r="r" t="t"/>
                <a:pathLst>
                  <a:path extrusionOk="0" h="168" w="281">
                    <a:moveTo>
                      <a:pt x="112" y="0"/>
                    </a:moveTo>
                    <a:cubicBezTo>
                      <a:pt x="56" y="0"/>
                      <a:pt x="0" y="168"/>
                      <a:pt x="112" y="168"/>
                    </a:cubicBezTo>
                    <a:lnTo>
                      <a:pt x="168" y="168"/>
                    </a:lnTo>
                    <a:cubicBezTo>
                      <a:pt x="224" y="168"/>
                      <a:pt x="280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23"/>
              <p:cNvSpPr/>
              <p:nvPr/>
            </p:nvSpPr>
            <p:spPr>
              <a:xfrm>
                <a:off x="4041125" y="4793908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68" y="1"/>
                    </a:moveTo>
                    <a:cubicBezTo>
                      <a:pt x="56" y="1"/>
                      <a:pt x="1" y="113"/>
                      <a:pt x="112" y="169"/>
                    </a:cubicBezTo>
                    <a:lnTo>
                      <a:pt x="168" y="169"/>
                    </a:lnTo>
                    <a:cubicBezTo>
                      <a:pt x="224" y="169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23"/>
              <p:cNvSpPr/>
              <p:nvPr/>
            </p:nvSpPr>
            <p:spPr>
              <a:xfrm>
                <a:off x="3937666" y="4809403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57" y="0"/>
                      <a:pt x="1" y="112"/>
                      <a:pt x="57" y="168"/>
                    </a:cubicBezTo>
                    <a:lnTo>
                      <a:pt x="113" y="168"/>
                    </a:lnTo>
                    <a:cubicBezTo>
                      <a:pt x="239" y="168"/>
                      <a:pt x="294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23"/>
              <p:cNvSpPr/>
              <p:nvPr/>
            </p:nvSpPr>
            <p:spPr>
              <a:xfrm>
                <a:off x="3710339" y="4759820"/>
                <a:ext cx="13015" cy="8101"/>
              </a:xfrm>
              <a:custGeom>
                <a:rect b="b" l="l" r="r" t="t"/>
                <a:pathLst>
                  <a:path extrusionOk="0" h="183" w="294">
                    <a:moveTo>
                      <a:pt x="182" y="1"/>
                    </a:moveTo>
                    <a:cubicBezTo>
                      <a:pt x="70" y="1"/>
                      <a:pt x="0" y="183"/>
                      <a:pt x="126" y="183"/>
                    </a:cubicBezTo>
                    <a:lnTo>
                      <a:pt x="182" y="183"/>
                    </a:lnTo>
                    <a:cubicBezTo>
                      <a:pt x="238" y="183"/>
                      <a:pt x="294" y="7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23"/>
              <p:cNvSpPr/>
              <p:nvPr/>
            </p:nvSpPr>
            <p:spPr>
              <a:xfrm>
                <a:off x="4110496" y="4604964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7" y="1"/>
                    </a:moveTo>
                    <a:cubicBezTo>
                      <a:pt x="57" y="1"/>
                      <a:pt x="1" y="183"/>
                      <a:pt x="127" y="183"/>
                    </a:cubicBezTo>
                    <a:lnTo>
                      <a:pt x="183" y="183"/>
                    </a:lnTo>
                    <a:cubicBezTo>
                      <a:pt x="239" y="183"/>
                      <a:pt x="295" y="7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23"/>
              <p:cNvSpPr/>
              <p:nvPr/>
            </p:nvSpPr>
            <p:spPr>
              <a:xfrm>
                <a:off x="4092522" y="4507083"/>
                <a:ext cx="10581" cy="10581"/>
              </a:xfrm>
              <a:custGeom>
                <a:rect b="b" l="l" r="r" t="t"/>
                <a:pathLst>
                  <a:path extrusionOk="0" h="239" w="239">
                    <a:moveTo>
                      <a:pt x="113" y="1"/>
                    </a:moveTo>
                    <a:cubicBezTo>
                      <a:pt x="57" y="1"/>
                      <a:pt x="1" y="183"/>
                      <a:pt x="57" y="239"/>
                    </a:cubicBezTo>
                    <a:lnTo>
                      <a:pt x="113" y="239"/>
                    </a:lnTo>
                    <a:cubicBezTo>
                      <a:pt x="183" y="239"/>
                      <a:pt x="239" y="113"/>
                      <a:pt x="183" y="57"/>
                    </a:cubicBez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23"/>
              <p:cNvSpPr/>
              <p:nvPr/>
            </p:nvSpPr>
            <p:spPr>
              <a:xfrm>
                <a:off x="4116074" y="4641531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9" y="0"/>
                    </a:moveTo>
                    <a:cubicBezTo>
                      <a:pt x="57" y="0"/>
                      <a:pt x="1" y="294"/>
                      <a:pt x="169" y="350"/>
                    </a:cubicBezTo>
                    <a:cubicBezTo>
                      <a:pt x="351" y="350"/>
                      <a:pt x="407" y="112"/>
                      <a:pt x="225" y="56"/>
                    </a:cubicBezTo>
                    <a:cubicBezTo>
                      <a:pt x="225" y="56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23"/>
              <p:cNvSpPr/>
              <p:nvPr/>
            </p:nvSpPr>
            <p:spPr>
              <a:xfrm>
                <a:off x="3689886" y="4610542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82" y="1"/>
                    </a:moveTo>
                    <a:cubicBezTo>
                      <a:pt x="56" y="1"/>
                      <a:pt x="0" y="224"/>
                      <a:pt x="182" y="294"/>
                    </a:cubicBezTo>
                    <a:cubicBezTo>
                      <a:pt x="350" y="294"/>
                      <a:pt x="406" y="57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23"/>
              <p:cNvSpPr/>
              <p:nvPr/>
            </p:nvSpPr>
            <p:spPr>
              <a:xfrm>
                <a:off x="3705381" y="4669996"/>
                <a:ext cx="13015" cy="7482"/>
              </a:xfrm>
              <a:custGeom>
                <a:rect b="b" l="l" r="r" t="t"/>
                <a:pathLst>
                  <a:path extrusionOk="0" h="169" w="294">
                    <a:moveTo>
                      <a:pt x="112" y="1"/>
                    </a:moveTo>
                    <a:cubicBezTo>
                      <a:pt x="56" y="1"/>
                      <a:pt x="0" y="169"/>
                      <a:pt x="112" y="169"/>
                    </a:cubicBezTo>
                    <a:lnTo>
                      <a:pt x="182" y="169"/>
                    </a:lnTo>
                    <a:cubicBezTo>
                      <a:pt x="238" y="169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23"/>
              <p:cNvSpPr/>
              <p:nvPr/>
            </p:nvSpPr>
            <p:spPr>
              <a:xfrm>
                <a:off x="3728888" y="4705944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" y="1"/>
                    </a:moveTo>
                    <a:cubicBezTo>
                      <a:pt x="113" y="57"/>
                      <a:pt x="169" y="112"/>
                      <a:pt x="225" y="168"/>
                    </a:cubicBezTo>
                    <a:cubicBezTo>
                      <a:pt x="225" y="112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23"/>
              <p:cNvSpPr/>
              <p:nvPr/>
            </p:nvSpPr>
            <p:spPr>
              <a:xfrm>
                <a:off x="3723310" y="4705944"/>
                <a:ext cx="15539" cy="13060"/>
              </a:xfrm>
              <a:custGeom>
                <a:rect b="b" l="l" r="r" t="t"/>
                <a:pathLst>
                  <a:path extrusionOk="0" h="295" w="351">
                    <a:moveTo>
                      <a:pt x="127" y="1"/>
                    </a:moveTo>
                    <a:lnTo>
                      <a:pt x="127" y="1"/>
                    </a:lnTo>
                    <a:cubicBezTo>
                      <a:pt x="57" y="57"/>
                      <a:pt x="1" y="238"/>
                      <a:pt x="183" y="294"/>
                    </a:cubicBezTo>
                    <a:cubicBezTo>
                      <a:pt x="295" y="294"/>
                      <a:pt x="295" y="238"/>
                      <a:pt x="351" y="168"/>
                    </a:cubicBezTo>
                    <a:cubicBezTo>
                      <a:pt x="295" y="112"/>
                      <a:pt x="239" y="57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23"/>
              <p:cNvSpPr/>
              <p:nvPr/>
            </p:nvSpPr>
            <p:spPr>
              <a:xfrm>
                <a:off x="3751820" y="4798866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83" y="1"/>
                    </a:moveTo>
                    <a:cubicBezTo>
                      <a:pt x="57" y="1"/>
                      <a:pt x="1" y="238"/>
                      <a:pt x="183" y="294"/>
                    </a:cubicBezTo>
                    <a:lnTo>
                      <a:pt x="183" y="350"/>
                    </a:lnTo>
                    <a:cubicBezTo>
                      <a:pt x="350" y="350"/>
                      <a:pt x="406" y="57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23"/>
              <p:cNvSpPr/>
              <p:nvPr/>
            </p:nvSpPr>
            <p:spPr>
              <a:xfrm>
                <a:off x="3658897" y="4654546"/>
                <a:ext cx="20497" cy="12396"/>
              </a:xfrm>
              <a:custGeom>
                <a:rect b="b" l="l" r="r" t="t"/>
                <a:pathLst>
                  <a:path extrusionOk="0" h="280" w="463">
                    <a:moveTo>
                      <a:pt x="239" y="0"/>
                    </a:moveTo>
                    <a:cubicBezTo>
                      <a:pt x="57" y="0"/>
                      <a:pt x="1" y="224"/>
                      <a:pt x="183" y="280"/>
                    </a:cubicBezTo>
                    <a:lnTo>
                      <a:pt x="239" y="280"/>
                    </a:lnTo>
                    <a:cubicBezTo>
                      <a:pt x="406" y="280"/>
                      <a:pt x="462" y="56"/>
                      <a:pt x="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23"/>
              <p:cNvSpPr/>
              <p:nvPr/>
            </p:nvSpPr>
            <p:spPr>
              <a:xfrm>
                <a:off x="3697944" y="4556045"/>
                <a:ext cx="9961" cy="8101"/>
              </a:xfrm>
              <a:custGeom>
                <a:rect b="b" l="l" r="r" t="t"/>
                <a:pathLst>
                  <a:path extrusionOk="0" h="183" w="225">
                    <a:moveTo>
                      <a:pt x="112" y="0"/>
                    </a:moveTo>
                    <a:cubicBezTo>
                      <a:pt x="0" y="0"/>
                      <a:pt x="0" y="182"/>
                      <a:pt x="112" y="182"/>
                    </a:cubicBezTo>
                    <a:cubicBezTo>
                      <a:pt x="224" y="182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23"/>
              <p:cNvSpPr/>
              <p:nvPr/>
            </p:nvSpPr>
            <p:spPr>
              <a:xfrm>
                <a:off x="4056619" y="4592568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2" y="1"/>
                    </a:moveTo>
                    <a:cubicBezTo>
                      <a:pt x="56" y="1"/>
                      <a:pt x="0" y="169"/>
                      <a:pt x="112" y="169"/>
                    </a:cubicBezTo>
                    <a:cubicBezTo>
                      <a:pt x="224" y="169"/>
                      <a:pt x="29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23"/>
              <p:cNvSpPr/>
              <p:nvPr/>
            </p:nvSpPr>
            <p:spPr>
              <a:xfrm>
                <a:off x="3674392" y="4522577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2" y="1"/>
                    </a:moveTo>
                    <a:cubicBezTo>
                      <a:pt x="0" y="1"/>
                      <a:pt x="0" y="182"/>
                      <a:pt x="112" y="238"/>
                    </a:cubicBezTo>
                    <a:cubicBezTo>
                      <a:pt x="238" y="238"/>
                      <a:pt x="294" y="56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23"/>
              <p:cNvSpPr/>
              <p:nvPr/>
            </p:nvSpPr>
            <p:spPr>
              <a:xfrm>
                <a:off x="4030588" y="4664418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57" y="1"/>
                    </a:moveTo>
                    <a:cubicBezTo>
                      <a:pt x="1" y="1"/>
                      <a:pt x="1" y="57"/>
                      <a:pt x="57" y="127"/>
                    </a:cubicBezTo>
                    <a:cubicBezTo>
                      <a:pt x="113" y="127"/>
                      <a:pt x="183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3"/>
              <p:cNvSpPr/>
              <p:nvPr/>
            </p:nvSpPr>
            <p:spPr>
              <a:xfrm>
                <a:off x="3891226" y="4648968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112" y="0"/>
                    </a:moveTo>
                    <a:cubicBezTo>
                      <a:pt x="56" y="0"/>
                      <a:pt x="0" y="56"/>
                      <a:pt x="112" y="126"/>
                    </a:cubicBezTo>
                    <a:cubicBezTo>
                      <a:pt x="182" y="126"/>
                      <a:pt x="182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23"/>
              <p:cNvSpPr/>
              <p:nvPr/>
            </p:nvSpPr>
            <p:spPr>
              <a:xfrm>
                <a:off x="3782809" y="4666897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112" y="1"/>
                    </a:moveTo>
                    <a:cubicBezTo>
                      <a:pt x="56" y="1"/>
                      <a:pt x="0" y="127"/>
                      <a:pt x="112" y="127"/>
                    </a:cubicBezTo>
                    <a:cubicBezTo>
                      <a:pt x="182" y="127"/>
                      <a:pt x="18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3"/>
              <p:cNvSpPr/>
              <p:nvPr/>
            </p:nvSpPr>
            <p:spPr>
              <a:xfrm>
                <a:off x="3953160" y="4538072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2" y="0"/>
                    </a:moveTo>
                    <a:cubicBezTo>
                      <a:pt x="56" y="0"/>
                      <a:pt x="0" y="112"/>
                      <a:pt x="56" y="112"/>
                    </a:cubicBezTo>
                    <a:lnTo>
                      <a:pt x="112" y="112"/>
                    </a:lnTo>
                    <a:cubicBezTo>
                      <a:pt x="182" y="112"/>
                      <a:pt x="182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23"/>
              <p:cNvSpPr/>
              <p:nvPr/>
            </p:nvSpPr>
            <p:spPr>
              <a:xfrm>
                <a:off x="3795825" y="4731974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6" y="0"/>
                    </a:moveTo>
                    <a:cubicBezTo>
                      <a:pt x="0" y="0"/>
                      <a:pt x="0" y="112"/>
                      <a:pt x="56" y="112"/>
                    </a:cubicBezTo>
                    <a:cubicBezTo>
                      <a:pt x="112" y="112"/>
                      <a:pt x="168" y="56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23"/>
              <p:cNvSpPr/>
              <p:nvPr/>
            </p:nvSpPr>
            <p:spPr>
              <a:xfrm>
                <a:off x="3927129" y="4752427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127" y="0"/>
                    </a:moveTo>
                    <a:cubicBezTo>
                      <a:pt x="1" y="0"/>
                      <a:pt x="1" y="56"/>
                      <a:pt x="71" y="112"/>
                    </a:cubicBezTo>
                    <a:lnTo>
                      <a:pt x="127" y="112"/>
                    </a:lnTo>
                    <a:cubicBezTo>
                      <a:pt x="183" y="112"/>
                      <a:pt x="18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23"/>
              <p:cNvSpPr/>
              <p:nvPr/>
            </p:nvSpPr>
            <p:spPr>
              <a:xfrm>
                <a:off x="3837306" y="4692928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3" y="1"/>
                    </a:moveTo>
                    <a:cubicBezTo>
                      <a:pt x="1" y="1"/>
                      <a:pt x="1" y="113"/>
                      <a:pt x="57" y="113"/>
                    </a:cubicBezTo>
                    <a:lnTo>
                      <a:pt x="113" y="113"/>
                    </a:lnTo>
                    <a:cubicBezTo>
                      <a:pt x="169" y="11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23"/>
              <p:cNvSpPr/>
              <p:nvPr/>
            </p:nvSpPr>
            <p:spPr>
              <a:xfrm>
                <a:off x="3865196" y="4726396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70" y="0"/>
                    </a:moveTo>
                    <a:cubicBezTo>
                      <a:pt x="0" y="0"/>
                      <a:pt x="0" y="126"/>
                      <a:pt x="70" y="126"/>
                    </a:cubicBezTo>
                    <a:cubicBezTo>
                      <a:pt x="182" y="126"/>
                      <a:pt x="182" y="5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23"/>
              <p:cNvSpPr/>
              <p:nvPr/>
            </p:nvSpPr>
            <p:spPr>
              <a:xfrm>
                <a:off x="3932707" y="4687970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7" y="1"/>
                    </a:moveTo>
                    <a:cubicBezTo>
                      <a:pt x="1" y="1"/>
                      <a:pt x="1" y="113"/>
                      <a:pt x="57" y="113"/>
                    </a:cubicBezTo>
                    <a:lnTo>
                      <a:pt x="113" y="113"/>
                    </a:lnTo>
                    <a:cubicBezTo>
                      <a:pt x="169" y="113"/>
                      <a:pt x="169" y="57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23"/>
              <p:cNvSpPr/>
              <p:nvPr/>
            </p:nvSpPr>
            <p:spPr>
              <a:xfrm>
                <a:off x="3984149" y="4617979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6" y="0"/>
                    </a:moveTo>
                    <a:cubicBezTo>
                      <a:pt x="0" y="0"/>
                      <a:pt x="0" y="126"/>
                      <a:pt x="56" y="182"/>
                    </a:cubicBezTo>
                    <a:cubicBezTo>
                      <a:pt x="112" y="182"/>
                      <a:pt x="182" y="56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23"/>
              <p:cNvSpPr/>
              <p:nvPr/>
            </p:nvSpPr>
            <p:spPr>
              <a:xfrm>
                <a:off x="3976712" y="4661984"/>
                <a:ext cx="7482" cy="4958"/>
              </a:xfrm>
              <a:custGeom>
                <a:rect b="b" l="l" r="r" t="t"/>
                <a:pathLst>
                  <a:path extrusionOk="0" h="112" w="169">
                    <a:moveTo>
                      <a:pt x="112" y="0"/>
                    </a:moveTo>
                    <a:cubicBezTo>
                      <a:pt x="56" y="0"/>
                      <a:pt x="0" y="112"/>
                      <a:pt x="56" y="112"/>
                    </a:cubicBezTo>
                    <a:lnTo>
                      <a:pt x="112" y="112"/>
                    </a:lnTo>
                    <a:cubicBezTo>
                      <a:pt x="168" y="112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23"/>
              <p:cNvSpPr/>
              <p:nvPr/>
            </p:nvSpPr>
            <p:spPr>
              <a:xfrm>
                <a:off x="3971134" y="4468701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26" y="0"/>
                    </a:moveTo>
                    <a:cubicBezTo>
                      <a:pt x="56" y="0"/>
                      <a:pt x="0" y="112"/>
                      <a:pt x="126" y="112"/>
                    </a:cubicBezTo>
                    <a:cubicBezTo>
                      <a:pt x="182" y="112"/>
                      <a:pt x="182" y="5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23"/>
              <p:cNvSpPr/>
              <p:nvPr/>
            </p:nvSpPr>
            <p:spPr>
              <a:xfrm>
                <a:off x="4105538" y="4734454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1" y="0"/>
                      <a:pt x="1" y="112"/>
                      <a:pt x="57" y="168"/>
                    </a:cubicBezTo>
                    <a:cubicBezTo>
                      <a:pt x="113" y="168"/>
                      <a:pt x="169" y="56"/>
                      <a:pt x="57" y="5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3"/>
              <p:cNvSpPr/>
              <p:nvPr/>
            </p:nvSpPr>
            <p:spPr>
              <a:xfrm>
                <a:off x="3906677" y="4840392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3" y="0"/>
                    </a:moveTo>
                    <a:cubicBezTo>
                      <a:pt x="57" y="0"/>
                      <a:pt x="1" y="112"/>
                      <a:pt x="57" y="112"/>
                    </a:cubicBezTo>
                    <a:lnTo>
                      <a:pt x="113" y="112"/>
                    </a:lnTo>
                    <a:cubicBezTo>
                      <a:pt x="183" y="112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23"/>
              <p:cNvSpPr/>
              <p:nvPr/>
            </p:nvSpPr>
            <p:spPr>
              <a:xfrm>
                <a:off x="4066536" y="4533114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70" y="0"/>
                    </a:moveTo>
                    <a:cubicBezTo>
                      <a:pt x="0" y="0"/>
                      <a:pt x="0" y="112"/>
                      <a:pt x="70" y="112"/>
                    </a:cubicBezTo>
                    <a:cubicBezTo>
                      <a:pt x="182" y="112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23"/>
              <p:cNvSpPr/>
              <p:nvPr/>
            </p:nvSpPr>
            <p:spPr>
              <a:xfrm>
                <a:off x="4004558" y="456410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71" y="0"/>
                    </a:moveTo>
                    <a:cubicBezTo>
                      <a:pt x="1" y="0"/>
                      <a:pt x="1" y="112"/>
                      <a:pt x="71" y="112"/>
                    </a:cubicBezTo>
                    <a:cubicBezTo>
                      <a:pt x="183" y="112"/>
                      <a:pt x="183" y="56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23"/>
              <p:cNvSpPr/>
              <p:nvPr/>
            </p:nvSpPr>
            <p:spPr>
              <a:xfrm>
                <a:off x="3906677" y="4548608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113" y="0"/>
                    </a:moveTo>
                    <a:cubicBezTo>
                      <a:pt x="57" y="0"/>
                      <a:pt x="1" y="112"/>
                      <a:pt x="57" y="168"/>
                    </a:cubicBezTo>
                    <a:lnTo>
                      <a:pt x="113" y="168"/>
                    </a:lnTo>
                    <a:cubicBezTo>
                      <a:pt x="183" y="168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23"/>
              <p:cNvSpPr/>
              <p:nvPr/>
            </p:nvSpPr>
            <p:spPr>
              <a:xfrm>
                <a:off x="3919692" y="4595047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7" y="1"/>
                    </a:moveTo>
                    <a:cubicBezTo>
                      <a:pt x="1" y="1"/>
                      <a:pt x="1" y="113"/>
                      <a:pt x="57" y="113"/>
                    </a:cubicBezTo>
                    <a:cubicBezTo>
                      <a:pt x="113" y="11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23"/>
              <p:cNvSpPr/>
              <p:nvPr/>
            </p:nvSpPr>
            <p:spPr>
              <a:xfrm>
                <a:off x="3870774" y="4589469"/>
                <a:ext cx="7482" cy="5622"/>
              </a:xfrm>
              <a:custGeom>
                <a:rect b="b" l="l" r="r" t="t"/>
                <a:pathLst>
                  <a:path extrusionOk="0" h="127" w="169">
                    <a:moveTo>
                      <a:pt x="56" y="1"/>
                    </a:moveTo>
                    <a:cubicBezTo>
                      <a:pt x="0" y="1"/>
                      <a:pt x="0" y="71"/>
                      <a:pt x="56" y="127"/>
                    </a:cubicBezTo>
                    <a:cubicBezTo>
                      <a:pt x="168" y="12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23"/>
              <p:cNvSpPr/>
              <p:nvPr/>
            </p:nvSpPr>
            <p:spPr>
              <a:xfrm>
                <a:off x="3883789" y="4440191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6" y="0"/>
                    </a:moveTo>
                    <a:cubicBezTo>
                      <a:pt x="0" y="0"/>
                      <a:pt x="0" y="112"/>
                      <a:pt x="56" y="112"/>
                    </a:cubicBezTo>
                    <a:lnTo>
                      <a:pt x="56" y="168"/>
                    </a:lnTo>
                    <a:cubicBezTo>
                      <a:pt x="168" y="168"/>
                      <a:pt x="168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23"/>
              <p:cNvSpPr/>
              <p:nvPr/>
            </p:nvSpPr>
            <p:spPr>
              <a:xfrm>
                <a:off x="3829248" y="4623557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lnTo>
                      <a:pt x="57" y="168"/>
                    </a:lnTo>
                    <a:cubicBezTo>
                      <a:pt x="113" y="168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23"/>
              <p:cNvSpPr/>
              <p:nvPr/>
            </p:nvSpPr>
            <p:spPr>
              <a:xfrm>
                <a:off x="3886268" y="4486630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2" y="1"/>
                    </a:moveTo>
                    <a:cubicBezTo>
                      <a:pt x="56" y="1"/>
                      <a:pt x="0" y="113"/>
                      <a:pt x="112" y="113"/>
                    </a:cubicBezTo>
                    <a:cubicBezTo>
                      <a:pt x="168" y="113"/>
                      <a:pt x="168" y="57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23"/>
              <p:cNvSpPr/>
              <p:nvPr/>
            </p:nvSpPr>
            <p:spPr>
              <a:xfrm>
                <a:off x="3937666" y="4445149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3" y="0"/>
                    </a:moveTo>
                    <a:cubicBezTo>
                      <a:pt x="57" y="0"/>
                      <a:pt x="1" y="112"/>
                      <a:pt x="57" y="112"/>
                    </a:cubicBezTo>
                    <a:lnTo>
                      <a:pt x="113" y="112"/>
                    </a:lnTo>
                    <a:cubicBezTo>
                      <a:pt x="183" y="112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23"/>
              <p:cNvSpPr/>
              <p:nvPr/>
            </p:nvSpPr>
            <p:spPr>
              <a:xfrm>
                <a:off x="3762356" y="4582032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2" y="1"/>
                    </a:moveTo>
                    <a:cubicBezTo>
                      <a:pt x="56" y="1"/>
                      <a:pt x="1" y="57"/>
                      <a:pt x="56" y="113"/>
                    </a:cubicBezTo>
                    <a:lnTo>
                      <a:pt x="112" y="113"/>
                    </a:lnTo>
                    <a:cubicBezTo>
                      <a:pt x="168" y="113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23"/>
              <p:cNvSpPr/>
              <p:nvPr/>
            </p:nvSpPr>
            <p:spPr>
              <a:xfrm>
                <a:off x="3818712" y="4455685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27" y="0"/>
                    </a:moveTo>
                    <a:cubicBezTo>
                      <a:pt x="71" y="0"/>
                      <a:pt x="1" y="112"/>
                      <a:pt x="127" y="112"/>
                    </a:cubicBezTo>
                    <a:cubicBezTo>
                      <a:pt x="183" y="112"/>
                      <a:pt x="183" y="56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23"/>
              <p:cNvSpPr/>
              <p:nvPr/>
            </p:nvSpPr>
            <p:spPr>
              <a:xfrm>
                <a:off x="3738805" y="453559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cubicBezTo>
                      <a:pt x="127" y="112"/>
                      <a:pt x="18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23"/>
              <p:cNvSpPr/>
              <p:nvPr/>
            </p:nvSpPr>
            <p:spPr>
              <a:xfrm>
                <a:off x="4064057" y="4484151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1"/>
                    </a:moveTo>
                    <a:cubicBezTo>
                      <a:pt x="0" y="1"/>
                      <a:pt x="0" y="113"/>
                      <a:pt x="56" y="113"/>
                    </a:cubicBezTo>
                    <a:cubicBezTo>
                      <a:pt x="126" y="113"/>
                      <a:pt x="182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23"/>
              <p:cNvSpPr/>
              <p:nvPr/>
            </p:nvSpPr>
            <p:spPr>
              <a:xfrm>
                <a:off x="3855279" y="4540551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56" y="0"/>
                    </a:moveTo>
                    <a:cubicBezTo>
                      <a:pt x="1" y="0"/>
                      <a:pt x="1" y="126"/>
                      <a:pt x="56" y="126"/>
                    </a:cubicBezTo>
                    <a:lnTo>
                      <a:pt x="56" y="182"/>
                    </a:lnTo>
                    <a:cubicBezTo>
                      <a:pt x="112" y="182"/>
                      <a:pt x="168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23"/>
              <p:cNvSpPr/>
              <p:nvPr/>
            </p:nvSpPr>
            <p:spPr>
              <a:xfrm>
                <a:off x="3800783" y="4507083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126" y="1"/>
                    </a:moveTo>
                    <a:cubicBezTo>
                      <a:pt x="0" y="1"/>
                      <a:pt x="0" y="113"/>
                      <a:pt x="56" y="183"/>
                    </a:cubicBezTo>
                    <a:lnTo>
                      <a:pt x="126" y="183"/>
                    </a:lnTo>
                    <a:cubicBezTo>
                      <a:pt x="182" y="183"/>
                      <a:pt x="182" y="5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23"/>
              <p:cNvSpPr/>
              <p:nvPr/>
            </p:nvSpPr>
            <p:spPr>
              <a:xfrm>
                <a:off x="3816233" y="4569061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cubicBezTo>
                      <a:pt x="127" y="112"/>
                      <a:pt x="18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23"/>
              <p:cNvSpPr/>
              <p:nvPr/>
            </p:nvSpPr>
            <p:spPr>
              <a:xfrm>
                <a:off x="3746862" y="4496547"/>
                <a:ext cx="7482" cy="5622"/>
              </a:xfrm>
              <a:custGeom>
                <a:rect b="b" l="l" r="r" t="t"/>
                <a:pathLst>
                  <a:path extrusionOk="0" h="127" w="169">
                    <a:moveTo>
                      <a:pt x="57" y="1"/>
                    </a:moveTo>
                    <a:cubicBezTo>
                      <a:pt x="1" y="1"/>
                      <a:pt x="1" y="127"/>
                      <a:pt x="57" y="127"/>
                    </a:cubicBezTo>
                    <a:cubicBezTo>
                      <a:pt x="113" y="127"/>
                      <a:pt x="169" y="7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23"/>
              <p:cNvSpPr/>
              <p:nvPr/>
            </p:nvSpPr>
            <p:spPr>
              <a:xfrm>
                <a:off x="3984149" y="4721438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0"/>
                    </a:moveTo>
                    <a:cubicBezTo>
                      <a:pt x="0" y="0"/>
                      <a:pt x="0" y="56"/>
                      <a:pt x="56" y="112"/>
                    </a:cubicBezTo>
                    <a:cubicBezTo>
                      <a:pt x="112" y="112"/>
                      <a:pt x="18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23"/>
              <p:cNvSpPr/>
              <p:nvPr/>
            </p:nvSpPr>
            <p:spPr>
              <a:xfrm>
                <a:off x="3707860" y="4502125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1"/>
                    </a:moveTo>
                    <a:cubicBezTo>
                      <a:pt x="0" y="1"/>
                      <a:pt x="0" y="113"/>
                      <a:pt x="56" y="113"/>
                    </a:cubicBezTo>
                    <a:cubicBezTo>
                      <a:pt x="182" y="113"/>
                      <a:pt x="182" y="5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23"/>
              <p:cNvSpPr/>
              <p:nvPr/>
            </p:nvSpPr>
            <p:spPr>
              <a:xfrm>
                <a:off x="3736326" y="4633474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7" y="0"/>
                    </a:moveTo>
                    <a:cubicBezTo>
                      <a:pt x="1" y="0"/>
                      <a:pt x="1" y="126"/>
                      <a:pt x="57" y="182"/>
                    </a:cubicBezTo>
                    <a:cubicBezTo>
                      <a:pt x="113" y="182"/>
                      <a:pt x="183" y="56"/>
                      <a:pt x="57" y="5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23"/>
              <p:cNvSpPr/>
              <p:nvPr/>
            </p:nvSpPr>
            <p:spPr>
              <a:xfrm>
                <a:off x="3679350" y="470594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6" y="1"/>
                    </a:moveTo>
                    <a:cubicBezTo>
                      <a:pt x="70" y="1"/>
                      <a:pt x="0" y="168"/>
                      <a:pt x="126" y="238"/>
                    </a:cubicBezTo>
                    <a:cubicBezTo>
                      <a:pt x="238" y="238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23"/>
              <p:cNvSpPr/>
              <p:nvPr/>
            </p:nvSpPr>
            <p:spPr>
              <a:xfrm>
                <a:off x="3749341" y="4757341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3" y="1"/>
                    </a:moveTo>
                    <a:cubicBezTo>
                      <a:pt x="57" y="1"/>
                      <a:pt x="1" y="183"/>
                      <a:pt x="113" y="183"/>
                    </a:cubicBezTo>
                    <a:lnTo>
                      <a:pt x="169" y="183"/>
                    </a:lnTo>
                    <a:cubicBezTo>
                      <a:pt x="239" y="183"/>
                      <a:pt x="295" y="57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0" name="Google Shape;780;p23"/>
            <p:cNvGrpSpPr/>
            <p:nvPr/>
          </p:nvGrpSpPr>
          <p:grpSpPr>
            <a:xfrm rot="-3483820">
              <a:off x="8146745" y="4503131"/>
              <a:ext cx="369548" cy="59474"/>
              <a:chOff x="3769794" y="4398666"/>
              <a:chExt cx="242865" cy="39090"/>
            </a:xfrm>
          </p:grpSpPr>
          <p:sp>
            <p:nvSpPr>
              <p:cNvPr id="781" name="Google Shape;781;p23"/>
              <p:cNvSpPr/>
              <p:nvPr/>
            </p:nvSpPr>
            <p:spPr>
              <a:xfrm>
                <a:off x="3976712" y="4414160"/>
                <a:ext cx="35947" cy="15539"/>
              </a:xfrm>
              <a:custGeom>
                <a:rect b="b" l="l" r="r" t="t"/>
                <a:pathLst>
                  <a:path extrusionOk="0" h="351" w="812">
                    <a:moveTo>
                      <a:pt x="0" y="1"/>
                    </a:moveTo>
                    <a:cubicBezTo>
                      <a:pt x="0" y="57"/>
                      <a:pt x="0" y="113"/>
                      <a:pt x="56" y="113"/>
                    </a:cubicBezTo>
                    <a:cubicBezTo>
                      <a:pt x="280" y="183"/>
                      <a:pt x="462" y="295"/>
                      <a:pt x="700" y="351"/>
                    </a:cubicBezTo>
                    <a:lnTo>
                      <a:pt x="756" y="351"/>
                    </a:lnTo>
                    <a:cubicBezTo>
                      <a:pt x="812" y="295"/>
                      <a:pt x="756" y="295"/>
                      <a:pt x="756" y="239"/>
                    </a:cubicBezTo>
                    <a:cubicBezTo>
                      <a:pt x="518" y="183"/>
                      <a:pt x="280" y="57"/>
                      <a:pt x="1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23"/>
              <p:cNvSpPr/>
              <p:nvPr/>
            </p:nvSpPr>
            <p:spPr>
              <a:xfrm>
                <a:off x="3922171" y="4398666"/>
                <a:ext cx="35992" cy="13060"/>
              </a:xfrm>
              <a:custGeom>
                <a:rect b="b" l="l" r="r" t="t"/>
                <a:pathLst>
                  <a:path extrusionOk="0" h="295" w="813">
                    <a:moveTo>
                      <a:pt x="57" y="1"/>
                    </a:moveTo>
                    <a:cubicBezTo>
                      <a:pt x="1" y="1"/>
                      <a:pt x="1" y="57"/>
                      <a:pt x="1" y="57"/>
                    </a:cubicBezTo>
                    <a:cubicBezTo>
                      <a:pt x="1" y="113"/>
                      <a:pt x="1" y="183"/>
                      <a:pt x="57" y="183"/>
                    </a:cubicBezTo>
                    <a:cubicBezTo>
                      <a:pt x="295" y="183"/>
                      <a:pt x="533" y="239"/>
                      <a:pt x="756" y="295"/>
                    </a:cubicBezTo>
                    <a:cubicBezTo>
                      <a:pt x="756" y="295"/>
                      <a:pt x="812" y="295"/>
                      <a:pt x="812" y="239"/>
                    </a:cubicBezTo>
                    <a:cubicBezTo>
                      <a:pt x="812" y="239"/>
                      <a:pt x="812" y="183"/>
                      <a:pt x="756" y="183"/>
                    </a:cubicBezTo>
                    <a:cubicBezTo>
                      <a:pt x="533" y="113"/>
                      <a:pt x="295" y="57"/>
                      <a:pt x="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23"/>
              <p:cNvSpPr/>
              <p:nvPr/>
            </p:nvSpPr>
            <p:spPr>
              <a:xfrm>
                <a:off x="3769794" y="4398666"/>
                <a:ext cx="118998" cy="39090"/>
              </a:xfrm>
              <a:custGeom>
                <a:rect b="b" l="l" r="r" t="t"/>
                <a:pathLst>
                  <a:path extrusionOk="0" h="883" w="2688">
                    <a:moveTo>
                      <a:pt x="2631" y="1"/>
                    </a:moveTo>
                    <a:cubicBezTo>
                      <a:pt x="1050" y="1"/>
                      <a:pt x="56" y="756"/>
                      <a:pt x="56" y="756"/>
                    </a:cubicBezTo>
                    <a:cubicBezTo>
                      <a:pt x="0" y="812"/>
                      <a:pt x="0" y="812"/>
                      <a:pt x="0" y="882"/>
                    </a:cubicBezTo>
                    <a:lnTo>
                      <a:pt x="126" y="882"/>
                    </a:lnTo>
                    <a:cubicBezTo>
                      <a:pt x="126" y="882"/>
                      <a:pt x="1050" y="183"/>
                      <a:pt x="2631" y="113"/>
                    </a:cubicBezTo>
                    <a:lnTo>
                      <a:pt x="2687" y="57"/>
                    </a:lnTo>
                    <a:cubicBezTo>
                      <a:pt x="2687" y="1"/>
                      <a:pt x="2631" y="1"/>
                      <a:pt x="26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84" name="Google Shape;784;p23"/>
            <p:cNvSpPr/>
            <p:nvPr/>
          </p:nvSpPr>
          <p:spPr>
            <a:xfrm rot="-3483815">
              <a:off x="8740039" y="4537129"/>
              <a:ext cx="342262" cy="255476"/>
            </a:xfrm>
            <a:custGeom>
              <a:rect b="b" l="l" r="r" t="t"/>
              <a:pathLst>
                <a:path extrusionOk="0" h="3793" w="5081">
                  <a:moveTo>
                    <a:pt x="2744" y="3093"/>
                  </a:moveTo>
                  <a:cubicBezTo>
                    <a:pt x="1932" y="3555"/>
                    <a:pt x="994" y="3793"/>
                    <a:pt x="1" y="3793"/>
                  </a:cubicBezTo>
                  <a:cubicBezTo>
                    <a:pt x="994" y="3793"/>
                    <a:pt x="1932" y="3555"/>
                    <a:pt x="2744" y="3093"/>
                  </a:cubicBezTo>
                  <a:lnTo>
                    <a:pt x="2744" y="3093"/>
                  </a:lnTo>
                  <a:close/>
                  <a:moveTo>
                    <a:pt x="5081" y="113"/>
                  </a:moveTo>
                  <a:cubicBezTo>
                    <a:pt x="4661" y="1344"/>
                    <a:pt x="3905" y="2323"/>
                    <a:pt x="2982" y="2911"/>
                  </a:cubicBezTo>
                  <a:lnTo>
                    <a:pt x="2982" y="2911"/>
                  </a:lnTo>
                  <a:cubicBezTo>
                    <a:pt x="3905" y="2323"/>
                    <a:pt x="4661" y="1344"/>
                    <a:pt x="5081" y="113"/>
                  </a:cubicBezTo>
                  <a:close/>
                  <a:moveTo>
                    <a:pt x="5081" y="113"/>
                  </a:moveTo>
                  <a:lnTo>
                    <a:pt x="5081" y="113"/>
                  </a:lnTo>
                  <a:lnTo>
                    <a:pt x="5081" y="113"/>
                  </a:lnTo>
                  <a:lnTo>
                    <a:pt x="5081" y="113"/>
                  </a:lnTo>
                  <a:lnTo>
                    <a:pt x="5081" y="113"/>
                  </a:lnTo>
                  <a:close/>
                  <a:moveTo>
                    <a:pt x="5081" y="57"/>
                  </a:moveTo>
                  <a:lnTo>
                    <a:pt x="5081" y="113"/>
                  </a:lnTo>
                  <a:lnTo>
                    <a:pt x="5081" y="113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1"/>
                  </a:moveTo>
                  <a:lnTo>
                    <a:pt x="5081" y="1"/>
                  </a:lnTo>
                  <a:lnTo>
                    <a:pt x="50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23"/>
          <p:cNvGrpSpPr/>
          <p:nvPr/>
        </p:nvGrpSpPr>
        <p:grpSpPr>
          <a:xfrm flipH="1" rot="-851804">
            <a:off x="-290062" y="2022885"/>
            <a:ext cx="1232923" cy="1018373"/>
            <a:chOff x="7900964" y="2467839"/>
            <a:chExt cx="1531021" cy="1264598"/>
          </a:xfrm>
        </p:grpSpPr>
        <p:sp>
          <p:nvSpPr>
            <p:cNvPr id="786" name="Google Shape;786;p23"/>
            <p:cNvSpPr/>
            <p:nvPr/>
          </p:nvSpPr>
          <p:spPr>
            <a:xfrm rot="340625">
              <a:off x="7915122" y="3267826"/>
              <a:ext cx="782212" cy="325082"/>
            </a:xfrm>
            <a:custGeom>
              <a:rect b="b" l="l" r="r" t="t"/>
              <a:pathLst>
                <a:path extrusionOk="0" h="1960" w="4716">
                  <a:moveTo>
                    <a:pt x="1358" y="0"/>
                  </a:moveTo>
                  <a:cubicBezTo>
                    <a:pt x="890" y="0"/>
                    <a:pt x="427" y="74"/>
                    <a:pt x="0" y="228"/>
                  </a:cubicBezTo>
                  <a:cubicBezTo>
                    <a:pt x="518" y="928"/>
                    <a:pt x="1274" y="1516"/>
                    <a:pt x="2099" y="1739"/>
                  </a:cubicBezTo>
                  <a:cubicBezTo>
                    <a:pt x="2533" y="1886"/>
                    <a:pt x="2984" y="1960"/>
                    <a:pt x="3429" y="1960"/>
                  </a:cubicBezTo>
                  <a:cubicBezTo>
                    <a:pt x="3873" y="1960"/>
                    <a:pt x="4310" y="1886"/>
                    <a:pt x="4716" y="1739"/>
                  </a:cubicBezTo>
                  <a:cubicBezTo>
                    <a:pt x="4198" y="984"/>
                    <a:pt x="3443" y="466"/>
                    <a:pt x="2617" y="172"/>
                  </a:cubicBezTo>
                  <a:cubicBezTo>
                    <a:pt x="2206" y="60"/>
                    <a:pt x="1779" y="0"/>
                    <a:pt x="1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 rot="340625">
              <a:off x="8042495" y="3418145"/>
              <a:ext cx="638409" cy="174317"/>
            </a:xfrm>
            <a:custGeom>
              <a:rect b="b" l="l" r="r" t="t"/>
              <a:pathLst>
                <a:path extrusionOk="0" h="1051" w="3849">
                  <a:moveTo>
                    <a:pt x="1" y="225"/>
                  </a:moveTo>
                  <a:cubicBezTo>
                    <a:pt x="57" y="225"/>
                    <a:pt x="113" y="295"/>
                    <a:pt x="239" y="351"/>
                  </a:cubicBezTo>
                  <a:cubicBezTo>
                    <a:pt x="239" y="351"/>
                    <a:pt x="295" y="351"/>
                    <a:pt x="295" y="295"/>
                  </a:cubicBezTo>
                  <a:cubicBezTo>
                    <a:pt x="183" y="295"/>
                    <a:pt x="113" y="225"/>
                    <a:pt x="1" y="225"/>
                  </a:cubicBezTo>
                  <a:close/>
                  <a:moveTo>
                    <a:pt x="3093" y="1"/>
                  </a:moveTo>
                  <a:cubicBezTo>
                    <a:pt x="2855" y="113"/>
                    <a:pt x="2632" y="225"/>
                    <a:pt x="2394" y="295"/>
                  </a:cubicBezTo>
                  <a:lnTo>
                    <a:pt x="3205" y="575"/>
                  </a:lnTo>
                  <a:cubicBezTo>
                    <a:pt x="3205" y="463"/>
                    <a:pt x="3149" y="225"/>
                    <a:pt x="3093" y="1"/>
                  </a:cubicBezTo>
                  <a:close/>
                  <a:moveTo>
                    <a:pt x="407" y="351"/>
                  </a:moveTo>
                  <a:cubicBezTo>
                    <a:pt x="351" y="351"/>
                    <a:pt x="295" y="407"/>
                    <a:pt x="295" y="407"/>
                  </a:cubicBezTo>
                  <a:cubicBezTo>
                    <a:pt x="533" y="519"/>
                    <a:pt x="756" y="701"/>
                    <a:pt x="994" y="757"/>
                  </a:cubicBezTo>
                  <a:cubicBezTo>
                    <a:pt x="1162" y="701"/>
                    <a:pt x="1344" y="575"/>
                    <a:pt x="1512" y="463"/>
                  </a:cubicBezTo>
                  <a:lnTo>
                    <a:pt x="1288" y="463"/>
                  </a:lnTo>
                  <a:cubicBezTo>
                    <a:pt x="994" y="463"/>
                    <a:pt x="700" y="407"/>
                    <a:pt x="407" y="351"/>
                  </a:cubicBezTo>
                  <a:close/>
                  <a:moveTo>
                    <a:pt x="3149" y="57"/>
                  </a:moveTo>
                  <a:lnTo>
                    <a:pt x="3149" y="57"/>
                  </a:lnTo>
                  <a:cubicBezTo>
                    <a:pt x="3261" y="295"/>
                    <a:pt x="3261" y="463"/>
                    <a:pt x="3261" y="575"/>
                  </a:cubicBezTo>
                  <a:lnTo>
                    <a:pt x="3443" y="645"/>
                  </a:lnTo>
                  <a:lnTo>
                    <a:pt x="3849" y="757"/>
                  </a:lnTo>
                  <a:cubicBezTo>
                    <a:pt x="3681" y="519"/>
                    <a:pt x="3443" y="295"/>
                    <a:pt x="3149" y="57"/>
                  </a:cubicBezTo>
                  <a:close/>
                  <a:moveTo>
                    <a:pt x="2212" y="351"/>
                  </a:moveTo>
                  <a:cubicBezTo>
                    <a:pt x="1988" y="407"/>
                    <a:pt x="1806" y="463"/>
                    <a:pt x="1582" y="463"/>
                  </a:cubicBezTo>
                  <a:cubicBezTo>
                    <a:pt x="1456" y="575"/>
                    <a:pt x="1288" y="757"/>
                    <a:pt x="1106" y="813"/>
                  </a:cubicBezTo>
                  <a:cubicBezTo>
                    <a:pt x="1162" y="813"/>
                    <a:pt x="1232" y="868"/>
                    <a:pt x="1288" y="868"/>
                  </a:cubicBezTo>
                  <a:lnTo>
                    <a:pt x="1344" y="868"/>
                  </a:lnTo>
                  <a:cubicBezTo>
                    <a:pt x="1582" y="994"/>
                    <a:pt x="1806" y="1050"/>
                    <a:pt x="2100" y="1050"/>
                  </a:cubicBezTo>
                  <a:cubicBezTo>
                    <a:pt x="2394" y="924"/>
                    <a:pt x="2632" y="645"/>
                    <a:pt x="2744" y="519"/>
                  </a:cubicBezTo>
                  <a:lnTo>
                    <a:pt x="2212" y="351"/>
                  </a:lnTo>
                  <a:close/>
                  <a:moveTo>
                    <a:pt x="2799" y="519"/>
                  </a:moveTo>
                  <a:cubicBezTo>
                    <a:pt x="2744" y="645"/>
                    <a:pt x="2506" y="868"/>
                    <a:pt x="2212" y="1050"/>
                  </a:cubicBezTo>
                  <a:lnTo>
                    <a:pt x="2562" y="1050"/>
                  </a:lnTo>
                  <a:cubicBezTo>
                    <a:pt x="2981" y="1050"/>
                    <a:pt x="3443" y="994"/>
                    <a:pt x="3849" y="868"/>
                  </a:cubicBezTo>
                  <a:lnTo>
                    <a:pt x="2799" y="519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8" name="Google Shape;788;p23"/>
            <p:cNvGrpSpPr/>
            <p:nvPr/>
          </p:nvGrpSpPr>
          <p:grpSpPr>
            <a:xfrm rot="340609">
              <a:off x="7931274" y="3235185"/>
              <a:ext cx="1483332" cy="424930"/>
              <a:chOff x="2965409" y="4415123"/>
              <a:chExt cx="771028" cy="220876"/>
            </a:xfrm>
          </p:grpSpPr>
          <p:sp>
            <p:nvSpPr>
              <p:cNvPr id="789" name="Google Shape;789;p23"/>
              <p:cNvSpPr/>
              <p:nvPr/>
            </p:nvSpPr>
            <p:spPr>
              <a:xfrm>
                <a:off x="2965409" y="4467432"/>
                <a:ext cx="403067" cy="133566"/>
              </a:xfrm>
              <a:custGeom>
                <a:rect b="b" l="l" r="r" t="t"/>
                <a:pathLst>
                  <a:path extrusionOk="0" h="1568" w="4772">
                    <a:moveTo>
                      <a:pt x="0" y="0"/>
                    </a:moveTo>
                    <a:lnTo>
                      <a:pt x="0" y="112"/>
                    </a:lnTo>
                    <a:lnTo>
                      <a:pt x="4716" y="1567"/>
                    </a:lnTo>
                    <a:lnTo>
                      <a:pt x="4772" y="15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23"/>
              <p:cNvSpPr/>
              <p:nvPr/>
            </p:nvSpPr>
            <p:spPr>
              <a:xfrm rot="118">
                <a:off x="3046168" y="4510389"/>
                <a:ext cx="50901" cy="48880"/>
              </a:xfrm>
              <a:custGeom>
                <a:rect b="b" l="l" r="r" t="t"/>
                <a:pathLst>
                  <a:path extrusionOk="0" h="645" w="701">
                    <a:moveTo>
                      <a:pt x="644" y="1"/>
                    </a:moveTo>
                    <a:cubicBezTo>
                      <a:pt x="644" y="57"/>
                      <a:pt x="421" y="407"/>
                      <a:pt x="1" y="589"/>
                    </a:cubicBezTo>
                    <a:lnTo>
                      <a:pt x="71" y="645"/>
                    </a:lnTo>
                    <a:cubicBezTo>
                      <a:pt x="477" y="477"/>
                      <a:pt x="700" y="57"/>
                      <a:pt x="700" y="57"/>
                    </a:cubicBez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23"/>
              <p:cNvSpPr/>
              <p:nvPr/>
            </p:nvSpPr>
            <p:spPr>
              <a:xfrm rot="-118">
                <a:off x="3119611" y="4540565"/>
                <a:ext cx="63071" cy="53872"/>
              </a:xfrm>
              <a:custGeom>
                <a:rect b="b" l="l" r="r" t="t"/>
                <a:pathLst>
                  <a:path extrusionOk="0" h="701" w="868">
                    <a:moveTo>
                      <a:pt x="812" y="1"/>
                    </a:moveTo>
                    <a:cubicBezTo>
                      <a:pt x="812" y="1"/>
                      <a:pt x="462" y="533"/>
                      <a:pt x="0" y="645"/>
                    </a:cubicBezTo>
                    <a:lnTo>
                      <a:pt x="0" y="700"/>
                    </a:lnTo>
                    <a:cubicBezTo>
                      <a:pt x="518" y="589"/>
                      <a:pt x="868" y="57"/>
                      <a:pt x="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23"/>
              <p:cNvSpPr/>
              <p:nvPr/>
            </p:nvSpPr>
            <p:spPr>
              <a:xfrm rot="-112">
                <a:off x="3210100" y="4565911"/>
                <a:ext cx="58278" cy="50455"/>
              </a:xfrm>
              <a:custGeom>
                <a:rect b="b" l="l" r="r" t="t"/>
                <a:pathLst>
                  <a:path extrusionOk="0" h="645" w="757">
                    <a:moveTo>
                      <a:pt x="701" y="1"/>
                    </a:moveTo>
                    <a:cubicBezTo>
                      <a:pt x="701" y="1"/>
                      <a:pt x="407" y="406"/>
                      <a:pt x="1" y="588"/>
                    </a:cubicBezTo>
                    <a:lnTo>
                      <a:pt x="1" y="644"/>
                    </a:lnTo>
                    <a:cubicBezTo>
                      <a:pt x="463" y="462"/>
                      <a:pt x="756" y="57"/>
                      <a:pt x="756" y="57"/>
                    </a:cubicBezTo>
                    <a:lnTo>
                      <a:pt x="7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23"/>
              <p:cNvSpPr/>
              <p:nvPr/>
            </p:nvSpPr>
            <p:spPr>
              <a:xfrm rot="126">
                <a:off x="3115181" y="4453541"/>
                <a:ext cx="27755" cy="77451"/>
              </a:xfrm>
              <a:custGeom>
                <a:rect b="b" l="l" r="r" t="t"/>
                <a:pathLst>
                  <a:path extrusionOk="0" h="1050" w="407">
                    <a:moveTo>
                      <a:pt x="56" y="0"/>
                    </a:moveTo>
                    <a:lnTo>
                      <a:pt x="0" y="56"/>
                    </a:lnTo>
                    <a:cubicBezTo>
                      <a:pt x="350" y="406"/>
                      <a:pt x="350" y="994"/>
                      <a:pt x="350" y="1050"/>
                    </a:cubicBezTo>
                    <a:lnTo>
                      <a:pt x="406" y="1050"/>
                    </a:lnTo>
                    <a:cubicBezTo>
                      <a:pt x="406" y="994"/>
                      <a:pt x="406" y="406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23"/>
              <p:cNvSpPr/>
              <p:nvPr/>
            </p:nvSpPr>
            <p:spPr>
              <a:xfrm>
                <a:off x="3195797" y="4473749"/>
                <a:ext cx="32749" cy="82588"/>
              </a:xfrm>
              <a:custGeom>
                <a:rect b="b" l="l" r="r" t="t"/>
                <a:pathLst>
                  <a:path extrusionOk="0" h="1050" w="407">
                    <a:moveTo>
                      <a:pt x="57" y="0"/>
                    </a:moveTo>
                    <a:lnTo>
                      <a:pt x="1" y="56"/>
                    </a:lnTo>
                    <a:cubicBezTo>
                      <a:pt x="351" y="406"/>
                      <a:pt x="351" y="1050"/>
                      <a:pt x="351" y="1050"/>
                    </a:cubicBezTo>
                    <a:lnTo>
                      <a:pt x="407" y="1050"/>
                    </a:lnTo>
                    <a:cubicBezTo>
                      <a:pt x="407" y="994"/>
                      <a:pt x="407" y="406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23"/>
              <p:cNvSpPr/>
              <p:nvPr/>
            </p:nvSpPr>
            <p:spPr>
              <a:xfrm>
                <a:off x="3291532" y="4526613"/>
                <a:ext cx="16677" cy="55071"/>
              </a:xfrm>
              <a:custGeom>
                <a:rect b="b" l="l" r="r" t="t"/>
                <a:pathLst>
                  <a:path extrusionOk="0" h="771" w="225">
                    <a:moveTo>
                      <a:pt x="56" y="1"/>
                    </a:moveTo>
                    <a:lnTo>
                      <a:pt x="0" y="71"/>
                    </a:lnTo>
                    <a:cubicBezTo>
                      <a:pt x="168" y="351"/>
                      <a:pt x="168" y="771"/>
                      <a:pt x="168" y="771"/>
                    </a:cubicBezTo>
                    <a:lnTo>
                      <a:pt x="224" y="771"/>
                    </a:lnTo>
                    <a:cubicBezTo>
                      <a:pt x="224" y="771"/>
                      <a:pt x="224" y="351"/>
                      <a:pt x="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23"/>
              <p:cNvSpPr/>
              <p:nvPr/>
            </p:nvSpPr>
            <p:spPr>
              <a:xfrm>
                <a:off x="3323813" y="4581602"/>
                <a:ext cx="185880" cy="44744"/>
              </a:xfrm>
              <a:custGeom>
                <a:rect b="b" l="l" r="r" t="t"/>
                <a:pathLst>
                  <a:path extrusionOk="0" h="519" w="2156">
                    <a:moveTo>
                      <a:pt x="0" y="1"/>
                    </a:moveTo>
                    <a:lnTo>
                      <a:pt x="0" y="113"/>
                    </a:lnTo>
                    <a:lnTo>
                      <a:pt x="1218" y="462"/>
                    </a:lnTo>
                    <a:cubicBezTo>
                      <a:pt x="1288" y="518"/>
                      <a:pt x="1399" y="518"/>
                      <a:pt x="1455" y="518"/>
                    </a:cubicBezTo>
                    <a:cubicBezTo>
                      <a:pt x="1637" y="518"/>
                      <a:pt x="1861" y="406"/>
                      <a:pt x="1987" y="280"/>
                    </a:cubicBezTo>
                    <a:lnTo>
                      <a:pt x="2155" y="113"/>
                    </a:lnTo>
                    <a:lnTo>
                      <a:pt x="2099" y="57"/>
                    </a:lnTo>
                    <a:lnTo>
                      <a:pt x="1917" y="224"/>
                    </a:lnTo>
                    <a:cubicBezTo>
                      <a:pt x="1808" y="343"/>
                      <a:pt x="1669" y="408"/>
                      <a:pt x="1523" y="408"/>
                    </a:cubicBezTo>
                    <a:cubicBezTo>
                      <a:pt x="1445" y="408"/>
                      <a:pt x="1366" y="389"/>
                      <a:pt x="1288" y="35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23"/>
              <p:cNvSpPr/>
              <p:nvPr/>
            </p:nvSpPr>
            <p:spPr>
              <a:xfrm>
                <a:off x="3409424" y="4415123"/>
                <a:ext cx="327013" cy="220876"/>
              </a:xfrm>
              <a:custGeom>
                <a:rect b="b" l="l" r="r" t="t"/>
                <a:pathLst>
                  <a:path extrusionOk="0" h="2562" w="3793">
                    <a:moveTo>
                      <a:pt x="169" y="1"/>
                    </a:moveTo>
                    <a:lnTo>
                      <a:pt x="1" y="56"/>
                    </a:lnTo>
                    <a:lnTo>
                      <a:pt x="225" y="756"/>
                    </a:lnTo>
                    <a:cubicBezTo>
                      <a:pt x="462" y="1806"/>
                      <a:pt x="1400" y="2561"/>
                      <a:pt x="2505" y="2561"/>
                    </a:cubicBezTo>
                    <a:lnTo>
                      <a:pt x="2561" y="2561"/>
                    </a:lnTo>
                    <a:lnTo>
                      <a:pt x="3793" y="2505"/>
                    </a:lnTo>
                    <a:lnTo>
                      <a:pt x="3793" y="2337"/>
                    </a:lnTo>
                    <a:lnTo>
                      <a:pt x="2561" y="2393"/>
                    </a:lnTo>
                    <a:cubicBezTo>
                      <a:pt x="2524" y="2395"/>
                      <a:pt x="2487" y="2397"/>
                      <a:pt x="2450" y="2397"/>
                    </a:cubicBezTo>
                    <a:cubicBezTo>
                      <a:pt x="1500" y="2397"/>
                      <a:pt x="635" y="1712"/>
                      <a:pt x="406" y="756"/>
                    </a:cubicBezTo>
                    <a:lnTo>
                      <a:pt x="1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23"/>
              <p:cNvSpPr/>
              <p:nvPr/>
            </p:nvSpPr>
            <p:spPr>
              <a:xfrm>
                <a:off x="3138022" y="4600914"/>
                <a:ext cx="4914" cy="86"/>
              </a:xfrm>
              <a:custGeom>
                <a:rect b="b" l="l" r="r" t="t"/>
                <a:pathLst>
                  <a:path extrusionOk="0" h="1" w="57"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23"/>
              <p:cNvSpPr/>
              <p:nvPr/>
            </p:nvSpPr>
            <p:spPr>
              <a:xfrm>
                <a:off x="3217598" y="4551427"/>
                <a:ext cx="141220" cy="49572"/>
              </a:xfrm>
              <a:custGeom>
                <a:rect b="b" l="l" r="r" t="t"/>
                <a:pathLst>
                  <a:path extrusionOk="0" h="575" w="1638">
                    <a:moveTo>
                      <a:pt x="183" y="1"/>
                    </a:moveTo>
                    <a:lnTo>
                      <a:pt x="127" y="57"/>
                    </a:lnTo>
                    <a:lnTo>
                      <a:pt x="1" y="57"/>
                    </a:lnTo>
                    <a:lnTo>
                      <a:pt x="533" y="225"/>
                    </a:lnTo>
                    <a:lnTo>
                      <a:pt x="533" y="169"/>
                    </a:lnTo>
                    <a:lnTo>
                      <a:pt x="588" y="225"/>
                    </a:lnTo>
                    <a:lnTo>
                      <a:pt x="1232" y="439"/>
                    </a:lnTo>
                    <a:lnTo>
                      <a:pt x="1232" y="439"/>
                    </a:lnTo>
                    <a:lnTo>
                      <a:pt x="1232" y="351"/>
                    </a:lnTo>
                    <a:lnTo>
                      <a:pt x="1050" y="281"/>
                    </a:lnTo>
                    <a:lnTo>
                      <a:pt x="1050" y="351"/>
                    </a:lnTo>
                    <a:lnTo>
                      <a:pt x="994" y="351"/>
                    </a:lnTo>
                    <a:lnTo>
                      <a:pt x="994" y="281"/>
                    </a:lnTo>
                    <a:lnTo>
                      <a:pt x="183" y="1"/>
                    </a:lnTo>
                    <a:close/>
                    <a:moveTo>
                      <a:pt x="1232" y="439"/>
                    </a:moveTo>
                    <a:lnTo>
                      <a:pt x="1232" y="463"/>
                    </a:lnTo>
                    <a:lnTo>
                      <a:pt x="1638" y="574"/>
                    </a:lnTo>
                    <a:lnTo>
                      <a:pt x="1638" y="574"/>
                    </a:lnTo>
                    <a:lnTo>
                      <a:pt x="1232" y="4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23"/>
              <p:cNvSpPr/>
              <p:nvPr/>
            </p:nvSpPr>
            <p:spPr>
              <a:xfrm>
                <a:off x="3223633" y="4556255"/>
                <a:ext cx="4914" cy="86"/>
              </a:xfrm>
              <a:custGeom>
                <a:rect b="b" l="l" r="r" t="t"/>
                <a:pathLst>
                  <a:path extrusionOk="0" h="1" w="57">
                    <a:moveTo>
                      <a:pt x="57" y="1"/>
                    </a:moveTo>
                    <a:lnTo>
                      <a:pt x="1" y="1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23"/>
              <p:cNvSpPr/>
              <p:nvPr/>
            </p:nvSpPr>
            <p:spPr>
              <a:xfrm>
                <a:off x="3293638" y="4526080"/>
                <a:ext cx="14570" cy="55607"/>
              </a:xfrm>
              <a:custGeom>
                <a:rect b="b" l="l" r="r" t="t"/>
                <a:pathLst>
                  <a:path extrusionOk="0" h="645" w="169">
                    <a:moveTo>
                      <a:pt x="0" y="1"/>
                    </a:moveTo>
                    <a:lnTo>
                      <a:pt x="0" y="1"/>
                    </a:lnTo>
                    <a:cubicBezTo>
                      <a:pt x="56" y="225"/>
                      <a:pt x="112" y="463"/>
                      <a:pt x="112" y="575"/>
                    </a:cubicBezTo>
                    <a:lnTo>
                      <a:pt x="112" y="645"/>
                    </a:lnTo>
                    <a:lnTo>
                      <a:pt x="168" y="645"/>
                    </a:lnTo>
                    <a:lnTo>
                      <a:pt x="168" y="575"/>
                    </a:lnTo>
                    <a:cubicBezTo>
                      <a:pt x="168" y="463"/>
                      <a:pt x="168" y="295"/>
                      <a:pt x="56" y="5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23"/>
              <p:cNvSpPr/>
              <p:nvPr/>
            </p:nvSpPr>
            <p:spPr>
              <a:xfrm>
                <a:off x="3323813" y="4581602"/>
                <a:ext cx="39831" cy="19398"/>
              </a:xfrm>
              <a:custGeom>
                <a:rect b="b" l="l" r="r" t="t"/>
                <a:pathLst>
                  <a:path extrusionOk="0" h="225" w="462">
                    <a:moveTo>
                      <a:pt x="0" y="1"/>
                    </a:moveTo>
                    <a:lnTo>
                      <a:pt x="0" y="113"/>
                    </a:lnTo>
                    <a:lnTo>
                      <a:pt x="406" y="224"/>
                    </a:lnTo>
                    <a:lnTo>
                      <a:pt x="462" y="224"/>
                    </a:lnTo>
                    <a:cubicBezTo>
                      <a:pt x="462" y="169"/>
                      <a:pt x="462" y="169"/>
                      <a:pt x="406" y="1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23"/>
              <p:cNvSpPr/>
              <p:nvPr/>
            </p:nvSpPr>
            <p:spPr>
              <a:xfrm>
                <a:off x="3039476" y="4451729"/>
                <a:ext cx="17764" cy="49177"/>
              </a:xfrm>
              <a:custGeom>
                <a:rect b="b" l="l" r="r" t="t"/>
                <a:pathLst>
                  <a:path extrusionOk="0" h="757" w="239">
                    <a:moveTo>
                      <a:pt x="71" y="0"/>
                    </a:moveTo>
                    <a:lnTo>
                      <a:pt x="1" y="56"/>
                    </a:lnTo>
                    <a:cubicBezTo>
                      <a:pt x="183" y="406"/>
                      <a:pt x="183" y="756"/>
                      <a:pt x="183" y="756"/>
                    </a:cubicBezTo>
                    <a:lnTo>
                      <a:pt x="239" y="756"/>
                    </a:lnTo>
                    <a:cubicBezTo>
                      <a:pt x="239" y="756"/>
                      <a:pt x="239" y="350"/>
                      <a:pt x="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04" name="Google Shape;804;p23"/>
            <p:cNvSpPr/>
            <p:nvPr/>
          </p:nvSpPr>
          <p:spPr>
            <a:xfrm rot="340625">
              <a:off x="8710442" y="2481047"/>
              <a:ext cx="301872" cy="702576"/>
            </a:xfrm>
            <a:custGeom>
              <a:rect b="b" l="l" r="r" t="t"/>
              <a:pathLst>
                <a:path extrusionOk="0" h="4236" w="1820">
                  <a:moveTo>
                    <a:pt x="609" y="1"/>
                  </a:moveTo>
                  <a:cubicBezTo>
                    <a:pt x="561" y="1"/>
                    <a:pt x="509" y="28"/>
                    <a:pt x="476" y="94"/>
                  </a:cubicBezTo>
                  <a:cubicBezTo>
                    <a:pt x="0" y="1493"/>
                    <a:pt x="0" y="3704"/>
                    <a:pt x="994" y="4236"/>
                  </a:cubicBezTo>
                  <a:cubicBezTo>
                    <a:pt x="1819" y="3536"/>
                    <a:pt x="1469" y="1381"/>
                    <a:pt x="700" y="38"/>
                  </a:cubicBezTo>
                  <a:cubicBezTo>
                    <a:pt x="677" y="15"/>
                    <a:pt x="644" y="1"/>
                    <a:pt x="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 rot="340625">
              <a:off x="8793227" y="2561123"/>
              <a:ext cx="95372" cy="271676"/>
            </a:xfrm>
            <a:custGeom>
              <a:rect b="b" l="l" r="r" t="t"/>
              <a:pathLst>
                <a:path extrusionOk="0" h="1638" w="575">
                  <a:moveTo>
                    <a:pt x="225" y="0"/>
                  </a:moveTo>
                  <a:lnTo>
                    <a:pt x="169" y="126"/>
                  </a:lnTo>
                  <a:cubicBezTo>
                    <a:pt x="57" y="588"/>
                    <a:pt x="1" y="1106"/>
                    <a:pt x="1" y="1638"/>
                  </a:cubicBezTo>
                  <a:lnTo>
                    <a:pt x="113" y="1638"/>
                  </a:lnTo>
                  <a:cubicBezTo>
                    <a:pt x="113" y="1176"/>
                    <a:pt x="113" y="644"/>
                    <a:pt x="225" y="182"/>
                  </a:cubicBezTo>
                  <a:cubicBezTo>
                    <a:pt x="351" y="476"/>
                    <a:pt x="407" y="700"/>
                    <a:pt x="519" y="994"/>
                  </a:cubicBezTo>
                  <a:cubicBezTo>
                    <a:pt x="519" y="938"/>
                    <a:pt x="519" y="938"/>
                    <a:pt x="575" y="938"/>
                  </a:cubicBezTo>
                  <a:cubicBezTo>
                    <a:pt x="463" y="644"/>
                    <a:pt x="351" y="350"/>
                    <a:pt x="225" y="56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 rot="340625">
              <a:off x="8495082" y="2544189"/>
              <a:ext cx="406366" cy="642037"/>
            </a:xfrm>
            <a:custGeom>
              <a:rect b="b" l="l" r="r" t="t"/>
              <a:pathLst>
                <a:path extrusionOk="0" h="3871" w="2450">
                  <a:moveTo>
                    <a:pt x="116" y="1"/>
                  </a:moveTo>
                  <a:cubicBezTo>
                    <a:pt x="62" y="1"/>
                    <a:pt x="1" y="56"/>
                    <a:pt x="1" y="148"/>
                  </a:cubicBezTo>
                  <a:cubicBezTo>
                    <a:pt x="57" y="1660"/>
                    <a:pt x="812" y="3703"/>
                    <a:pt x="1918" y="3871"/>
                  </a:cubicBezTo>
                  <a:cubicBezTo>
                    <a:pt x="2450" y="2877"/>
                    <a:pt x="1344" y="1016"/>
                    <a:pt x="169" y="22"/>
                  </a:cubicBezTo>
                  <a:cubicBezTo>
                    <a:pt x="154" y="8"/>
                    <a:pt x="135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 rot="340625">
              <a:off x="8556876" y="2620189"/>
              <a:ext cx="162712" cy="220592"/>
            </a:xfrm>
            <a:custGeom>
              <a:rect b="b" l="l" r="r" t="t"/>
              <a:pathLst>
                <a:path extrusionOk="0" h="1330" w="981">
                  <a:moveTo>
                    <a:pt x="1" y="0"/>
                  </a:moveTo>
                  <a:lnTo>
                    <a:pt x="1" y="56"/>
                  </a:lnTo>
                  <a:cubicBezTo>
                    <a:pt x="57" y="350"/>
                    <a:pt x="57" y="630"/>
                    <a:pt x="168" y="868"/>
                  </a:cubicBezTo>
                  <a:lnTo>
                    <a:pt x="224" y="924"/>
                  </a:lnTo>
                  <a:cubicBezTo>
                    <a:pt x="168" y="700"/>
                    <a:pt x="113" y="406"/>
                    <a:pt x="57" y="168"/>
                  </a:cubicBezTo>
                  <a:lnTo>
                    <a:pt x="57" y="168"/>
                  </a:lnTo>
                  <a:cubicBezTo>
                    <a:pt x="406" y="518"/>
                    <a:pt x="700" y="924"/>
                    <a:pt x="924" y="1330"/>
                  </a:cubicBezTo>
                  <a:lnTo>
                    <a:pt x="980" y="1274"/>
                  </a:lnTo>
                  <a:cubicBezTo>
                    <a:pt x="756" y="812"/>
                    <a:pt x="406" y="406"/>
                    <a:pt x="57" y="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 rot="340625">
              <a:off x="8800613" y="2680009"/>
              <a:ext cx="125559" cy="262388"/>
            </a:xfrm>
            <a:custGeom>
              <a:rect b="b" l="l" r="r" t="t"/>
              <a:pathLst>
                <a:path extrusionOk="0" h="1582" w="757">
                  <a:moveTo>
                    <a:pt x="645" y="0"/>
                  </a:moveTo>
                  <a:cubicBezTo>
                    <a:pt x="589" y="56"/>
                    <a:pt x="519" y="126"/>
                    <a:pt x="463" y="238"/>
                  </a:cubicBezTo>
                  <a:cubicBezTo>
                    <a:pt x="463" y="350"/>
                    <a:pt x="519" y="476"/>
                    <a:pt x="519" y="588"/>
                  </a:cubicBezTo>
                  <a:cubicBezTo>
                    <a:pt x="589" y="532"/>
                    <a:pt x="700" y="406"/>
                    <a:pt x="756" y="350"/>
                  </a:cubicBezTo>
                  <a:cubicBezTo>
                    <a:pt x="700" y="238"/>
                    <a:pt x="700" y="126"/>
                    <a:pt x="645" y="0"/>
                  </a:cubicBezTo>
                  <a:close/>
                  <a:moveTo>
                    <a:pt x="407" y="294"/>
                  </a:moveTo>
                  <a:cubicBezTo>
                    <a:pt x="239" y="476"/>
                    <a:pt x="57" y="700"/>
                    <a:pt x="1" y="938"/>
                  </a:cubicBezTo>
                  <a:cubicBezTo>
                    <a:pt x="1" y="1176"/>
                    <a:pt x="57" y="1399"/>
                    <a:pt x="113" y="1581"/>
                  </a:cubicBezTo>
                  <a:cubicBezTo>
                    <a:pt x="169" y="1288"/>
                    <a:pt x="295" y="994"/>
                    <a:pt x="519" y="700"/>
                  </a:cubicBezTo>
                  <a:cubicBezTo>
                    <a:pt x="463" y="532"/>
                    <a:pt x="407" y="406"/>
                    <a:pt x="407" y="294"/>
                  </a:cubicBezTo>
                  <a:close/>
                </a:path>
              </a:pathLst>
            </a:custGeom>
            <a:solidFill>
              <a:srgbClr val="EC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 rot="340625">
              <a:off x="8873166" y="2721124"/>
              <a:ext cx="18743" cy="76627"/>
            </a:xfrm>
            <a:custGeom>
              <a:rect b="b" l="l" r="r" t="t"/>
              <a:pathLst>
                <a:path extrusionOk="0" h="462" w="113">
                  <a:moveTo>
                    <a:pt x="57" y="0"/>
                  </a:moveTo>
                  <a:cubicBezTo>
                    <a:pt x="1" y="0"/>
                    <a:pt x="1" y="0"/>
                    <a:pt x="1" y="56"/>
                  </a:cubicBezTo>
                  <a:cubicBezTo>
                    <a:pt x="1" y="168"/>
                    <a:pt x="57" y="294"/>
                    <a:pt x="113" y="462"/>
                  </a:cubicBezTo>
                  <a:lnTo>
                    <a:pt x="113" y="350"/>
                  </a:lnTo>
                  <a:cubicBezTo>
                    <a:pt x="113" y="238"/>
                    <a:pt x="57" y="112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 rot="340625">
              <a:off x="8524938" y="2745319"/>
              <a:ext cx="213632" cy="192893"/>
            </a:xfrm>
            <a:custGeom>
              <a:rect b="b" l="l" r="r" t="t"/>
              <a:pathLst>
                <a:path extrusionOk="0" h="1163" w="1288">
                  <a:moveTo>
                    <a:pt x="1" y="1"/>
                  </a:moveTo>
                  <a:cubicBezTo>
                    <a:pt x="1" y="169"/>
                    <a:pt x="57" y="295"/>
                    <a:pt x="127" y="463"/>
                  </a:cubicBezTo>
                  <a:cubicBezTo>
                    <a:pt x="183" y="463"/>
                    <a:pt x="294" y="519"/>
                    <a:pt x="406" y="575"/>
                  </a:cubicBezTo>
                  <a:cubicBezTo>
                    <a:pt x="350" y="407"/>
                    <a:pt x="294" y="295"/>
                    <a:pt x="294" y="113"/>
                  </a:cubicBezTo>
                  <a:cubicBezTo>
                    <a:pt x="183" y="113"/>
                    <a:pt x="57" y="57"/>
                    <a:pt x="1" y="1"/>
                  </a:cubicBezTo>
                  <a:close/>
                  <a:moveTo>
                    <a:pt x="350" y="169"/>
                  </a:moveTo>
                  <a:cubicBezTo>
                    <a:pt x="406" y="295"/>
                    <a:pt x="476" y="463"/>
                    <a:pt x="476" y="645"/>
                  </a:cubicBezTo>
                  <a:cubicBezTo>
                    <a:pt x="826" y="757"/>
                    <a:pt x="1050" y="994"/>
                    <a:pt x="1288" y="1162"/>
                  </a:cubicBezTo>
                  <a:cubicBezTo>
                    <a:pt x="1232" y="994"/>
                    <a:pt x="1106" y="757"/>
                    <a:pt x="1050" y="575"/>
                  </a:cubicBezTo>
                  <a:cubicBezTo>
                    <a:pt x="826" y="407"/>
                    <a:pt x="588" y="295"/>
                    <a:pt x="350" y="169"/>
                  </a:cubicBezTo>
                  <a:close/>
                </a:path>
              </a:pathLst>
            </a:custGeom>
            <a:solidFill>
              <a:srgbClr val="EC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 rot="340625">
              <a:off x="8577242" y="2759819"/>
              <a:ext cx="30353" cy="88402"/>
            </a:xfrm>
            <a:custGeom>
              <a:rect b="b" l="l" r="r" t="t"/>
              <a:pathLst>
                <a:path extrusionOk="0" h="533" w="183">
                  <a:moveTo>
                    <a:pt x="0" y="1"/>
                  </a:moveTo>
                  <a:cubicBezTo>
                    <a:pt x="0" y="183"/>
                    <a:pt x="56" y="295"/>
                    <a:pt x="112" y="463"/>
                  </a:cubicBezTo>
                  <a:cubicBezTo>
                    <a:pt x="112" y="463"/>
                    <a:pt x="182" y="463"/>
                    <a:pt x="182" y="533"/>
                  </a:cubicBezTo>
                  <a:cubicBezTo>
                    <a:pt x="182" y="351"/>
                    <a:pt x="112" y="183"/>
                    <a:pt x="56" y="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 rot="340625">
              <a:off x="8688835" y="2827001"/>
              <a:ext cx="164868" cy="250778"/>
            </a:xfrm>
            <a:custGeom>
              <a:rect b="b" l="l" r="r" t="t"/>
              <a:pathLst>
                <a:path extrusionOk="0" h="1512" w="994">
                  <a:moveTo>
                    <a:pt x="588" y="1"/>
                  </a:moveTo>
                  <a:lnTo>
                    <a:pt x="0" y="169"/>
                  </a:lnTo>
                  <a:cubicBezTo>
                    <a:pt x="126" y="462"/>
                    <a:pt x="238" y="868"/>
                    <a:pt x="294" y="1106"/>
                  </a:cubicBezTo>
                  <a:cubicBezTo>
                    <a:pt x="294" y="1218"/>
                    <a:pt x="238" y="1288"/>
                    <a:pt x="238" y="1400"/>
                  </a:cubicBezTo>
                  <a:cubicBezTo>
                    <a:pt x="275" y="1437"/>
                    <a:pt x="320" y="1450"/>
                    <a:pt x="364" y="1450"/>
                  </a:cubicBezTo>
                  <a:cubicBezTo>
                    <a:pt x="451" y="1450"/>
                    <a:pt x="532" y="1400"/>
                    <a:pt x="532" y="1400"/>
                  </a:cubicBezTo>
                  <a:cubicBezTo>
                    <a:pt x="588" y="1512"/>
                    <a:pt x="700" y="1512"/>
                    <a:pt x="700" y="1512"/>
                  </a:cubicBezTo>
                  <a:cubicBezTo>
                    <a:pt x="826" y="1456"/>
                    <a:pt x="826" y="1344"/>
                    <a:pt x="826" y="1344"/>
                  </a:cubicBezTo>
                  <a:cubicBezTo>
                    <a:pt x="882" y="1288"/>
                    <a:pt x="994" y="1218"/>
                    <a:pt x="994" y="1162"/>
                  </a:cubicBezTo>
                  <a:cubicBezTo>
                    <a:pt x="938" y="1106"/>
                    <a:pt x="882" y="1050"/>
                    <a:pt x="826" y="994"/>
                  </a:cubicBezTo>
                  <a:cubicBezTo>
                    <a:pt x="700" y="756"/>
                    <a:pt x="644" y="351"/>
                    <a:pt x="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13" name="Google Shape;813;p23"/>
            <p:cNvGrpSpPr/>
            <p:nvPr/>
          </p:nvGrpSpPr>
          <p:grpSpPr>
            <a:xfrm rot="340609">
              <a:off x="8648455" y="2725055"/>
              <a:ext cx="164867" cy="281132"/>
              <a:chOff x="3308122" y="4148464"/>
              <a:chExt cx="85697" cy="146131"/>
            </a:xfrm>
          </p:grpSpPr>
          <p:sp>
            <p:nvSpPr>
              <p:cNvPr id="814" name="Google Shape;814;p23"/>
              <p:cNvSpPr/>
              <p:nvPr/>
            </p:nvSpPr>
            <p:spPr>
              <a:xfrm>
                <a:off x="3368386" y="4203986"/>
                <a:ext cx="25433" cy="85781"/>
              </a:xfrm>
              <a:custGeom>
                <a:rect b="b" l="l" r="r" t="t"/>
                <a:pathLst>
                  <a:path extrusionOk="0" h="995" w="295">
                    <a:moveTo>
                      <a:pt x="1" y="1"/>
                    </a:moveTo>
                    <a:cubicBezTo>
                      <a:pt x="71" y="295"/>
                      <a:pt x="183" y="644"/>
                      <a:pt x="239" y="938"/>
                    </a:cubicBezTo>
                    <a:lnTo>
                      <a:pt x="239" y="994"/>
                    </a:lnTo>
                    <a:cubicBezTo>
                      <a:pt x="239" y="938"/>
                      <a:pt x="295" y="882"/>
                      <a:pt x="295" y="812"/>
                    </a:cubicBezTo>
                    <a:cubicBezTo>
                      <a:pt x="183" y="532"/>
                      <a:pt x="127" y="295"/>
                      <a:pt x="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23"/>
              <p:cNvSpPr/>
              <p:nvPr/>
            </p:nvSpPr>
            <p:spPr>
              <a:xfrm>
                <a:off x="3344332" y="4208814"/>
                <a:ext cx="30175" cy="85781"/>
              </a:xfrm>
              <a:custGeom>
                <a:rect b="b" l="l" r="r" t="t"/>
                <a:pathLst>
                  <a:path extrusionOk="0" h="995" w="350">
                    <a:moveTo>
                      <a:pt x="0" y="1"/>
                    </a:moveTo>
                    <a:cubicBezTo>
                      <a:pt x="112" y="295"/>
                      <a:pt x="168" y="588"/>
                      <a:pt x="224" y="882"/>
                    </a:cubicBezTo>
                    <a:cubicBezTo>
                      <a:pt x="280" y="882"/>
                      <a:pt x="280" y="938"/>
                      <a:pt x="350" y="994"/>
                    </a:cubicBezTo>
                    <a:lnTo>
                      <a:pt x="350" y="938"/>
                    </a:lnTo>
                    <a:cubicBezTo>
                      <a:pt x="224" y="644"/>
                      <a:pt x="168" y="295"/>
                      <a:pt x="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23"/>
              <p:cNvSpPr/>
              <p:nvPr/>
            </p:nvSpPr>
            <p:spPr>
              <a:xfrm>
                <a:off x="3374421" y="4148464"/>
                <a:ext cx="9742" cy="35088"/>
              </a:xfrm>
              <a:custGeom>
                <a:rect b="b" l="l" r="r" t="t"/>
                <a:pathLst>
                  <a:path extrusionOk="0" h="407" w="113">
                    <a:moveTo>
                      <a:pt x="57" y="1"/>
                    </a:moveTo>
                    <a:lnTo>
                      <a:pt x="1" y="407"/>
                    </a:lnTo>
                    <a:lnTo>
                      <a:pt x="57" y="407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23"/>
              <p:cNvSpPr/>
              <p:nvPr/>
            </p:nvSpPr>
            <p:spPr>
              <a:xfrm>
                <a:off x="3308122" y="4168983"/>
                <a:ext cx="25433" cy="25433"/>
              </a:xfrm>
              <a:custGeom>
                <a:rect b="b" l="l" r="r" t="t"/>
                <a:pathLst>
                  <a:path extrusionOk="0" h="295" w="295">
                    <a:moveTo>
                      <a:pt x="0" y="1"/>
                    </a:moveTo>
                    <a:lnTo>
                      <a:pt x="238" y="295"/>
                    </a:lnTo>
                    <a:lnTo>
                      <a:pt x="294" y="295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23"/>
              <p:cNvSpPr/>
              <p:nvPr/>
            </p:nvSpPr>
            <p:spPr>
              <a:xfrm>
                <a:off x="3338297" y="4148464"/>
                <a:ext cx="15691" cy="30261"/>
              </a:xfrm>
              <a:custGeom>
                <a:rect b="b" l="l" r="r" t="t"/>
                <a:pathLst>
                  <a:path extrusionOk="0" h="351" w="182">
                    <a:moveTo>
                      <a:pt x="0" y="1"/>
                    </a:moveTo>
                    <a:lnTo>
                      <a:pt x="126" y="351"/>
                    </a:lnTo>
                    <a:lnTo>
                      <a:pt x="182" y="351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9" name="Google Shape;819;p23"/>
            <p:cNvGrpSpPr/>
            <p:nvPr/>
          </p:nvGrpSpPr>
          <p:grpSpPr>
            <a:xfrm rot="340609">
              <a:off x="8638144" y="2706454"/>
              <a:ext cx="189913" cy="151430"/>
              <a:chOff x="3298466" y="4138894"/>
              <a:chExt cx="98716" cy="78713"/>
            </a:xfrm>
          </p:grpSpPr>
          <p:sp>
            <p:nvSpPr>
              <p:cNvPr id="820" name="Google Shape;820;p23"/>
              <p:cNvSpPr/>
              <p:nvPr/>
            </p:nvSpPr>
            <p:spPr>
              <a:xfrm>
                <a:off x="3363558" y="4143722"/>
                <a:ext cx="30261" cy="12242"/>
              </a:xfrm>
              <a:custGeom>
                <a:rect b="b" l="l" r="r" t="t"/>
                <a:pathLst>
                  <a:path extrusionOk="0" h="142" w="351">
                    <a:moveTo>
                      <a:pt x="183" y="0"/>
                    </a:moveTo>
                    <a:cubicBezTo>
                      <a:pt x="57" y="0"/>
                      <a:pt x="1" y="56"/>
                      <a:pt x="127" y="112"/>
                    </a:cubicBezTo>
                    <a:cubicBezTo>
                      <a:pt x="144" y="133"/>
                      <a:pt x="165" y="141"/>
                      <a:pt x="188" y="141"/>
                    </a:cubicBezTo>
                    <a:cubicBezTo>
                      <a:pt x="240" y="141"/>
                      <a:pt x="295" y="95"/>
                      <a:pt x="295" y="56"/>
                    </a:cubicBezTo>
                    <a:cubicBezTo>
                      <a:pt x="351" y="56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23"/>
              <p:cNvSpPr/>
              <p:nvPr/>
            </p:nvSpPr>
            <p:spPr>
              <a:xfrm>
                <a:off x="3298466" y="4156913"/>
                <a:ext cx="24054" cy="19053"/>
              </a:xfrm>
              <a:custGeom>
                <a:rect b="b" l="l" r="r" t="t"/>
                <a:pathLst>
                  <a:path extrusionOk="0" h="221" w="279">
                    <a:moveTo>
                      <a:pt x="200" y="1"/>
                    </a:moveTo>
                    <a:cubicBezTo>
                      <a:pt x="177" y="1"/>
                      <a:pt x="147" y="10"/>
                      <a:pt x="112" y="29"/>
                    </a:cubicBezTo>
                    <a:cubicBezTo>
                      <a:pt x="112" y="85"/>
                      <a:pt x="112" y="85"/>
                      <a:pt x="56" y="85"/>
                    </a:cubicBezTo>
                    <a:cubicBezTo>
                      <a:pt x="56" y="141"/>
                      <a:pt x="0" y="197"/>
                      <a:pt x="56" y="197"/>
                    </a:cubicBezTo>
                    <a:cubicBezTo>
                      <a:pt x="56" y="213"/>
                      <a:pt x="72" y="220"/>
                      <a:pt x="94" y="220"/>
                    </a:cubicBezTo>
                    <a:cubicBezTo>
                      <a:pt x="147" y="220"/>
                      <a:pt x="238" y="180"/>
                      <a:pt x="238" y="141"/>
                    </a:cubicBezTo>
                    <a:cubicBezTo>
                      <a:pt x="279" y="60"/>
                      <a:pt x="261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23"/>
              <p:cNvSpPr/>
              <p:nvPr/>
            </p:nvSpPr>
            <p:spPr>
              <a:xfrm>
                <a:off x="3328641" y="4138894"/>
                <a:ext cx="25347" cy="14484"/>
              </a:xfrm>
              <a:custGeom>
                <a:rect b="b" l="l" r="r" t="t"/>
                <a:pathLst>
                  <a:path extrusionOk="0" h="168" w="294">
                    <a:moveTo>
                      <a:pt x="182" y="0"/>
                    </a:moveTo>
                    <a:cubicBezTo>
                      <a:pt x="112" y="0"/>
                      <a:pt x="112" y="56"/>
                      <a:pt x="112" y="56"/>
                    </a:cubicBezTo>
                    <a:cubicBezTo>
                      <a:pt x="0" y="56"/>
                      <a:pt x="0" y="168"/>
                      <a:pt x="112" y="168"/>
                    </a:cubicBezTo>
                    <a:cubicBezTo>
                      <a:pt x="182" y="168"/>
                      <a:pt x="294" y="112"/>
                      <a:pt x="294" y="56"/>
                    </a:cubicBezTo>
                    <a:cubicBezTo>
                      <a:pt x="294" y="56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23"/>
              <p:cNvSpPr/>
              <p:nvPr/>
            </p:nvSpPr>
            <p:spPr>
              <a:xfrm>
                <a:off x="3318985" y="4173811"/>
                <a:ext cx="78197" cy="43796"/>
              </a:xfrm>
              <a:custGeom>
                <a:rect b="b" l="l" r="r" t="t"/>
                <a:pathLst>
                  <a:path extrusionOk="0" h="508" w="907">
                    <a:moveTo>
                      <a:pt x="462" y="1"/>
                    </a:moveTo>
                    <a:cubicBezTo>
                      <a:pt x="406" y="1"/>
                      <a:pt x="350" y="57"/>
                      <a:pt x="224" y="57"/>
                    </a:cubicBezTo>
                    <a:cubicBezTo>
                      <a:pt x="56" y="183"/>
                      <a:pt x="0" y="351"/>
                      <a:pt x="0" y="407"/>
                    </a:cubicBezTo>
                    <a:cubicBezTo>
                      <a:pt x="17" y="479"/>
                      <a:pt x="108" y="507"/>
                      <a:pt x="226" y="507"/>
                    </a:cubicBezTo>
                    <a:cubicBezTo>
                      <a:pt x="497" y="507"/>
                      <a:pt x="907" y="356"/>
                      <a:pt x="868" y="239"/>
                    </a:cubicBezTo>
                    <a:cubicBezTo>
                      <a:pt x="868" y="113"/>
                      <a:pt x="644" y="1"/>
                      <a:pt x="4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24" name="Google Shape;824;p23"/>
            <p:cNvSpPr/>
            <p:nvPr/>
          </p:nvSpPr>
          <p:spPr>
            <a:xfrm rot="340625">
              <a:off x="8764235" y="2541373"/>
              <a:ext cx="329737" cy="671394"/>
            </a:xfrm>
            <a:custGeom>
              <a:rect b="b" l="l" r="r" t="t"/>
              <a:pathLst>
                <a:path extrusionOk="0" h="4048" w="1988">
                  <a:moveTo>
                    <a:pt x="1703" y="1"/>
                  </a:moveTo>
                  <a:cubicBezTo>
                    <a:pt x="1665" y="1"/>
                    <a:pt x="1614" y="33"/>
                    <a:pt x="1582" y="66"/>
                  </a:cubicBezTo>
                  <a:cubicBezTo>
                    <a:pt x="1526" y="359"/>
                    <a:pt x="1344" y="765"/>
                    <a:pt x="1050" y="1059"/>
                  </a:cubicBezTo>
                  <a:cubicBezTo>
                    <a:pt x="1" y="2165"/>
                    <a:pt x="239" y="3382"/>
                    <a:pt x="421" y="3914"/>
                  </a:cubicBezTo>
                  <a:cubicBezTo>
                    <a:pt x="462" y="3996"/>
                    <a:pt x="563" y="4048"/>
                    <a:pt x="663" y="4048"/>
                  </a:cubicBezTo>
                  <a:cubicBezTo>
                    <a:pt x="700" y="4048"/>
                    <a:pt x="737" y="4041"/>
                    <a:pt x="771" y="4026"/>
                  </a:cubicBezTo>
                  <a:cubicBezTo>
                    <a:pt x="827" y="4026"/>
                    <a:pt x="882" y="4026"/>
                    <a:pt x="882" y="3970"/>
                  </a:cubicBezTo>
                  <a:cubicBezTo>
                    <a:pt x="1288" y="3452"/>
                    <a:pt x="1694" y="2808"/>
                    <a:pt x="1876" y="2165"/>
                  </a:cubicBezTo>
                  <a:cubicBezTo>
                    <a:pt x="1988" y="1633"/>
                    <a:pt x="1932" y="709"/>
                    <a:pt x="1750" y="66"/>
                  </a:cubicBezTo>
                  <a:cubicBezTo>
                    <a:pt x="1750" y="18"/>
                    <a:pt x="1730" y="1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 rot="340625">
              <a:off x="8808417" y="2686153"/>
              <a:ext cx="223086" cy="473525"/>
            </a:xfrm>
            <a:custGeom>
              <a:rect b="b" l="l" r="r" t="t"/>
              <a:pathLst>
                <a:path extrusionOk="0" h="2855" w="1345">
                  <a:moveTo>
                    <a:pt x="1232" y="182"/>
                  </a:moveTo>
                  <a:lnTo>
                    <a:pt x="1232" y="182"/>
                  </a:lnTo>
                  <a:cubicBezTo>
                    <a:pt x="1288" y="588"/>
                    <a:pt x="1232" y="938"/>
                    <a:pt x="1176" y="1232"/>
                  </a:cubicBezTo>
                  <a:cubicBezTo>
                    <a:pt x="1050" y="1693"/>
                    <a:pt x="826" y="2225"/>
                    <a:pt x="407" y="2687"/>
                  </a:cubicBezTo>
                  <a:cubicBezTo>
                    <a:pt x="295" y="2337"/>
                    <a:pt x="183" y="1344"/>
                    <a:pt x="1050" y="406"/>
                  </a:cubicBezTo>
                  <a:cubicBezTo>
                    <a:pt x="1106" y="350"/>
                    <a:pt x="1176" y="294"/>
                    <a:pt x="1232" y="182"/>
                  </a:cubicBezTo>
                  <a:close/>
                  <a:moveTo>
                    <a:pt x="1288" y="0"/>
                  </a:moveTo>
                  <a:lnTo>
                    <a:pt x="1232" y="56"/>
                  </a:lnTo>
                  <a:cubicBezTo>
                    <a:pt x="1176" y="182"/>
                    <a:pt x="1106" y="294"/>
                    <a:pt x="994" y="406"/>
                  </a:cubicBezTo>
                  <a:cubicBezTo>
                    <a:pt x="1" y="1399"/>
                    <a:pt x="295" y="2449"/>
                    <a:pt x="351" y="2799"/>
                  </a:cubicBezTo>
                  <a:lnTo>
                    <a:pt x="407" y="2855"/>
                  </a:lnTo>
                  <a:lnTo>
                    <a:pt x="407" y="2799"/>
                  </a:lnTo>
                  <a:cubicBezTo>
                    <a:pt x="826" y="2281"/>
                    <a:pt x="1176" y="1693"/>
                    <a:pt x="1232" y="1232"/>
                  </a:cubicBezTo>
                  <a:cubicBezTo>
                    <a:pt x="1344" y="938"/>
                    <a:pt x="1344" y="532"/>
                    <a:pt x="1288" y="126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 rot="340625">
              <a:off x="8311572" y="2706035"/>
              <a:ext cx="522304" cy="498404"/>
            </a:xfrm>
            <a:custGeom>
              <a:rect b="b" l="l" r="r" t="t"/>
              <a:pathLst>
                <a:path extrusionOk="0" h="3005" w="3149">
                  <a:moveTo>
                    <a:pt x="109" y="1"/>
                  </a:moveTo>
                  <a:cubicBezTo>
                    <a:pt x="56" y="1"/>
                    <a:pt x="0" y="40"/>
                    <a:pt x="0" y="80"/>
                  </a:cubicBezTo>
                  <a:cubicBezTo>
                    <a:pt x="168" y="724"/>
                    <a:pt x="644" y="1549"/>
                    <a:pt x="1050" y="1955"/>
                  </a:cubicBezTo>
                  <a:cubicBezTo>
                    <a:pt x="1456" y="2417"/>
                    <a:pt x="2155" y="2767"/>
                    <a:pt x="2799" y="3005"/>
                  </a:cubicBezTo>
                  <a:lnTo>
                    <a:pt x="2911" y="3005"/>
                  </a:lnTo>
                  <a:cubicBezTo>
                    <a:pt x="3093" y="2949"/>
                    <a:pt x="3149" y="2823"/>
                    <a:pt x="3149" y="2655"/>
                  </a:cubicBezTo>
                  <a:cubicBezTo>
                    <a:pt x="3023" y="2123"/>
                    <a:pt x="2617" y="962"/>
                    <a:pt x="1106" y="612"/>
                  </a:cubicBezTo>
                  <a:cubicBezTo>
                    <a:pt x="700" y="500"/>
                    <a:pt x="350" y="262"/>
                    <a:pt x="168" y="24"/>
                  </a:cubicBezTo>
                  <a:cubicBezTo>
                    <a:pt x="152" y="8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 rot="340625">
              <a:off x="8403436" y="2828089"/>
              <a:ext cx="378501" cy="320438"/>
            </a:xfrm>
            <a:custGeom>
              <a:rect b="b" l="l" r="r" t="t"/>
              <a:pathLst>
                <a:path extrusionOk="0" h="1932" w="2282">
                  <a:moveTo>
                    <a:pt x="127" y="127"/>
                  </a:moveTo>
                  <a:lnTo>
                    <a:pt x="127" y="127"/>
                  </a:lnTo>
                  <a:cubicBezTo>
                    <a:pt x="239" y="183"/>
                    <a:pt x="351" y="239"/>
                    <a:pt x="421" y="239"/>
                  </a:cubicBezTo>
                  <a:cubicBezTo>
                    <a:pt x="1694" y="588"/>
                    <a:pt x="2044" y="1456"/>
                    <a:pt x="2170" y="1876"/>
                  </a:cubicBezTo>
                  <a:cubicBezTo>
                    <a:pt x="1582" y="1638"/>
                    <a:pt x="1050" y="1288"/>
                    <a:pt x="701" y="938"/>
                  </a:cubicBezTo>
                  <a:cubicBezTo>
                    <a:pt x="533" y="756"/>
                    <a:pt x="351" y="476"/>
                    <a:pt x="127" y="127"/>
                  </a:cubicBezTo>
                  <a:close/>
                  <a:moveTo>
                    <a:pt x="1" y="1"/>
                  </a:moveTo>
                  <a:lnTo>
                    <a:pt x="71" y="57"/>
                  </a:lnTo>
                  <a:cubicBezTo>
                    <a:pt x="239" y="476"/>
                    <a:pt x="477" y="826"/>
                    <a:pt x="645" y="994"/>
                  </a:cubicBezTo>
                  <a:cubicBezTo>
                    <a:pt x="1050" y="1400"/>
                    <a:pt x="1582" y="1694"/>
                    <a:pt x="2226" y="1932"/>
                  </a:cubicBezTo>
                  <a:lnTo>
                    <a:pt x="2282" y="1932"/>
                  </a:lnTo>
                  <a:lnTo>
                    <a:pt x="2226" y="1876"/>
                  </a:lnTo>
                  <a:cubicBezTo>
                    <a:pt x="2170" y="1582"/>
                    <a:pt x="1820" y="532"/>
                    <a:pt x="477" y="183"/>
                  </a:cubicBezTo>
                  <a:cubicBezTo>
                    <a:pt x="351" y="127"/>
                    <a:pt x="183" y="57"/>
                    <a:pt x="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 rot="340625">
              <a:off x="8658790" y="3112531"/>
              <a:ext cx="290261" cy="290418"/>
            </a:xfrm>
            <a:custGeom>
              <a:rect b="b" l="l" r="r" t="t"/>
              <a:pathLst>
                <a:path extrusionOk="0" h="1751" w="1750">
                  <a:moveTo>
                    <a:pt x="1637" y="1"/>
                  </a:moveTo>
                  <a:cubicBezTo>
                    <a:pt x="1637" y="1"/>
                    <a:pt x="1287" y="225"/>
                    <a:pt x="826" y="351"/>
                  </a:cubicBezTo>
                  <a:cubicBezTo>
                    <a:pt x="476" y="463"/>
                    <a:pt x="0" y="463"/>
                    <a:pt x="0" y="463"/>
                  </a:cubicBezTo>
                  <a:cubicBezTo>
                    <a:pt x="238" y="645"/>
                    <a:pt x="350" y="924"/>
                    <a:pt x="406" y="1162"/>
                  </a:cubicBezTo>
                  <a:cubicBezTo>
                    <a:pt x="406" y="1274"/>
                    <a:pt x="476" y="1456"/>
                    <a:pt x="532" y="1568"/>
                  </a:cubicBezTo>
                  <a:cubicBezTo>
                    <a:pt x="644" y="1694"/>
                    <a:pt x="756" y="1750"/>
                    <a:pt x="938" y="1750"/>
                  </a:cubicBezTo>
                  <a:lnTo>
                    <a:pt x="1232" y="1750"/>
                  </a:lnTo>
                  <a:cubicBezTo>
                    <a:pt x="1343" y="1694"/>
                    <a:pt x="1399" y="1694"/>
                    <a:pt x="1525" y="1568"/>
                  </a:cubicBezTo>
                  <a:cubicBezTo>
                    <a:pt x="1637" y="1512"/>
                    <a:pt x="1693" y="1344"/>
                    <a:pt x="1749" y="1218"/>
                  </a:cubicBezTo>
                  <a:cubicBezTo>
                    <a:pt x="1749" y="1106"/>
                    <a:pt x="1693" y="924"/>
                    <a:pt x="1637" y="813"/>
                  </a:cubicBezTo>
                  <a:cubicBezTo>
                    <a:pt x="1581" y="575"/>
                    <a:pt x="1525" y="295"/>
                    <a:pt x="1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4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31" name="Google Shape;831;p24"/>
          <p:cNvSpPr txBox="1"/>
          <p:nvPr>
            <p:ph idx="1" type="subTitle"/>
          </p:nvPr>
        </p:nvSpPr>
        <p:spPr>
          <a:xfrm>
            <a:off x="4693482" y="1838700"/>
            <a:ext cx="3640800" cy="18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32" name="Google Shape;832;p24"/>
          <p:cNvSpPr txBox="1"/>
          <p:nvPr>
            <p:ph idx="2" type="subTitle"/>
          </p:nvPr>
        </p:nvSpPr>
        <p:spPr>
          <a:xfrm>
            <a:off x="809713" y="1838700"/>
            <a:ext cx="3640800" cy="18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cxnSp>
        <p:nvCxnSpPr>
          <p:cNvPr id="833" name="Google Shape;833;p24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4" name="Google Shape;834;p24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35" name="Google Shape;835;p24"/>
          <p:cNvGrpSpPr/>
          <p:nvPr/>
        </p:nvGrpSpPr>
        <p:grpSpPr>
          <a:xfrm rot="-4028708">
            <a:off x="8414420" y="933828"/>
            <a:ext cx="876293" cy="897358"/>
            <a:chOff x="5369918" y="1309401"/>
            <a:chExt cx="868462" cy="889305"/>
          </a:xfrm>
        </p:grpSpPr>
        <p:grpSp>
          <p:nvGrpSpPr>
            <p:cNvPr id="836" name="Google Shape;836;p24"/>
            <p:cNvGrpSpPr/>
            <p:nvPr/>
          </p:nvGrpSpPr>
          <p:grpSpPr>
            <a:xfrm>
              <a:off x="5369918" y="1309401"/>
              <a:ext cx="868462" cy="889305"/>
              <a:chOff x="3222351" y="209351"/>
              <a:chExt cx="486970" cy="498657"/>
            </a:xfrm>
          </p:grpSpPr>
          <p:sp>
            <p:nvSpPr>
              <p:cNvPr id="837" name="Google Shape;837;p24"/>
              <p:cNvSpPr/>
              <p:nvPr/>
            </p:nvSpPr>
            <p:spPr>
              <a:xfrm>
                <a:off x="3243246" y="284079"/>
                <a:ext cx="209397" cy="172742"/>
              </a:xfrm>
              <a:custGeom>
                <a:rect b="b" l="l" r="r" t="t"/>
                <a:pathLst>
                  <a:path extrusionOk="0" h="3902" w="4730">
                    <a:moveTo>
                      <a:pt x="238" y="0"/>
                    </a:moveTo>
                    <a:cubicBezTo>
                      <a:pt x="126" y="0"/>
                      <a:pt x="0" y="126"/>
                      <a:pt x="56" y="238"/>
                    </a:cubicBezTo>
                    <a:cubicBezTo>
                      <a:pt x="914" y="1941"/>
                      <a:pt x="2791" y="3901"/>
                      <a:pt x="4218" y="3901"/>
                    </a:cubicBezTo>
                    <a:cubicBezTo>
                      <a:pt x="4351" y="3901"/>
                      <a:pt x="4480" y="3884"/>
                      <a:pt x="4604" y="3848"/>
                    </a:cubicBezTo>
                    <a:cubicBezTo>
                      <a:pt x="4730" y="2281"/>
                      <a:pt x="2281" y="588"/>
                      <a:pt x="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24"/>
              <p:cNvSpPr/>
              <p:nvPr/>
            </p:nvSpPr>
            <p:spPr>
              <a:xfrm>
                <a:off x="3222351" y="449604"/>
                <a:ext cx="223652" cy="147818"/>
              </a:xfrm>
              <a:custGeom>
                <a:rect b="b" l="l" r="r" t="t"/>
                <a:pathLst>
                  <a:path extrusionOk="0" h="3339" w="5052">
                    <a:moveTo>
                      <a:pt x="4463" y="1"/>
                    </a:moveTo>
                    <a:cubicBezTo>
                      <a:pt x="3043" y="1"/>
                      <a:pt x="1061" y="1567"/>
                      <a:pt x="98" y="3090"/>
                    </a:cubicBezTo>
                    <a:cubicBezTo>
                      <a:pt x="1" y="3188"/>
                      <a:pt x="73" y="3338"/>
                      <a:pt x="177" y="3338"/>
                    </a:cubicBezTo>
                    <a:cubicBezTo>
                      <a:pt x="192" y="3338"/>
                      <a:pt x="208" y="3335"/>
                      <a:pt x="224" y="3328"/>
                    </a:cubicBezTo>
                    <a:cubicBezTo>
                      <a:pt x="2323" y="3034"/>
                      <a:pt x="4996" y="1635"/>
                      <a:pt x="5052" y="109"/>
                    </a:cubicBezTo>
                    <a:cubicBezTo>
                      <a:pt x="4871" y="35"/>
                      <a:pt x="4673" y="1"/>
                      <a:pt x="4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24"/>
              <p:cNvSpPr/>
              <p:nvPr/>
            </p:nvSpPr>
            <p:spPr>
              <a:xfrm>
                <a:off x="3402618" y="454430"/>
                <a:ext cx="131349" cy="253579"/>
              </a:xfrm>
              <a:custGeom>
                <a:rect b="b" l="l" r="r" t="t"/>
                <a:pathLst>
                  <a:path extrusionOk="0" h="5728" w="2967">
                    <a:moveTo>
                      <a:pt x="980" y="0"/>
                    </a:moveTo>
                    <a:cubicBezTo>
                      <a:pt x="0" y="1176"/>
                      <a:pt x="980" y="4030"/>
                      <a:pt x="2323" y="5668"/>
                    </a:cubicBezTo>
                    <a:cubicBezTo>
                      <a:pt x="2344" y="5710"/>
                      <a:pt x="2383" y="5728"/>
                      <a:pt x="2423" y="5728"/>
                    </a:cubicBezTo>
                    <a:cubicBezTo>
                      <a:pt x="2490" y="5728"/>
                      <a:pt x="2561" y="5677"/>
                      <a:pt x="2561" y="5598"/>
                    </a:cubicBezTo>
                    <a:cubicBezTo>
                      <a:pt x="2967" y="3569"/>
                      <a:pt x="2449" y="532"/>
                      <a:pt x="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24"/>
              <p:cNvSpPr/>
              <p:nvPr/>
            </p:nvSpPr>
            <p:spPr>
              <a:xfrm>
                <a:off x="3411118" y="209351"/>
                <a:ext cx="141885" cy="245123"/>
              </a:xfrm>
              <a:custGeom>
                <a:rect b="b" l="l" r="r" t="t"/>
                <a:pathLst>
                  <a:path extrusionOk="0" h="5537" w="3205">
                    <a:moveTo>
                      <a:pt x="2995" y="1"/>
                    </a:moveTo>
                    <a:cubicBezTo>
                      <a:pt x="2949" y="1"/>
                      <a:pt x="2899" y="21"/>
                      <a:pt x="2855" y="65"/>
                    </a:cubicBezTo>
                    <a:cubicBezTo>
                      <a:pt x="1344" y="1520"/>
                      <a:pt x="0" y="4207"/>
                      <a:pt x="882" y="5536"/>
                    </a:cubicBezTo>
                    <a:cubicBezTo>
                      <a:pt x="2337" y="5131"/>
                      <a:pt x="3205" y="2220"/>
                      <a:pt x="3149" y="177"/>
                    </a:cubicBezTo>
                    <a:cubicBezTo>
                      <a:pt x="3149" y="68"/>
                      <a:pt x="3078" y="1"/>
                      <a:pt x="2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24"/>
              <p:cNvSpPr/>
              <p:nvPr/>
            </p:nvSpPr>
            <p:spPr>
              <a:xfrm>
                <a:off x="3449058" y="421891"/>
                <a:ext cx="260263" cy="77384"/>
              </a:xfrm>
              <a:custGeom>
                <a:rect b="b" l="l" r="r" t="t"/>
                <a:pathLst>
                  <a:path extrusionOk="0" h="1748" w="5879">
                    <a:moveTo>
                      <a:pt x="2087" y="1"/>
                    </a:moveTo>
                    <a:cubicBezTo>
                      <a:pt x="1179" y="1"/>
                      <a:pt x="396" y="214"/>
                      <a:pt x="1" y="735"/>
                    </a:cubicBezTo>
                    <a:cubicBezTo>
                      <a:pt x="449" y="1446"/>
                      <a:pt x="1576" y="1748"/>
                      <a:pt x="2818" y="1748"/>
                    </a:cubicBezTo>
                    <a:cubicBezTo>
                      <a:pt x="3825" y="1748"/>
                      <a:pt x="4908" y="1549"/>
                      <a:pt x="5766" y="1211"/>
                    </a:cubicBezTo>
                    <a:cubicBezTo>
                      <a:pt x="5878" y="1211"/>
                      <a:pt x="5878" y="1029"/>
                      <a:pt x="5766" y="917"/>
                    </a:cubicBezTo>
                    <a:cubicBezTo>
                      <a:pt x="4734" y="381"/>
                      <a:pt x="3299" y="1"/>
                      <a:pt x="20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2" name="Google Shape;842;p24"/>
            <p:cNvGrpSpPr/>
            <p:nvPr/>
          </p:nvGrpSpPr>
          <p:grpSpPr>
            <a:xfrm>
              <a:off x="5425894" y="1359772"/>
              <a:ext cx="759115" cy="787774"/>
              <a:chOff x="3253738" y="237595"/>
              <a:chExt cx="425656" cy="441726"/>
            </a:xfrm>
          </p:grpSpPr>
          <p:sp>
            <p:nvSpPr>
              <p:cNvPr id="843" name="Google Shape;843;p24"/>
              <p:cNvSpPr/>
              <p:nvPr/>
            </p:nvSpPr>
            <p:spPr>
              <a:xfrm>
                <a:off x="3269233" y="307586"/>
                <a:ext cx="162382" cy="131393"/>
              </a:xfrm>
              <a:custGeom>
                <a:rect b="b" l="l" r="r" t="t"/>
                <a:pathLst>
                  <a:path extrusionOk="0" h="2968" w="3668">
                    <a:moveTo>
                      <a:pt x="295" y="169"/>
                    </a:moveTo>
                    <a:cubicBezTo>
                      <a:pt x="1694" y="757"/>
                      <a:pt x="3261" y="1862"/>
                      <a:pt x="3555" y="2912"/>
                    </a:cubicBezTo>
                    <a:cubicBezTo>
                      <a:pt x="3037" y="2856"/>
                      <a:pt x="2450" y="2506"/>
                      <a:pt x="1862" y="1988"/>
                    </a:cubicBezTo>
                    <a:cubicBezTo>
                      <a:pt x="1218" y="1512"/>
                      <a:pt x="700" y="869"/>
                      <a:pt x="295" y="169"/>
                    </a:cubicBezTo>
                    <a:close/>
                    <a:moveTo>
                      <a:pt x="1" y="1"/>
                    </a:moveTo>
                    <a:lnTo>
                      <a:pt x="113" y="113"/>
                    </a:lnTo>
                    <a:cubicBezTo>
                      <a:pt x="519" y="813"/>
                      <a:pt x="1162" y="1568"/>
                      <a:pt x="1750" y="2100"/>
                    </a:cubicBezTo>
                    <a:cubicBezTo>
                      <a:pt x="2450" y="2618"/>
                      <a:pt x="3093" y="2968"/>
                      <a:pt x="3611" y="2968"/>
                    </a:cubicBezTo>
                    <a:lnTo>
                      <a:pt x="3667" y="2968"/>
                    </a:lnTo>
                    <a:lnTo>
                      <a:pt x="3667" y="2912"/>
                    </a:lnTo>
                    <a:cubicBezTo>
                      <a:pt x="3387" y="1806"/>
                      <a:pt x="1638" y="589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24"/>
              <p:cNvSpPr/>
              <p:nvPr/>
            </p:nvSpPr>
            <p:spPr>
              <a:xfrm>
                <a:off x="3253738" y="464966"/>
                <a:ext cx="175398" cy="113420"/>
              </a:xfrm>
              <a:custGeom>
                <a:rect b="b" l="l" r="r" t="t"/>
                <a:pathLst>
                  <a:path extrusionOk="0" h="2562" w="3962">
                    <a:moveTo>
                      <a:pt x="3849" y="112"/>
                    </a:moveTo>
                    <a:cubicBezTo>
                      <a:pt x="3611" y="532"/>
                      <a:pt x="3149" y="1050"/>
                      <a:pt x="2450" y="1456"/>
                    </a:cubicBezTo>
                    <a:cubicBezTo>
                      <a:pt x="1806" y="1861"/>
                      <a:pt x="1050" y="2155"/>
                      <a:pt x="239" y="2393"/>
                    </a:cubicBezTo>
                    <a:cubicBezTo>
                      <a:pt x="1218" y="1232"/>
                      <a:pt x="2744" y="112"/>
                      <a:pt x="3793" y="112"/>
                    </a:cubicBezTo>
                    <a:close/>
                    <a:moveTo>
                      <a:pt x="3793" y="0"/>
                    </a:moveTo>
                    <a:cubicBezTo>
                      <a:pt x="2618" y="0"/>
                      <a:pt x="1050" y="1232"/>
                      <a:pt x="57" y="2449"/>
                    </a:cubicBezTo>
                    <a:lnTo>
                      <a:pt x="1" y="2561"/>
                    </a:lnTo>
                    <a:lnTo>
                      <a:pt x="113" y="2505"/>
                    </a:lnTo>
                    <a:cubicBezTo>
                      <a:pt x="995" y="2337"/>
                      <a:pt x="1806" y="1987"/>
                      <a:pt x="2506" y="1512"/>
                    </a:cubicBezTo>
                    <a:cubicBezTo>
                      <a:pt x="3261" y="1106"/>
                      <a:pt x="3793" y="588"/>
                      <a:pt x="3961" y="56"/>
                    </a:cubicBez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24"/>
              <p:cNvSpPr/>
              <p:nvPr/>
            </p:nvSpPr>
            <p:spPr>
              <a:xfrm>
                <a:off x="3431571" y="475502"/>
                <a:ext cx="77472" cy="203819"/>
              </a:xfrm>
              <a:custGeom>
                <a:rect b="b" l="l" r="r" t="t"/>
                <a:pathLst>
                  <a:path extrusionOk="0" h="4604" w="1750">
                    <a:moveTo>
                      <a:pt x="532" y="168"/>
                    </a:moveTo>
                    <a:cubicBezTo>
                      <a:pt x="882" y="462"/>
                      <a:pt x="1176" y="1106"/>
                      <a:pt x="1399" y="1861"/>
                    </a:cubicBezTo>
                    <a:cubicBezTo>
                      <a:pt x="1581" y="2617"/>
                      <a:pt x="1637" y="3498"/>
                      <a:pt x="1581" y="4254"/>
                    </a:cubicBezTo>
                    <a:cubicBezTo>
                      <a:pt x="770" y="2967"/>
                      <a:pt x="182" y="1162"/>
                      <a:pt x="532" y="168"/>
                    </a:cubicBezTo>
                    <a:close/>
                    <a:moveTo>
                      <a:pt x="476" y="0"/>
                    </a:moveTo>
                    <a:lnTo>
                      <a:pt x="476" y="56"/>
                    </a:lnTo>
                    <a:cubicBezTo>
                      <a:pt x="0" y="1162"/>
                      <a:pt x="700" y="3149"/>
                      <a:pt x="1581" y="4492"/>
                    </a:cubicBezTo>
                    <a:lnTo>
                      <a:pt x="1693" y="4604"/>
                    </a:lnTo>
                    <a:lnTo>
                      <a:pt x="1693" y="4422"/>
                    </a:lnTo>
                    <a:cubicBezTo>
                      <a:pt x="1749" y="3554"/>
                      <a:pt x="1693" y="2673"/>
                      <a:pt x="1469" y="1861"/>
                    </a:cubicBezTo>
                    <a:cubicBezTo>
                      <a:pt x="1287" y="994"/>
                      <a:pt x="938" y="350"/>
                      <a:pt x="532" y="56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24"/>
              <p:cNvSpPr/>
              <p:nvPr/>
            </p:nvSpPr>
            <p:spPr>
              <a:xfrm>
                <a:off x="3442063" y="237595"/>
                <a:ext cx="92967" cy="196426"/>
              </a:xfrm>
              <a:custGeom>
                <a:rect b="b" l="l" r="r" t="t"/>
                <a:pathLst>
                  <a:path extrusionOk="0" h="4437" w="2100">
                    <a:moveTo>
                      <a:pt x="1988" y="295"/>
                    </a:moveTo>
                    <a:lnTo>
                      <a:pt x="1988" y="295"/>
                    </a:lnTo>
                    <a:cubicBezTo>
                      <a:pt x="1932" y="1120"/>
                      <a:pt x="1750" y="1932"/>
                      <a:pt x="1456" y="2687"/>
                    </a:cubicBezTo>
                    <a:cubicBezTo>
                      <a:pt x="1162" y="3443"/>
                      <a:pt x="813" y="3975"/>
                      <a:pt x="407" y="4269"/>
                    </a:cubicBezTo>
                    <a:cubicBezTo>
                      <a:pt x="183" y="3219"/>
                      <a:pt x="994" y="1526"/>
                      <a:pt x="1988" y="295"/>
                    </a:cubicBezTo>
                    <a:close/>
                    <a:moveTo>
                      <a:pt x="2100" y="1"/>
                    </a:moveTo>
                    <a:lnTo>
                      <a:pt x="1988" y="127"/>
                    </a:lnTo>
                    <a:cubicBezTo>
                      <a:pt x="939" y="1344"/>
                      <a:pt x="1" y="3219"/>
                      <a:pt x="295" y="4381"/>
                    </a:cubicBezTo>
                    <a:lnTo>
                      <a:pt x="351" y="4437"/>
                    </a:lnTo>
                    <a:lnTo>
                      <a:pt x="407" y="4381"/>
                    </a:lnTo>
                    <a:cubicBezTo>
                      <a:pt x="813" y="4143"/>
                      <a:pt x="1232" y="3499"/>
                      <a:pt x="1582" y="2687"/>
                    </a:cubicBezTo>
                    <a:cubicBezTo>
                      <a:pt x="1862" y="1932"/>
                      <a:pt x="2044" y="1050"/>
                      <a:pt x="2100" y="183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24"/>
              <p:cNvSpPr/>
              <p:nvPr/>
            </p:nvSpPr>
            <p:spPr>
              <a:xfrm>
                <a:off x="3470573" y="436456"/>
                <a:ext cx="208822" cy="46528"/>
              </a:xfrm>
              <a:custGeom>
                <a:rect b="b" l="l" r="r" t="t"/>
                <a:pathLst>
                  <a:path extrusionOk="0" h="1051" w="4717">
                    <a:moveTo>
                      <a:pt x="1568" y="126"/>
                    </a:moveTo>
                    <a:cubicBezTo>
                      <a:pt x="2505" y="126"/>
                      <a:pt x="3555" y="350"/>
                      <a:pt x="4437" y="700"/>
                    </a:cubicBezTo>
                    <a:cubicBezTo>
                      <a:pt x="3737" y="882"/>
                      <a:pt x="3037" y="938"/>
                      <a:pt x="2394" y="938"/>
                    </a:cubicBezTo>
                    <a:lnTo>
                      <a:pt x="1988" y="938"/>
                    </a:lnTo>
                    <a:cubicBezTo>
                      <a:pt x="1218" y="882"/>
                      <a:pt x="588" y="700"/>
                      <a:pt x="169" y="406"/>
                    </a:cubicBezTo>
                    <a:cubicBezTo>
                      <a:pt x="518" y="238"/>
                      <a:pt x="1050" y="126"/>
                      <a:pt x="1568" y="126"/>
                    </a:cubicBezTo>
                    <a:close/>
                    <a:moveTo>
                      <a:pt x="1568" y="1"/>
                    </a:moveTo>
                    <a:cubicBezTo>
                      <a:pt x="994" y="1"/>
                      <a:pt x="406" y="126"/>
                      <a:pt x="57" y="350"/>
                    </a:cubicBezTo>
                    <a:lnTo>
                      <a:pt x="1" y="406"/>
                    </a:lnTo>
                    <a:lnTo>
                      <a:pt x="57" y="476"/>
                    </a:lnTo>
                    <a:cubicBezTo>
                      <a:pt x="462" y="826"/>
                      <a:pt x="1106" y="994"/>
                      <a:pt x="1988" y="1050"/>
                    </a:cubicBezTo>
                    <a:lnTo>
                      <a:pt x="2394" y="1050"/>
                    </a:lnTo>
                    <a:cubicBezTo>
                      <a:pt x="3093" y="1050"/>
                      <a:pt x="3849" y="938"/>
                      <a:pt x="4604" y="756"/>
                    </a:cubicBezTo>
                    <a:lnTo>
                      <a:pt x="4716" y="700"/>
                    </a:lnTo>
                    <a:lnTo>
                      <a:pt x="4604" y="644"/>
                    </a:lnTo>
                    <a:cubicBezTo>
                      <a:pt x="3667" y="294"/>
                      <a:pt x="2561" y="1"/>
                      <a:pt x="1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8" name="Google Shape;848;p24"/>
            <p:cNvGrpSpPr/>
            <p:nvPr/>
          </p:nvGrpSpPr>
          <p:grpSpPr>
            <a:xfrm>
              <a:off x="5693302" y="1663575"/>
              <a:ext cx="132638" cy="138243"/>
              <a:chOff x="3403681" y="407946"/>
              <a:chExt cx="74374" cy="77517"/>
            </a:xfrm>
          </p:grpSpPr>
          <p:sp>
            <p:nvSpPr>
              <p:cNvPr id="849" name="Google Shape;849;p24"/>
              <p:cNvSpPr/>
              <p:nvPr/>
            </p:nvSpPr>
            <p:spPr>
              <a:xfrm>
                <a:off x="3408639" y="420962"/>
                <a:ext cx="64457" cy="52106"/>
              </a:xfrm>
              <a:custGeom>
                <a:rect b="b" l="l" r="r" t="t"/>
                <a:pathLst>
                  <a:path extrusionOk="0" h="1177" w="1456">
                    <a:moveTo>
                      <a:pt x="112" y="1"/>
                    </a:moveTo>
                    <a:lnTo>
                      <a:pt x="0" y="57"/>
                    </a:lnTo>
                    <a:lnTo>
                      <a:pt x="1400" y="1176"/>
                    </a:lnTo>
                    <a:lnTo>
                      <a:pt x="1456" y="110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24"/>
              <p:cNvSpPr/>
              <p:nvPr/>
            </p:nvSpPr>
            <p:spPr>
              <a:xfrm>
                <a:off x="3434670" y="407946"/>
                <a:ext cx="12396" cy="77517"/>
              </a:xfrm>
              <a:custGeom>
                <a:rect b="b" l="l" r="r" t="t"/>
                <a:pathLst>
                  <a:path extrusionOk="0" h="1751" w="280">
                    <a:moveTo>
                      <a:pt x="0" y="1"/>
                    </a:moveTo>
                    <a:lnTo>
                      <a:pt x="168" y="1750"/>
                    </a:lnTo>
                    <a:lnTo>
                      <a:pt x="280" y="175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3403681" y="442034"/>
                <a:ext cx="74374" cy="9961"/>
              </a:xfrm>
              <a:custGeom>
                <a:rect b="b" l="l" r="r" t="t"/>
                <a:pathLst>
                  <a:path extrusionOk="0" h="225" w="1680">
                    <a:moveTo>
                      <a:pt x="1680" y="0"/>
                    </a:moveTo>
                    <a:lnTo>
                      <a:pt x="0" y="168"/>
                    </a:lnTo>
                    <a:lnTo>
                      <a:pt x="0" y="224"/>
                    </a:lnTo>
                    <a:lnTo>
                      <a:pt x="1680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24"/>
              <p:cNvSpPr/>
              <p:nvPr/>
            </p:nvSpPr>
            <p:spPr>
              <a:xfrm>
                <a:off x="3413597" y="416004"/>
                <a:ext cx="52062" cy="62022"/>
              </a:xfrm>
              <a:custGeom>
                <a:rect b="b" l="l" r="r" t="t"/>
                <a:pathLst>
                  <a:path extrusionOk="0" h="1401" w="1176">
                    <a:moveTo>
                      <a:pt x="1106" y="1"/>
                    </a:moveTo>
                    <a:lnTo>
                      <a:pt x="0" y="1344"/>
                    </a:lnTo>
                    <a:lnTo>
                      <a:pt x="126" y="1400"/>
                    </a:lnTo>
                    <a:lnTo>
                      <a:pt x="1176" y="57"/>
                    </a:lnTo>
                    <a:lnTo>
                      <a:pt x="1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53" name="Google Shape;853;p24"/>
            <p:cNvSpPr/>
            <p:nvPr/>
          </p:nvSpPr>
          <p:spPr>
            <a:xfrm>
              <a:off x="5712145" y="1696120"/>
              <a:ext cx="96243" cy="76268"/>
            </a:xfrm>
            <a:custGeom>
              <a:rect b="b" l="l" r="r" t="t"/>
              <a:pathLst>
                <a:path extrusionOk="0" h="966" w="1219">
                  <a:moveTo>
                    <a:pt x="554" y="1"/>
                  </a:moveTo>
                  <a:cubicBezTo>
                    <a:pt x="240" y="1"/>
                    <a:pt x="1" y="385"/>
                    <a:pt x="169" y="708"/>
                  </a:cubicBezTo>
                  <a:cubicBezTo>
                    <a:pt x="225" y="820"/>
                    <a:pt x="281" y="876"/>
                    <a:pt x="393" y="932"/>
                  </a:cubicBezTo>
                  <a:cubicBezTo>
                    <a:pt x="460" y="953"/>
                    <a:pt x="534" y="966"/>
                    <a:pt x="609" y="966"/>
                  </a:cubicBezTo>
                  <a:cubicBezTo>
                    <a:pt x="740" y="966"/>
                    <a:pt x="874" y="927"/>
                    <a:pt x="981" y="820"/>
                  </a:cubicBezTo>
                  <a:cubicBezTo>
                    <a:pt x="1219" y="526"/>
                    <a:pt x="1037" y="9"/>
                    <a:pt x="631" y="9"/>
                  </a:cubicBezTo>
                  <a:cubicBezTo>
                    <a:pt x="605" y="3"/>
                    <a:pt x="579" y="1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4" name="Google Shape;854;p24"/>
            <p:cNvGrpSpPr/>
            <p:nvPr/>
          </p:nvGrpSpPr>
          <p:grpSpPr>
            <a:xfrm>
              <a:off x="5678933" y="1656312"/>
              <a:ext cx="161376" cy="155376"/>
              <a:chOff x="3395624" y="403874"/>
              <a:chExt cx="90488" cy="87123"/>
            </a:xfrm>
          </p:grpSpPr>
          <p:sp>
            <p:nvSpPr>
              <p:cNvPr id="855" name="Google Shape;855;p24"/>
              <p:cNvSpPr/>
              <p:nvPr/>
            </p:nvSpPr>
            <p:spPr>
              <a:xfrm>
                <a:off x="3395624" y="441680"/>
                <a:ext cx="13060" cy="18372"/>
              </a:xfrm>
              <a:custGeom>
                <a:rect b="b" l="l" r="r" t="t"/>
                <a:pathLst>
                  <a:path extrusionOk="0" h="415" w="295">
                    <a:moveTo>
                      <a:pt x="128" y="0"/>
                    </a:moveTo>
                    <a:cubicBezTo>
                      <a:pt x="73" y="0"/>
                      <a:pt x="37" y="68"/>
                      <a:pt x="0" y="176"/>
                    </a:cubicBezTo>
                    <a:cubicBezTo>
                      <a:pt x="0" y="176"/>
                      <a:pt x="0" y="232"/>
                      <a:pt x="56" y="288"/>
                    </a:cubicBezTo>
                    <a:cubicBezTo>
                      <a:pt x="56" y="358"/>
                      <a:pt x="112" y="414"/>
                      <a:pt x="182" y="414"/>
                    </a:cubicBezTo>
                    <a:cubicBezTo>
                      <a:pt x="238" y="414"/>
                      <a:pt x="294" y="176"/>
                      <a:pt x="238" y="64"/>
                    </a:cubicBezTo>
                    <a:cubicBezTo>
                      <a:pt x="194" y="20"/>
                      <a:pt x="158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24"/>
              <p:cNvSpPr/>
              <p:nvPr/>
            </p:nvSpPr>
            <p:spPr>
              <a:xfrm>
                <a:off x="3475531" y="433889"/>
                <a:ext cx="10581" cy="18106"/>
              </a:xfrm>
              <a:custGeom>
                <a:rect b="b" l="l" r="r" t="t"/>
                <a:pathLst>
                  <a:path extrusionOk="0" h="409" w="239">
                    <a:moveTo>
                      <a:pt x="107" y="1"/>
                    </a:moveTo>
                    <a:cubicBezTo>
                      <a:pt x="54" y="1"/>
                      <a:pt x="1" y="66"/>
                      <a:pt x="1" y="184"/>
                    </a:cubicBezTo>
                    <a:lnTo>
                      <a:pt x="1" y="296"/>
                    </a:lnTo>
                    <a:cubicBezTo>
                      <a:pt x="1" y="352"/>
                      <a:pt x="57" y="408"/>
                      <a:pt x="127" y="408"/>
                    </a:cubicBezTo>
                    <a:cubicBezTo>
                      <a:pt x="183" y="408"/>
                      <a:pt x="238" y="184"/>
                      <a:pt x="183" y="59"/>
                    </a:cubicBezTo>
                    <a:cubicBezTo>
                      <a:pt x="163" y="20"/>
                      <a:pt x="135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24"/>
              <p:cNvSpPr/>
              <p:nvPr/>
            </p:nvSpPr>
            <p:spPr>
              <a:xfrm>
                <a:off x="3434670" y="481302"/>
                <a:ext cx="17974" cy="9695"/>
              </a:xfrm>
              <a:custGeom>
                <a:rect b="b" l="l" r="r" t="t"/>
                <a:pathLst>
                  <a:path extrusionOk="0" h="219" w="406">
                    <a:moveTo>
                      <a:pt x="269" y="0"/>
                    </a:moveTo>
                    <a:cubicBezTo>
                      <a:pt x="217" y="0"/>
                      <a:pt x="158" y="14"/>
                      <a:pt x="112" y="37"/>
                    </a:cubicBezTo>
                    <a:cubicBezTo>
                      <a:pt x="0" y="93"/>
                      <a:pt x="0" y="219"/>
                      <a:pt x="168" y="219"/>
                    </a:cubicBezTo>
                    <a:lnTo>
                      <a:pt x="280" y="219"/>
                    </a:lnTo>
                    <a:cubicBezTo>
                      <a:pt x="350" y="219"/>
                      <a:pt x="406" y="163"/>
                      <a:pt x="406" y="93"/>
                    </a:cubicBezTo>
                    <a:cubicBezTo>
                      <a:pt x="406" y="27"/>
                      <a:pt x="343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24"/>
              <p:cNvSpPr/>
              <p:nvPr/>
            </p:nvSpPr>
            <p:spPr>
              <a:xfrm>
                <a:off x="3426613" y="403874"/>
                <a:ext cx="20453" cy="9695"/>
              </a:xfrm>
              <a:custGeom>
                <a:rect b="b" l="l" r="r" t="t"/>
                <a:pathLst>
                  <a:path extrusionOk="0" h="219" w="462">
                    <a:moveTo>
                      <a:pt x="275" y="0"/>
                    </a:moveTo>
                    <a:cubicBezTo>
                      <a:pt x="224" y="0"/>
                      <a:pt x="164" y="14"/>
                      <a:pt x="112" y="37"/>
                    </a:cubicBezTo>
                    <a:cubicBezTo>
                      <a:pt x="0" y="93"/>
                      <a:pt x="0" y="219"/>
                      <a:pt x="182" y="219"/>
                    </a:cubicBezTo>
                    <a:lnTo>
                      <a:pt x="294" y="219"/>
                    </a:lnTo>
                    <a:cubicBezTo>
                      <a:pt x="350" y="163"/>
                      <a:pt x="462" y="93"/>
                      <a:pt x="406" y="93"/>
                    </a:cubicBezTo>
                    <a:cubicBezTo>
                      <a:pt x="406" y="27"/>
                      <a:pt x="348" y="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24"/>
              <p:cNvSpPr/>
              <p:nvPr/>
            </p:nvSpPr>
            <p:spPr>
              <a:xfrm>
                <a:off x="3403681" y="415030"/>
                <a:ext cx="14698" cy="14698"/>
              </a:xfrm>
              <a:custGeom>
                <a:rect b="b" l="l" r="r" t="t"/>
                <a:pathLst>
                  <a:path extrusionOk="0" h="332" w="332">
                    <a:moveTo>
                      <a:pt x="201" y="1"/>
                    </a:moveTo>
                    <a:cubicBezTo>
                      <a:pt x="173" y="1"/>
                      <a:pt x="142" y="8"/>
                      <a:pt x="112" y="23"/>
                    </a:cubicBezTo>
                    <a:cubicBezTo>
                      <a:pt x="112" y="79"/>
                      <a:pt x="56" y="79"/>
                      <a:pt x="56" y="135"/>
                    </a:cubicBezTo>
                    <a:cubicBezTo>
                      <a:pt x="0" y="191"/>
                      <a:pt x="0" y="317"/>
                      <a:pt x="56" y="317"/>
                    </a:cubicBezTo>
                    <a:cubicBezTo>
                      <a:pt x="67" y="327"/>
                      <a:pt x="80" y="331"/>
                      <a:pt x="96" y="331"/>
                    </a:cubicBezTo>
                    <a:cubicBezTo>
                      <a:pt x="168" y="331"/>
                      <a:pt x="280" y="238"/>
                      <a:pt x="280" y="135"/>
                    </a:cubicBezTo>
                    <a:cubicBezTo>
                      <a:pt x="331" y="53"/>
                      <a:pt x="278" y="1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24"/>
              <p:cNvSpPr/>
              <p:nvPr/>
            </p:nvSpPr>
            <p:spPr>
              <a:xfrm>
                <a:off x="3462516" y="464745"/>
                <a:ext cx="15539" cy="15760"/>
              </a:xfrm>
              <a:custGeom>
                <a:rect b="b" l="l" r="r" t="t"/>
                <a:pathLst>
                  <a:path extrusionOk="0" h="356" w="351">
                    <a:moveTo>
                      <a:pt x="249" y="0"/>
                    </a:moveTo>
                    <a:cubicBezTo>
                      <a:pt x="212" y="0"/>
                      <a:pt x="169" y="18"/>
                      <a:pt x="127" y="61"/>
                    </a:cubicBezTo>
                    <a:cubicBezTo>
                      <a:pt x="127" y="61"/>
                      <a:pt x="127" y="117"/>
                      <a:pt x="71" y="117"/>
                    </a:cubicBezTo>
                    <a:cubicBezTo>
                      <a:pt x="1" y="243"/>
                      <a:pt x="1" y="299"/>
                      <a:pt x="71" y="355"/>
                    </a:cubicBezTo>
                    <a:cubicBezTo>
                      <a:pt x="127" y="355"/>
                      <a:pt x="295" y="243"/>
                      <a:pt x="351" y="117"/>
                    </a:cubicBezTo>
                    <a:cubicBezTo>
                      <a:pt x="351" y="48"/>
                      <a:pt x="308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3406160" y="469924"/>
                <a:ext cx="18018" cy="14919"/>
              </a:xfrm>
              <a:custGeom>
                <a:rect b="b" l="l" r="r" t="t"/>
                <a:pathLst>
                  <a:path extrusionOk="0" h="337" w="407">
                    <a:moveTo>
                      <a:pt x="168" y="0"/>
                    </a:moveTo>
                    <a:cubicBezTo>
                      <a:pt x="56" y="0"/>
                      <a:pt x="0" y="126"/>
                      <a:pt x="112" y="238"/>
                    </a:cubicBezTo>
                    <a:lnTo>
                      <a:pt x="168" y="294"/>
                    </a:lnTo>
                    <a:cubicBezTo>
                      <a:pt x="231" y="322"/>
                      <a:pt x="277" y="336"/>
                      <a:pt x="313" y="336"/>
                    </a:cubicBezTo>
                    <a:cubicBezTo>
                      <a:pt x="350" y="336"/>
                      <a:pt x="378" y="322"/>
                      <a:pt x="406" y="294"/>
                    </a:cubicBezTo>
                    <a:cubicBezTo>
                      <a:pt x="406" y="238"/>
                      <a:pt x="294" y="7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3456097" y="410160"/>
                <a:ext cx="19479" cy="13325"/>
              </a:xfrm>
              <a:custGeom>
                <a:rect b="b" l="l" r="r" t="t"/>
                <a:pathLst>
                  <a:path extrusionOk="0" h="301" w="440">
                    <a:moveTo>
                      <a:pt x="86" y="1"/>
                    </a:moveTo>
                    <a:cubicBezTo>
                      <a:pt x="18" y="1"/>
                      <a:pt x="0" y="99"/>
                      <a:pt x="90" y="189"/>
                    </a:cubicBezTo>
                    <a:cubicBezTo>
                      <a:pt x="90" y="245"/>
                      <a:pt x="146" y="245"/>
                      <a:pt x="216" y="245"/>
                    </a:cubicBezTo>
                    <a:cubicBezTo>
                      <a:pt x="272" y="301"/>
                      <a:pt x="328" y="301"/>
                      <a:pt x="384" y="301"/>
                    </a:cubicBezTo>
                    <a:cubicBezTo>
                      <a:pt x="440" y="189"/>
                      <a:pt x="328" y="77"/>
                      <a:pt x="146" y="21"/>
                    </a:cubicBezTo>
                    <a:cubicBezTo>
                      <a:pt x="123" y="7"/>
                      <a:pt x="103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5"/>
          <p:cNvSpPr txBox="1"/>
          <p:nvPr>
            <p:ph idx="1" type="subTitle"/>
          </p:nvPr>
        </p:nvSpPr>
        <p:spPr>
          <a:xfrm>
            <a:off x="1590775" y="1699575"/>
            <a:ext cx="4515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65" name="Google Shape;865;p25"/>
          <p:cNvSpPr txBox="1"/>
          <p:nvPr>
            <p:ph idx="2" type="subTitle"/>
          </p:nvPr>
        </p:nvSpPr>
        <p:spPr>
          <a:xfrm>
            <a:off x="1590785" y="1218750"/>
            <a:ext cx="45150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66" name="Google Shape;866;p25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867" name="Google Shape;867;p25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8" name="Google Shape;868;p25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9" name="Google Shape;869;p25"/>
          <p:cNvSpPr txBox="1"/>
          <p:nvPr>
            <p:ph hasCustomPrompt="1" idx="3" type="title"/>
          </p:nvPr>
        </p:nvSpPr>
        <p:spPr>
          <a:xfrm>
            <a:off x="720000" y="1218750"/>
            <a:ext cx="7347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0" name="Google Shape;870;p25"/>
          <p:cNvSpPr txBox="1"/>
          <p:nvPr>
            <p:ph idx="4" type="subTitle"/>
          </p:nvPr>
        </p:nvSpPr>
        <p:spPr>
          <a:xfrm>
            <a:off x="2325475" y="2840013"/>
            <a:ext cx="4515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71" name="Google Shape;871;p25"/>
          <p:cNvSpPr txBox="1"/>
          <p:nvPr>
            <p:ph idx="5" type="subTitle"/>
          </p:nvPr>
        </p:nvSpPr>
        <p:spPr>
          <a:xfrm>
            <a:off x="2325485" y="2359188"/>
            <a:ext cx="45150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72" name="Google Shape;872;p25"/>
          <p:cNvSpPr txBox="1"/>
          <p:nvPr>
            <p:ph hasCustomPrompt="1" idx="6" type="title"/>
          </p:nvPr>
        </p:nvSpPr>
        <p:spPr>
          <a:xfrm>
            <a:off x="1454700" y="2359187"/>
            <a:ext cx="7347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3" name="Google Shape;873;p25"/>
          <p:cNvSpPr txBox="1"/>
          <p:nvPr>
            <p:ph idx="7" type="subTitle"/>
          </p:nvPr>
        </p:nvSpPr>
        <p:spPr>
          <a:xfrm>
            <a:off x="3909000" y="3980450"/>
            <a:ext cx="4515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74" name="Google Shape;874;p25"/>
          <p:cNvSpPr txBox="1"/>
          <p:nvPr>
            <p:ph idx="8" type="subTitle"/>
          </p:nvPr>
        </p:nvSpPr>
        <p:spPr>
          <a:xfrm>
            <a:off x="3909010" y="3499625"/>
            <a:ext cx="45150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75" name="Google Shape;875;p25"/>
          <p:cNvSpPr txBox="1"/>
          <p:nvPr>
            <p:ph hasCustomPrompt="1" idx="9" type="title"/>
          </p:nvPr>
        </p:nvSpPr>
        <p:spPr>
          <a:xfrm>
            <a:off x="3038225" y="3499625"/>
            <a:ext cx="7347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26"/>
          <p:cNvSpPr txBox="1"/>
          <p:nvPr>
            <p:ph idx="1" type="subTitle"/>
          </p:nvPr>
        </p:nvSpPr>
        <p:spPr>
          <a:xfrm>
            <a:off x="3537436" y="2399425"/>
            <a:ext cx="2069100" cy="14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78" name="Google Shape;878;p26"/>
          <p:cNvSpPr txBox="1"/>
          <p:nvPr>
            <p:ph idx="2" type="subTitle"/>
          </p:nvPr>
        </p:nvSpPr>
        <p:spPr>
          <a:xfrm>
            <a:off x="1154863" y="2399425"/>
            <a:ext cx="2069100" cy="14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79" name="Google Shape;879;p26"/>
          <p:cNvSpPr txBox="1"/>
          <p:nvPr>
            <p:ph idx="3" type="subTitle"/>
          </p:nvPr>
        </p:nvSpPr>
        <p:spPr>
          <a:xfrm>
            <a:off x="1154863" y="1842400"/>
            <a:ext cx="20691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80" name="Google Shape;880;p26"/>
          <p:cNvSpPr txBox="1"/>
          <p:nvPr>
            <p:ph idx="4" type="subTitle"/>
          </p:nvPr>
        </p:nvSpPr>
        <p:spPr>
          <a:xfrm>
            <a:off x="3537448" y="1842400"/>
            <a:ext cx="20691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81" name="Google Shape;881;p26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882" name="Google Shape;882;p26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3" name="Google Shape;883;p26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4" name="Google Shape;884;p26"/>
          <p:cNvSpPr txBox="1"/>
          <p:nvPr>
            <p:ph idx="5" type="subTitle"/>
          </p:nvPr>
        </p:nvSpPr>
        <p:spPr>
          <a:xfrm>
            <a:off x="5920010" y="2399425"/>
            <a:ext cx="2069100" cy="14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85" name="Google Shape;885;p26"/>
          <p:cNvSpPr txBox="1"/>
          <p:nvPr>
            <p:ph idx="6" type="subTitle"/>
          </p:nvPr>
        </p:nvSpPr>
        <p:spPr>
          <a:xfrm>
            <a:off x="5920033" y="1842400"/>
            <a:ext cx="20691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886" name="Google Shape;886;p26"/>
          <p:cNvGrpSpPr/>
          <p:nvPr/>
        </p:nvGrpSpPr>
        <p:grpSpPr>
          <a:xfrm rot="-1329080">
            <a:off x="8551820" y="1217309"/>
            <a:ext cx="818586" cy="838315"/>
            <a:chOff x="5369918" y="1309401"/>
            <a:chExt cx="868462" cy="889305"/>
          </a:xfrm>
        </p:grpSpPr>
        <p:grpSp>
          <p:nvGrpSpPr>
            <p:cNvPr id="887" name="Google Shape;887;p26"/>
            <p:cNvGrpSpPr/>
            <p:nvPr/>
          </p:nvGrpSpPr>
          <p:grpSpPr>
            <a:xfrm>
              <a:off x="5369918" y="1309401"/>
              <a:ext cx="868462" cy="889305"/>
              <a:chOff x="3222351" y="209351"/>
              <a:chExt cx="486970" cy="498657"/>
            </a:xfrm>
          </p:grpSpPr>
          <p:sp>
            <p:nvSpPr>
              <p:cNvPr id="888" name="Google Shape;888;p26"/>
              <p:cNvSpPr/>
              <p:nvPr/>
            </p:nvSpPr>
            <p:spPr>
              <a:xfrm>
                <a:off x="3243246" y="284079"/>
                <a:ext cx="209397" cy="172742"/>
              </a:xfrm>
              <a:custGeom>
                <a:rect b="b" l="l" r="r" t="t"/>
                <a:pathLst>
                  <a:path extrusionOk="0" h="3902" w="4730">
                    <a:moveTo>
                      <a:pt x="238" y="0"/>
                    </a:moveTo>
                    <a:cubicBezTo>
                      <a:pt x="126" y="0"/>
                      <a:pt x="0" y="126"/>
                      <a:pt x="56" y="238"/>
                    </a:cubicBezTo>
                    <a:cubicBezTo>
                      <a:pt x="914" y="1941"/>
                      <a:pt x="2791" y="3901"/>
                      <a:pt x="4218" y="3901"/>
                    </a:cubicBezTo>
                    <a:cubicBezTo>
                      <a:pt x="4351" y="3901"/>
                      <a:pt x="4480" y="3884"/>
                      <a:pt x="4604" y="3848"/>
                    </a:cubicBezTo>
                    <a:cubicBezTo>
                      <a:pt x="4730" y="2281"/>
                      <a:pt x="2281" y="588"/>
                      <a:pt x="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26"/>
              <p:cNvSpPr/>
              <p:nvPr/>
            </p:nvSpPr>
            <p:spPr>
              <a:xfrm>
                <a:off x="3222351" y="449604"/>
                <a:ext cx="223652" cy="147818"/>
              </a:xfrm>
              <a:custGeom>
                <a:rect b="b" l="l" r="r" t="t"/>
                <a:pathLst>
                  <a:path extrusionOk="0" h="3339" w="5052">
                    <a:moveTo>
                      <a:pt x="4463" y="1"/>
                    </a:moveTo>
                    <a:cubicBezTo>
                      <a:pt x="3043" y="1"/>
                      <a:pt x="1061" y="1567"/>
                      <a:pt x="98" y="3090"/>
                    </a:cubicBezTo>
                    <a:cubicBezTo>
                      <a:pt x="1" y="3188"/>
                      <a:pt x="73" y="3338"/>
                      <a:pt x="177" y="3338"/>
                    </a:cubicBezTo>
                    <a:cubicBezTo>
                      <a:pt x="192" y="3338"/>
                      <a:pt x="208" y="3335"/>
                      <a:pt x="224" y="3328"/>
                    </a:cubicBezTo>
                    <a:cubicBezTo>
                      <a:pt x="2323" y="3034"/>
                      <a:pt x="4996" y="1635"/>
                      <a:pt x="5052" y="109"/>
                    </a:cubicBezTo>
                    <a:cubicBezTo>
                      <a:pt x="4871" y="35"/>
                      <a:pt x="4673" y="1"/>
                      <a:pt x="4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26"/>
              <p:cNvSpPr/>
              <p:nvPr/>
            </p:nvSpPr>
            <p:spPr>
              <a:xfrm>
                <a:off x="3402618" y="454430"/>
                <a:ext cx="131349" cy="253579"/>
              </a:xfrm>
              <a:custGeom>
                <a:rect b="b" l="l" r="r" t="t"/>
                <a:pathLst>
                  <a:path extrusionOk="0" h="5728" w="2967">
                    <a:moveTo>
                      <a:pt x="980" y="0"/>
                    </a:moveTo>
                    <a:cubicBezTo>
                      <a:pt x="0" y="1176"/>
                      <a:pt x="980" y="4030"/>
                      <a:pt x="2323" y="5668"/>
                    </a:cubicBezTo>
                    <a:cubicBezTo>
                      <a:pt x="2344" y="5710"/>
                      <a:pt x="2383" y="5728"/>
                      <a:pt x="2423" y="5728"/>
                    </a:cubicBezTo>
                    <a:cubicBezTo>
                      <a:pt x="2490" y="5728"/>
                      <a:pt x="2561" y="5677"/>
                      <a:pt x="2561" y="5598"/>
                    </a:cubicBezTo>
                    <a:cubicBezTo>
                      <a:pt x="2967" y="3569"/>
                      <a:pt x="2449" y="532"/>
                      <a:pt x="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26"/>
              <p:cNvSpPr/>
              <p:nvPr/>
            </p:nvSpPr>
            <p:spPr>
              <a:xfrm>
                <a:off x="3411118" y="209351"/>
                <a:ext cx="141885" cy="245123"/>
              </a:xfrm>
              <a:custGeom>
                <a:rect b="b" l="l" r="r" t="t"/>
                <a:pathLst>
                  <a:path extrusionOk="0" h="5537" w="3205">
                    <a:moveTo>
                      <a:pt x="2995" y="1"/>
                    </a:moveTo>
                    <a:cubicBezTo>
                      <a:pt x="2949" y="1"/>
                      <a:pt x="2899" y="21"/>
                      <a:pt x="2855" y="65"/>
                    </a:cubicBezTo>
                    <a:cubicBezTo>
                      <a:pt x="1344" y="1520"/>
                      <a:pt x="0" y="4207"/>
                      <a:pt x="882" y="5536"/>
                    </a:cubicBezTo>
                    <a:cubicBezTo>
                      <a:pt x="2337" y="5131"/>
                      <a:pt x="3205" y="2220"/>
                      <a:pt x="3149" y="177"/>
                    </a:cubicBezTo>
                    <a:cubicBezTo>
                      <a:pt x="3149" y="68"/>
                      <a:pt x="3078" y="1"/>
                      <a:pt x="2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26"/>
              <p:cNvSpPr/>
              <p:nvPr/>
            </p:nvSpPr>
            <p:spPr>
              <a:xfrm>
                <a:off x="3449058" y="421891"/>
                <a:ext cx="260263" cy="77384"/>
              </a:xfrm>
              <a:custGeom>
                <a:rect b="b" l="l" r="r" t="t"/>
                <a:pathLst>
                  <a:path extrusionOk="0" h="1748" w="5879">
                    <a:moveTo>
                      <a:pt x="2087" y="1"/>
                    </a:moveTo>
                    <a:cubicBezTo>
                      <a:pt x="1179" y="1"/>
                      <a:pt x="396" y="214"/>
                      <a:pt x="1" y="735"/>
                    </a:cubicBezTo>
                    <a:cubicBezTo>
                      <a:pt x="449" y="1446"/>
                      <a:pt x="1576" y="1748"/>
                      <a:pt x="2818" y="1748"/>
                    </a:cubicBezTo>
                    <a:cubicBezTo>
                      <a:pt x="3825" y="1748"/>
                      <a:pt x="4908" y="1549"/>
                      <a:pt x="5766" y="1211"/>
                    </a:cubicBezTo>
                    <a:cubicBezTo>
                      <a:pt x="5878" y="1211"/>
                      <a:pt x="5878" y="1029"/>
                      <a:pt x="5766" y="917"/>
                    </a:cubicBezTo>
                    <a:cubicBezTo>
                      <a:pt x="4734" y="381"/>
                      <a:pt x="3299" y="1"/>
                      <a:pt x="20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3" name="Google Shape;893;p26"/>
            <p:cNvGrpSpPr/>
            <p:nvPr/>
          </p:nvGrpSpPr>
          <p:grpSpPr>
            <a:xfrm>
              <a:off x="5425894" y="1359772"/>
              <a:ext cx="759115" cy="787774"/>
              <a:chOff x="3253738" y="237595"/>
              <a:chExt cx="425656" cy="441726"/>
            </a:xfrm>
          </p:grpSpPr>
          <p:sp>
            <p:nvSpPr>
              <p:cNvPr id="894" name="Google Shape;894;p26"/>
              <p:cNvSpPr/>
              <p:nvPr/>
            </p:nvSpPr>
            <p:spPr>
              <a:xfrm>
                <a:off x="3269233" y="307586"/>
                <a:ext cx="162382" cy="131393"/>
              </a:xfrm>
              <a:custGeom>
                <a:rect b="b" l="l" r="r" t="t"/>
                <a:pathLst>
                  <a:path extrusionOk="0" h="2968" w="3668">
                    <a:moveTo>
                      <a:pt x="295" y="169"/>
                    </a:moveTo>
                    <a:cubicBezTo>
                      <a:pt x="1694" y="757"/>
                      <a:pt x="3261" y="1862"/>
                      <a:pt x="3555" y="2912"/>
                    </a:cubicBezTo>
                    <a:cubicBezTo>
                      <a:pt x="3037" y="2856"/>
                      <a:pt x="2450" y="2506"/>
                      <a:pt x="1862" y="1988"/>
                    </a:cubicBezTo>
                    <a:cubicBezTo>
                      <a:pt x="1218" y="1512"/>
                      <a:pt x="700" y="869"/>
                      <a:pt x="295" y="169"/>
                    </a:cubicBezTo>
                    <a:close/>
                    <a:moveTo>
                      <a:pt x="1" y="1"/>
                    </a:moveTo>
                    <a:lnTo>
                      <a:pt x="113" y="113"/>
                    </a:lnTo>
                    <a:cubicBezTo>
                      <a:pt x="519" y="813"/>
                      <a:pt x="1162" y="1568"/>
                      <a:pt x="1750" y="2100"/>
                    </a:cubicBezTo>
                    <a:cubicBezTo>
                      <a:pt x="2450" y="2618"/>
                      <a:pt x="3093" y="2968"/>
                      <a:pt x="3611" y="2968"/>
                    </a:cubicBezTo>
                    <a:lnTo>
                      <a:pt x="3667" y="2968"/>
                    </a:lnTo>
                    <a:lnTo>
                      <a:pt x="3667" y="2912"/>
                    </a:lnTo>
                    <a:cubicBezTo>
                      <a:pt x="3387" y="1806"/>
                      <a:pt x="1638" y="589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26"/>
              <p:cNvSpPr/>
              <p:nvPr/>
            </p:nvSpPr>
            <p:spPr>
              <a:xfrm>
                <a:off x="3253738" y="464966"/>
                <a:ext cx="175398" cy="113420"/>
              </a:xfrm>
              <a:custGeom>
                <a:rect b="b" l="l" r="r" t="t"/>
                <a:pathLst>
                  <a:path extrusionOk="0" h="2562" w="3962">
                    <a:moveTo>
                      <a:pt x="3849" y="112"/>
                    </a:moveTo>
                    <a:cubicBezTo>
                      <a:pt x="3611" y="532"/>
                      <a:pt x="3149" y="1050"/>
                      <a:pt x="2450" y="1456"/>
                    </a:cubicBezTo>
                    <a:cubicBezTo>
                      <a:pt x="1806" y="1861"/>
                      <a:pt x="1050" y="2155"/>
                      <a:pt x="239" y="2393"/>
                    </a:cubicBezTo>
                    <a:cubicBezTo>
                      <a:pt x="1218" y="1232"/>
                      <a:pt x="2744" y="112"/>
                      <a:pt x="3793" y="112"/>
                    </a:cubicBezTo>
                    <a:close/>
                    <a:moveTo>
                      <a:pt x="3793" y="0"/>
                    </a:moveTo>
                    <a:cubicBezTo>
                      <a:pt x="2618" y="0"/>
                      <a:pt x="1050" y="1232"/>
                      <a:pt x="57" y="2449"/>
                    </a:cubicBezTo>
                    <a:lnTo>
                      <a:pt x="1" y="2561"/>
                    </a:lnTo>
                    <a:lnTo>
                      <a:pt x="113" y="2505"/>
                    </a:lnTo>
                    <a:cubicBezTo>
                      <a:pt x="995" y="2337"/>
                      <a:pt x="1806" y="1987"/>
                      <a:pt x="2506" y="1512"/>
                    </a:cubicBezTo>
                    <a:cubicBezTo>
                      <a:pt x="3261" y="1106"/>
                      <a:pt x="3793" y="588"/>
                      <a:pt x="3961" y="56"/>
                    </a:cubicBez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26"/>
              <p:cNvSpPr/>
              <p:nvPr/>
            </p:nvSpPr>
            <p:spPr>
              <a:xfrm>
                <a:off x="3431571" y="475502"/>
                <a:ext cx="77472" cy="203819"/>
              </a:xfrm>
              <a:custGeom>
                <a:rect b="b" l="l" r="r" t="t"/>
                <a:pathLst>
                  <a:path extrusionOk="0" h="4604" w="1750">
                    <a:moveTo>
                      <a:pt x="532" y="168"/>
                    </a:moveTo>
                    <a:cubicBezTo>
                      <a:pt x="882" y="462"/>
                      <a:pt x="1176" y="1106"/>
                      <a:pt x="1399" y="1861"/>
                    </a:cubicBezTo>
                    <a:cubicBezTo>
                      <a:pt x="1581" y="2617"/>
                      <a:pt x="1637" y="3498"/>
                      <a:pt x="1581" y="4254"/>
                    </a:cubicBezTo>
                    <a:cubicBezTo>
                      <a:pt x="770" y="2967"/>
                      <a:pt x="182" y="1162"/>
                      <a:pt x="532" y="168"/>
                    </a:cubicBezTo>
                    <a:close/>
                    <a:moveTo>
                      <a:pt x="476" y="0"/>
                    </a:moveTo>
                    <a:lnTo>
                      <a:pt x="476" y="56"/>
                    </a:lnTo>
                    <a:cubicBezTo>
                      <a:pt x="0" y="1162"/>
                      <a:pt x="700" y="3149"/>
                      <a:pt x="1581" y="4492"/>
                    </a:cubicBezTo>
                    <a:lnTo>
                      <a:pt x="1693" y="4604"/>
                    </a:lnTo>
                    <a:lnTo>
                      <a:pt x="1693" y="4422"/>
                    </a:lnTo>
                    <a:cubicBezTo>
                      <a:pt x="1749" y="3554"/>
                      <a:pt x="1693" y="2673"/>
                      <a:pt x="1469" y="1861"/>
                    </a:cubicBezTo>
                    <a:cubicBezTo>
                      <a:pt x="1287" y="994"/>
                      <a:pt x="938" y="350"/>
                      <a:pt x="532" y="56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26"/>
              <p:cNvSpPr/>
              <p:nvPr/>
            </p:nvSpPr>
            <p:spPr>
              <a:xfrm>
                <a:off x="3442063" y="237595"/>
                <a:ext cx="92967" cy="196426"/>
              </a:xfrm>
              <a:custGeom>
                <a:rect b="b" l="l" r="r" t="t"/>
                <a:pathLst>
                  <a:path extrusionOk="0" h="4437" w="2100">
                    <a:moveTo>
                      <a:pt x="1988" y="295"/>
                    </a:moveTo>
                    <a:lnTo>
                      <a:pt x="1988" y="295"/>
                    </a:lnTo>
                    <a:cubicBezTo>
                      <a:pt x="1932" y="1120"/>
                      <a:pt x="1750" y="1932"/>
                      <a:pt x="1456" y="2687"/>
                    </a:cubicBezTo>
                    <a:cubicBezTo>
                      <a:pt x="1162" y="3443"/>
                      <a:pt x="813" y="3975"/>
                      <a:pt x="407" y="4269"/>
                    </a:cubicBezTo>
                    <a:cubicBezTo>
                      <a:pt x="183" y="3219"/>
                      <a:pt x="994" y="1526"/>
                      <a:pt x="1988" y="295"/>
                    </a:cubicBezTo>
                    <a:close/>
                    <a:moveTo>
                      <a:pt x="2100" y="1"/>
                    </a:moveTo>
                    <a:lnTo>
                      <a:pt x="1988" y="127"/>
                    </a:lnTo>
                    <a:cubicBezTo>
                      <a:pt x="939" y="1344"/>
                      <a:pt x="1" y="3219"/>
                      <a:pt x="295" y="4381"/>
                    </a:cubicBezTo>
                    <a:lnTo>
                      <a:pt x="351" y="4437"/>
                    </a:lnTo>
                    <a:lnTo>
                      <a:pt x="407" y="4381"/>
                    </a:lnTo>
                    <a:cubicBezTo>
                      <a:pt x="813" y="4143"/>
                      <a:pt x="1232" y="3499"/>
                      <a:pt x="1582" y="2687"/>
                    </a:cubicBezTo>
                    <a:cubicBezTo>
                      <a:pt x="1862" y="1932"/>
                      <a:pt x="2044" y="1050"/>
                      <a:pt x="2100" y="183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26"/>
              <p:cNvSpPr/>
              <p:nvPr/>
            </p:nvSpPr>
            <p:spPr>
              <a:xfrm>
                <a:off x="3470573" y="436456"/>
                <a:ext cx="208822" cy="46528"/>
              </a:xfrm>
              <a:custGeom>
                <a:rect b="b" l="l" r="r" t="t"/>
                <a:pathLst>
                  <a:path extrusionOk="0" h="1051" w="4717">
                    <a:moveTo>
                      <a:pt x="1568" y="126"/>
                    </a:moveTo>
                    <a:cubicBezTo>
                      <a:pt x="2505" y="126"/>
                      <a:pt x="3555" y="350"/>
                      <a:pt x="4437" y="700"/>
                    </a:cubicBezTo>
                    <a:cubicBezTo>
                      <a:pt x="3737" y="882"/>
                      <a:pt x="3037" y="938"/>
                      <a:pt x="2394" y="938"/>
                    </a:cubicBezTo>
                    <a:lnTo>
                      <a:pt x="1988" y="938"/>
                    </a:lnTo>
                    <a:cubicBezTo>
                      <a:pt x="1218" y="882"/>
                      <a:pt x="588" y="700"/>
                      <a:pt x="169" y="406"/>
                    </a:cubicBezTo>
                    <a:cubicBezTo>
                      <a:pt x="518" y="238"/>
                      <a:pt x="1050" y="126"/>
                      <a:pt x="1568" y="126"/>
                    </a:cubicBezTo>
                    <a:close/>
                    <a:moveTo>
                      <a:pt x="1568" y="1"/>
                    </a:moveTo>
                    <a:cubicBezTo>
                      <a:pt x="994" y="1"/>
                      <a:pt x="406" y="126"/>
                      <a:pt x="57" y="350"/>
                    </a:cubicBezTo>
                    <a:lnTo>
                      <a:pt x="1" y="406"/>
                    </a:lnTo>
                    <a:lnTo>
                      <a:pt x="57" y="476"/>
                    </a:lnTo>
                    <a:cubicBezTo>
                      <a:pt x="462" y="826"/>
                      <a:pt x="1106" y="994"/>
                      <a:pt x="1988" y="1050"/>
                    </a:cubicBezTo>
                    <a:lnTo>
                      <a:pt x="2394" y="1050"/>
                    </a:lnTo>
                    <a:cubicBezTo>
                      <a:pt x="3093" y="1050"/>
                      <a:pt x="3849" y="938"/>
                      <a:pt x="4604" y="756"/>
                    </a:cubicBezTo>
                    <a:lnTo>
                      <a:pt x="4716" y="700"/>
                    </a:lnTo>
                    <a:lnTo>
                      <a:pt x="4604" y="644"/>
                    </a:lnTo>
                    <a:cubicBezTo>
                      <a:pt x="3667" y="294"/>
                      <a:pt x="2561" y="1"/>
                      <a:pt x="1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9" name="Google Shape;899;p26"/>
            <p:cNvGrpSpPr/>
            <p:nvPr/>
          </p:nvGrpSpPr>
          <p:grpSpPr>
            <a:xfrm>
              <a:off x="5693302" y="1663575"/>
              <a:ext cx="132638" cy="138243"/>
              <a:chOff x="3403681" y="407946"/>
              <a:chExt cx="74374" cy="77517"/>
            </a:xfrm>
          </p:grpSpPr>
          <p:sp>
            <p:nvSpPr>
              <p:cNvPr id="900" name="Google Shape;900;p26"/>
              <p:cNvSpPr/>
              <p:nvPr/>
            </p:nvSpPr>
            <p:spPr>
              <a:xfrm>
                <a:off x="3408639" y="420962"/>
                <a:ext cx="64457" cy="52106"/>
              </a:xfrm>
              <a:custGeom>
                <a:rect b="b" l="l" r="r" t="t"/>
                <a:pathLst>
                  <a:path extrusionOk="0" h="1177" w="1456">
                    <a:moveTo>
                      <a:pt x="112" y="1"/>
                    </a:moveTo>
                    <a:lnTo>
                      <a:pt x="0" y="57"/>
                    </a:lnTo>
                    <a:lnTo>
                      <a:pt x="1400" y="1176"/>
                    </a:lnTo>
                    <a:lnTo>
                      <a:pt x="1456" y="110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26"/>
              <p:cNvSpPr/>
              <p:nvPr/>
            </p:nvSpPr>
            <p:spPr>
              <a:xfrm>
                <a:off x="3434670" y="407946"/>
                <a:ext cx="12396" cy="77517"/>
              </a:xfrm>
              <a:custGeom>
                <a:rect b="b" l="l" r="r" t="t"/>
                <a:pathLst>
                  <a:path extrusionOk="0" h="1751" w="280">
                    <a:moveTo>
                      <a:pt x="0" y="1"/>
                    </a:moveTo>
                    <a:lnTo>
                      <a:pt x="168" y="1750"/>
                    </a:lnTo>
                    <a:lnTo>
                      <a:pt x="280" y="175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26"/>
              <p:cNvSpPr/>
              <p:nvPr/>
            </p:nvSpPr>
            <p:spPr>
              <a:xfrm>
                <a:off x="3403681" y="442034"/>
                <a:ext cx="74374" cy="9961"/>
              </a:xfrm>
              <a:custGeom>
                <a:rect b="b" l="l" r="r" t="t"/>
                <a:pathLst>
                  <a:path extrusionOk="0" h="225" w="1680">
                    <a:moveTo>
                      <a:pt x="1680" y="0"/>
                    </a:moveTo>
                    <a:lnTo>
                      <a:pt x="0" y="168"/>
                    </a:lnTo>
                    <a:lnTo>
                      <a:pt x="0" y="224"/>
                    </a:lnTo>
                    <a:lnTo>
                      <a:pt x="1680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26"/>
              <p:cNvSpPr/>
              <p:nvPr/>
            </p:nvSpPr>
            <p:spPr>
              <a:xfrm>
                <a:off x="3413597" y="416004"/>
                <a:ext cx="52062" cy="62022"/>
              </a:xfrm>
              <a:custGeom>
                <a:rect b="b" l="l" r="r" t="t"/>
                <a:pathLst>
                  <a:path extrusionOk="0" h="1401" w="1176">
                    <a:moveTo>
                      <a:pt x="1106" y="1"/>
                    </a:moveTo>
                    <a:lnTo>
                      <a:pt x="0" y="1344"/>
                    </a:lnTo>
                    <a:lnTo>
                      <a:pt x="126" y="1400"/>
                    </a:lnTo>
                    <a:lnTo>
                      <a:pt x="1176" y="57"/>
                    </a:lnTo>
                    <a:lnTo>
                      <a:pt x="1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04" name="Google Shape;904;p26"/>
            <p:cNvSpPr/>
            <p:nvPr/>
          </p:nvSpPr>
          <p:spPr>
            <a:xfrm>
              <a:off x="5712145" y="1696120"/>
              <a:ext cx="96243" cy="76268"/>
            </a:xfrm>
            <a:custGeom>
              <a:rect b="b" l="l" r="r" t="t"/>
              <a:pathLst>
                <a:path extrusionOk="0" h="966" w="1219">
                  <a:moveTo>
                    <a:pt x="554" y="1"/>
                  </a:moveTo>
                  <a:cubicBezTo>
                    <a:pt x="240" y="1"/>
                    <a:pt x="1" y="385"/>
                    <a:pt x="169" y="708"/>
                  </a:cubicBezTo>
                  <a:cubicBezTo>
                    <a:pt x="225" y="820"/>
                    <a:pt x="281" y="876"/>
                    <a:pt x="393" y="932"/>
                  </a:cubicBezTo>
                  <a:cubicBezTo>
                    <a:pt x="460" y="953"/>
                    <a:pt x="534" y="966"/>
                    <a:pt x="609" y="966"/>
                  </a:cubicBezTo>
                  <a:cubicBezTo>
                    <a:pt x="740" y="966"/>
                    <a:pt x="874" y="927"/>
                    <a:pt x="981" y="820"/>
                  </a:cubicBezTo>
                  <a:cubicBezTo>
                    <a:pt x="1219" y="526"/>
                    <a:pt x="1037" y="9"/>
                    <a:pt x="631" y="9"/>
                  </a:cubicBezTo>
                  <a:cubicBezTo>
                    <a:pt x="605" y="3"/>
                    <a:pt x="579" y="1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5" name="Google Shape;905;p26"/>
            <p:cNvGrpSpPr/>
            <p:nvPr/>
          </p:nvGrpSpPr>
          <p:grpSpPr>
            <a:xfrm>
              <a:off x="5678933" y="1656312"/>
              <a:ext cx="161376" cy="155376"/>
              <a:chOff x="3395624" y="403874"/>
              <a:chExt cx="90488" cy="87123"/>
            </a:xfrm>
          </p:grpSpPr>
          <p:sp>
            <p:nvSpPr>
              <p:cNvPr id="906" name="Google Shape;906;p26"/>
              <p:cNvSpPr/>
              <p:nvPr/>
            </p:nvSpPr>
            <p:spPr>
              <a:xfrm>
                <a:off x="3395624" y="441680"/>
                <a:ext cx="13060" cy="18372"/>
              </a:xfrm>
              <a:custGeom>
                <a:rect b="b" l="l" r="r" t="t"/>
                <a:pathLst>
                  <a:path extrusionOk="0" h="415" w="295">
                    <a:moveTo>
                      <a:pt x="128" y="0"/>
                    </a:moveTo>
                    <a:cubicBezTo>
                      <a:pt x="73" y="0"/>
                      <a:pt x="37" y="68"/>
                      <a:pt x="0" y="176"/>
                    </a:cubicBezTo>
                    <a:cubicBezTo>
                      <a:pt x="0" y="176"/>
                      <a:pt x="0" y="232"/>
                      <a:pt x="56" y="288"/>
                    </a:cubicBezTo>
                    <a:cubicBezTo>
                      <a:pt x="56" y="358"/>
                      <a:pt x="112" y="414"/>
                      <a:pt x="182" y="414"/>
                    </a:cubicBezTo>
                    <a:cubicBezTo>
                      <a:pt x="238" y="414"/>
                      <a:pt x="294" y="176"/>
                      <a:pt x="238" y="64"/>
                    </a:cubicBezTo>
                    <a:cubicBezTo>
                      <a:pt x="194" y="20"/>
                      <a:pt x="158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26"/>
              <p:cNvSpPr/>
              <p:nvPr/>
            </p:nvSpPr>
            <p:spPr>
              <a:xfrm>
                <a:off x="3475531" y="433889"/>
                <a:ext cx="10581" cy="18106"/>
              </a:xfrm>
              <a:custGeom>
                <a:rect b="b" l="l" r="r" t="t"/>
                <a:pathLst>
                  <a:path extrusionOk="0" h="409" w="239">
                    <a:moveTo>
                      <a:pt x="107" y="1"/>
                    </a:moveTo>
                    <a:cubicBezTo>
                      <a:pt x="54" y="1"/>
                      <a:pt x="1" y="66"/>
                      <a:pt x="1" y="184"/>
                    </a:cubicBezTo>
                    <a:lnTo>
                      <a:pt x="1" y="296"/>
                    </a:lnTo>
                    <a:cubicBezTo>
                      <a:pt x="1" y="352"/>
                      <a:pt x="57" y="408"/>
                      <a:pt x="127" y="408"/>
                    </a:cubicBezTo>
                    <a:cubicBezTo>
                      <a:pt x="183" y="408"/>
                      <a:pt x="238" y="184"/>
                      <a:pt x="183" y="59"/>
                    </a:cubicBezTo>
                    <a:cubicBezTo>
                      <a:pt x="163" y="20"/>
                      <a:pt x="135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26"/>
              <p:cNvSpPr/>
              <p:nvPr/>
            </p:nvSpPr>
            <p:spPr>
              <a:xfrm>
                <a:off x="3434670" y="481302"/>
                <a:ext cx="17974" cy="9695"/>
              </a:xfrm>
              <a:custGeom>
                <a:rect b="b" l="l" r="r" t="t"/>
                <a:pathLst>
                  <a:path extrusionOk="0" h="219" w="406">
                    <a:moveTo>
                      <a:pt x="269" y="0"/>
                    </a:moveTo>
                    <a:cubicBezTo>
                      <a:pt x="217" y="0"/>
                      <a:pt x="158" y="14"/>
                      <a:pt x="112" y="37"/>
                    </a:cubicBezTo>
                    <a:cubicBezTo>
                      <a:pt x="0" y="93"/>
                      <a:pt x="0" y="219"/>
                      <a:pt x="168" y="219"/>
                    </a:cubicBezTo>
                    <a:lnTo>
                      <a:pt x="280" y="219"/>
                    </a:lnTo>
                    <a:cubicBezTo>
                      <a:pt x="350" y="219"/>
                      <a:pt x="406" y="163"/>
                      <a:pt x="406" y="93"/>
                    </a:cubicBezTo>
                    <a:cubicBezTo>
                      <a:pt x="406" y="27"/>
                      <a:pt x="343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26"/>
              <p:cNvSpPr/>
              <p:nvPr/>
            </p:nvSpPr>
            <p:spPr>
              <a:xfrm>
                <a:off x="3426613" y="403874"/>
                <a:ext cx="20453" cy="9695"/>
              </a:xfrm>
              <a:custGeom>
                <a:rect b="b" l="l" r="r" t="t"/>
                <a:pathLst>
                  <a:path extrusionOk="0" h="219" w="462">
                    <a:moveTo>
                      <a:pt x="275" y="0"/>
                    </a:moveTo>
                    <a:cubicBezTo>
                      <a:pt x="224" y="0"/>
                      <a:pt x="164" y="14"/>
                      <a:pt x="112" y="37"/>
                    </a:cubicBezTo>
                    <a:cubicBezTo>
                      <a:pt x="0" y="93"/>
                      <a:pt x="0" y="219"/>
                      <a:pt x="182" y="219"/>
                    </a:cubicBezTo>
                    <a:lnTo>
                      <a:pt x="294" y="219"/>
                    </a:lnTo>
                    <a:cubicBezTo>
                      <a:pt x="350" y="163"/>
                      <a:pt x="462" y="93"/>
                      <a:pt x="406" y="93"/>
                    </a:cubicBezTo>
                    <a:cubicBezTo>
                      <a:pt x="406" y="27"/>
                      <a:pt x="348" y="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26"/>
              <p:cNvSpPr/>
              <p:nvPr/>
            </p:nvSpPr>
            <p:spPr>
              <a:xfrm>
                <a:off x="3403681" y="415030"/>
                <a:ext cx="14698" cy="14698"/>
              </a:xfrm>
              <a:custGeom>
                <a:rect b="b" l="l" r="r" t="t"/>
                <a:pathLst>
                  <a:path extrusionOk="0" h="332" w="332">
                    <a:moveTo>
                      <a:pt x="201" y="1"/>
                    </a:moveTo>
                    <a:cubicBezTo>
                      <a:pt x="173" y="1"/>
                      <a:pt x="142" y="8"/>
                      <a:pt x="112" y="23"/>
                    </a:cubicBezTo>
                    <a:cubicBezTo>
                      <a:pt x="112" y="79"/>
                      <a:pt x="56" y="79"/>
                      <a:pt x="56" y="135"/>
                    </a:cubicBezTo>
                    <a:cubicBezTo>
                      <a:pt x="0" y="191"/>
                      <a:pt x="0" y="317"/>
                      <a:pt x="56" y="317"/>
                    </a:cubicBezTo>
                    <a:cubicBezTo>
                      <a:pt x="67" y="327"/>
                      <a:pt x="80" y="331"/>
                      <a:pt x="96" y="331"/>
                    </a:cubicBezTo>
                    <a:cubicBezTo>
                      <a:pt x="168" y="331"/>
                      <a:pt x="280" y="238"/>
                      <a:pt x="280" y="135"/>
                    </a:cubicBezTo>
                    <a:cubicBezTo>
                      <a:pt x="331" y="53"/>
                      <a:pt x="278" y="1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26"/>
              <p:cNvSpPr/>
              <p:nvPr/>
            </p:nvSpPr>
            <p:spPr>
              <a:xfrm>
                <a:off x="3462516" y="464745"/>
                <a:ext cx="15539" cy="15760"/>
              </a:xfrm>
              <a:custGeom>
                <a:rect b="b" l="l" r="r" t="t"/>
                <a:pathLst>
                  <a:path extrusionOk="0" h="356" w="351">
                    <a:moveTo>
                      <a:pt x="249" y="0"/>
                    </a:moveTo>
                    <a:cubicBezTo>
                      <a:pt x="212" y="0"/>
                      <a:pt x="169" y="18"/>
                      <a:pt x="127" y="61"/>
                    </a:cubicBezTo>
                    <a:cubicBezTo>
                      <a:pt x="127" y="61"/>
                      <a:pt x="127" y="117"/>
                      <a:pt x="71" y="117"/>
                    </a:cubicBezTo>
                    <a:cubicBezTo>
                      <a:pt x="1" y="243"/>
                      <a:pt x="1" y="299"/>
                      <a:pt x="71" y="355"/>
                    </a:cubicBezTo>
                    <a:cubicBezTo>
                      <a:pt x="127" y="355"/>
                      <a:pt x="295" y="243"/>
                      <a:pt x="351" y="117"/>
                    </a:cubicBezTo>
                    <a:cubicBezTo>
                      <a:pt x="351" y="48"/>
                      <a:pt x="308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26"/>
              <p:cNvSpPr/>
              <p:nvPr/>
            </p:nvSpPr>
            <p:spPr>
              <a:xfrm>
                <a:off x="3406160" y="469924"/>
                <a:ext cx="18018" cy="14919"/>
              </a:xfrm>
              <a:custGeom>
                <a:rect b="b" l="l" r="r" t="t"/>
                <a:pathLst>
                  <a:path extrusionOk="0" h="337" w="407">
                    <a:moveTo>
                      <a:pt x="168" y="0"/>
                    </a:moveTo>
                    <a:cubicBezTo>
                      <a:pt x="56" y="0"/>
                      <a:pt x="0" y="126"/>
                      <a:pt x="112" y="238"/>
                    </a:cubicBezTo>
                    <a:lnTo>
                      <a:pt x="168" y="294"/>
                    </a:lnTo>
                    <a:cubicBezTo>
                      <a:pt x="231" y="322"/>
                      <a:pt x="277" y="336"/>
                      <a:pt x="313" y="336"/>
                    </a:cubicBezTo>
                    <a:cubicBezTo>
                      <a:pt x="350" y="336"/>
                      <a:pt x="378" y="322"/>
                      <a:pt x="406" y="294"/>
                    </a:cubicBezTo>
                    <a:cubicBezTo>
                      <a:pt x="406" y="238"/>
                      <a:pt x="294" y="7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26"/>
              <p:cNvSpPr/>
              <p:nvPr/>
            </p:nvSpPr>
            <p:spPr>
              <a:xfrm>
                <a:off x="3456097" y="410160"/>
                <a:ext cx="19479" cy="13325"/>
              </a:xfrm>
              <a:custGeom>
                <a:rect b="b" l="l" r="r" t="t"/>
                <a:pathLst>
                  <a:path extrusionOk="0" h="301" w="440">
                    <a:moveTo>
                      <a:pt x="86" y="1"/>
                    </a:moveTo>
                    <a:cubicBezTo>
                      <a:pt x="18" y="1"/>
                      <a:pt x="0" y="99"/>
                      <a:pt x="90" y="189"/>
                    </a:cubicBezTo>
                    <a:cubicBezTo>
                      <a:pt x="90" y="245"/>
                      <a:pt x="146" y="245"/>
                      <a:pt x="216" y="245"/>
                    </a:cubicBezTo>
                    <a:cubicBezTo>
                      <a:pt x="272" y="301"/>
                      <a:pt x="328" y="301"/>
                      <a:pt x="384" y="301"/>
                    </a:cubicBezTo>
                    <a:cubicBezTo>
                      <a:pt x="440" y="189"/>
                      <a:pt x="328" y="77"/>
                      <a:pt x="146" y="21"/>
                    </a:cubicBezTo>
                    <a:cubicBezTo>
                      <a:pt x="123" y="7"/>
                      <a:pt x="103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7"/>
          <p:cNvSpPr txBox="1"/>
          <p:nvPr>
            <p:ph idx="1" type="subTitle"/>
          </p:nvPr>
        </p:nvSpPr>
        <p:spPr>
          <a:xfrm>
            <a:off x="4789702" y="1934250"/>
            <a:ext cx="28563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16" name="Google Shape;916;p27"/>
          <p:cNvSpPr txBox="1"/>
          <p:nvPr>
            <p:ph idx="2" type="subTitle"/>
          </p:nvPr>
        </p:nvSpPr>
        <p:spPr>
          <a:xfrm>
            <a:off x="1497975" y="1934250"/>
            <a:ext cx="28563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17" name="Google Shape;917;p27"/>
          <p:cNvSpPr txBox="1"/>
          <p:nvPr>
            <p:ph idx="3" type="subTitle"/>
          </p:nvPr>
        </p:nvSpPr>
        <p:spPr>
          <a:xfrm>
            <a:off x="1497975" y="1377225"/>
            <a:ext cx="28563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18" name="Google Shape;918;p27"/>
          <p:cNvSpPr txBox="1"/>
          <p:nvPr>
            <p:ph idx="4" type="subTitle"/>
          </p:nvPr>
        </p:nvSpPr>
        <p:spPr>
          <a:xfrm>
            <a:off x="4789730" y="1377225"/>
            <a:ext cx="28563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19" name="Google Shape;919;p27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920" name="Google Shape;920;p27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1" name="Google Shape;921;p27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2" name="Google Shape;922;p27"/>
          <p:cNvSpPr txBox="1"/>
          <p:nvPr>
            <p:ph idx="5" type="subTitle"/>
          </p:nvPr>
        </p:nvSpPr>
        <p:spPr>
          <a:xfrm>
            <a:off x="4789702" y="3597150"/>
            <a:ext cx="28563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3" name="Google Shape;923;p27"/>
          <p:cNvSpPr txBox="1"/>
          <p:nvPr>
            <p:ph idx="6" type="subTitle"/>
          </p:nvPr>
        </p:nvSpPr>
        <p:spPr>
          <a:xfrm>
            <a:off x="1497975" y="3597150"/>
            <a:ext cx="28563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4" name="Google Shape;924;p27"/>
          <p:cNvSpPr txBox="1"/>
          <p:nvPr>
            <p:ph idx="7" type="subTitle"/>
          </p:nvPr>
        </p:nvSpPr>
        <p:spPr>
          <a:xfrm>
            <a:off x="1497975" y="3040125"/>
            <a:ext cx="28563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25" name="Google Shape;925;p27"/>
          <p:cNvSpPr txBox="1"/>
          <p:nvPr>
            <p:ph idx="8" type="subTitle"/>
          </p:nvPr>
        </p:nvSpPr>
        <p:spPr>
          <a:xfrm>
            <a:off x="4789730" y="3040125"/>
            <a:ext cx="28563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28"/>
          <p:cNvSpPr txBox="1"/>
          <p:nvPr>
            <p:ph idx="1" type="subTitle"/>
          </p:nvPr>
        </p:nvSpPr>
        <p:spPr>
          <a:xfrm>
            <a:off x="3405768" y="1934250"/>
            <a:ext cx="2332500" cy="9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8" name="Google Shape;928;p28"/>
          <p:cNvSpPr txBox="1"/>
          <p:nvPr>
            <p:ph idx="2" type="subTitle"/>
          </p:nvPr>
        </p:nvSpPr>
        <p:spPr>
          <a:xfrm>
            <a:off x="720000" y="1934250"/>
            <a:ext cx="2332500" cy="9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9" name="Google Shape;929;p28"/>
          <p:cNvSpPr txBox="1"/>
          <p:nvPr>
            <p:ph idx="3" type="subTitle"/>
          </p:nvPr>
        </p:nvSpPr>
        <p:spPr>
          <a:xfrm>
            <a:off x="720000" y="1377225"/>
            <a:ext cx="23325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30" name="Google Shape;930;p28"/>
          <p:cNvSpPr txBox="1"/>
          <p:nvPr>
            <p:ph idx="4" type="subTitle"/>
          </p:nvPr>
        </p:nvSpPr>
        <p:spPr>
          <a:xfrm>
            <a:off x="3405776" y="1377225"/>
            <a:ext cx="23325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31" name="Google Shape;931;p28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932" name="Google Shape;932;p28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3" name="Google Shape;933;p28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4" name="Google Shape;934;p28"/>
          <p:cNvSpPr txBox="1"/>
          <p:nvPr>
            <p:ph idx="5" type="subTitle"/>
          </p:nvPr>
        </p:nvSpPr>
        <p:spPr>
          <a:xfrm>
            <a:off x="6091523" y="1934250"/>
            <a:ext cx="2332500" cy="9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5" name="Google Shape;935;p28"/>
          <p:cNvSpPr txBox="1"/>
          <p:nvPr>
            <p:ph idx="6" type="subTitle"/>
          </p:nvPr>
        </p:nvSpPr>
        <p:spPr>
          <a:xfrm>
            <a:off x="6091552" y="1377225"/>
            <a:ext cx="23325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36" name="Google Shape;936;p28"/>
          <p:cNvSpPr txBox="1"/>
          <p:nvPr>
            <p:ph idx="7" type="subTitle"/>
          </p:nvPr>
        </p:nvSpPr>
        <p:spPr>
          <a:xfrm>
            <a:off x="3405768" y="3597150"/>
            <a:ext cx="2332500" cy="9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7" name="Google Shape;937;p28"/>
          <p:cNvSpPr txBox="1"/>
          <p:nvPr>
            <p:ph idx="8" type="subTitle"/>
          </p:nvPr>
        </p:nvSpPr>
        <p:spPr>
          <a:xfrm>
            <a:off x="720000" y="3597150"/>
            <a:ext cx="2332500" cy="9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8" name="Google Shape;938;p28"/>
          <p:cNvSpPr txBox="1"/>
          <p:nvPr>
            <p:ph idx="9" type="subTitle"/>
          </p:nvPr>
        </p:nvSpPr>
        <p:spPr>
          <a:xfrm>
            <a:off x="720000" y="3040125"/>
            <a:ext cx="23325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39" name="Google Shape;939;p28"/>
          <p:cNvSpPr txBox="1"/>
          <p:nvPr>
            <p:ph idx="13" type="subTitle"/>
          </p:nvPr>
        </p:nvSpPr>
        <p:spPr>
          <a:xfrm>
            <a:off x="3405776" y="3040125"/>
            <a:ext cx="23325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40" name="Google Shape;940;p28"/>
          <p:cNvSpPr txBox="1"/>
          <p:nvPr>
            <p:ph idx="14" type="subTitle"/>
          </p:nvPr>
        </p:nvSpPr>
        <p:spPr>
          <a:xfrm>
            <a:off x="6091523" y="3597150"/>
            <a:ext cx="2332500" cy="9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41" name="Google Shape;941;p28"/>
          <p:cNvSpPr txBox="1"/>
          <p:nvPr>
            <p:ph idx="15" type="subTitle"/>
          </p:nvPr>
        </p:nvSpPr>
        <p:spPr>
          <a:xfrm>
            <a:off x="6091552" y="3040125"/>
            <a:ext cx="23325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942" name="Google Shape;942;p28"/>
          <p:cNvGrpSpPr/>
          <p:nvPr/>
        </p:nvGrpSpPr>
        <p:grpSpPr>
          <a:xfrm rot="-552692">
            <a:off x="8157352" y="3905618"/>
            <a:ext cx="1374362" cy="1135199"/>
            <a:chOff x="7900964" y="2467839"/>
            <a:chExt cx="1531021" cy="1264598"/>
          </a:xfrm>
        </p:grpSpPr>
        <p:sp>
          <p:nvSpPr>
            <p:cNvPr id="943" name="Google Shape;943;p28"/>
            <p:cNvSpPr/>
            <p:nvPr/>
          </p:nvSpPr>
          <p:spPr>
            <a:xfrm rot="340625">
              <a:off x="7915122" y="3267826"/>
              <a:ext cx="782212" cy="325082"/>
            </a:xfrm>
            <a:custGeom>
              <a:rect b="b" l="l" r="r" t="t"/>
              <a:pathLst>
                <a:path extrusionOk="0" h="1960" w="4716">
                  <a:moveTo>
                    <a:pt x="1358" y="0"/>
                  </a:moveTo>
                  <a:cubicBezTo>
                    <a:pt x="890" y="0"/>
                    <a:pt x="427" y="74"/>
                    <a:pt x="0" y="228"/>
                  </a:cubicBezTo>
                  <a:cubicBezTo>
                    <a:pt x="518" y="928"/>
                    <a:pt x="1274" y="1516"/>
                    <a:pt x="2099" y="1739"/>
                  </a:cubicBezTo>
                  <a:cubicBezTo>
                    <a:pt x="2533" y="1886"/>
                    <a:pt x="2984" y="1960"/>
                    <a:pt x="3429" y="1960"/>
                  </a:cubicBezTo>
                  <a:cubicBezTo>
                    <a:pt x="3873" y="1960"/>
                    <a:pt x="4310" y="1886"/>
                    <a:pt x="4716" y="1739"/>
                  </a:cubicBezTo>
                  <a:cubicBezTo>
                    <a:pt x="4198" y="984"/>
                    <a:pt x="3443" y="466"/>
                    <a:pt x="2617" y="172"/>
                  </a:cubicBezTo>
                  <a:cubicBezTo>
                    <a:pt x="2206" y="60"/>
                    <a:pt x="1779" y="0"/>
                    <a:pt x="1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8"/>
            <p:cNvSpPr/>
            <p:nvPr/>
          </p:nvSpPr>
          <p:spPr>
            <a:xfrm rot="340625">
              <a:off x="8042495" y="3418145"/>
              <a:ext cx="638409" cy="174317"/>
            </a:xfrm>
            <a:custGeom>
              <a:rect b="b" l="l" r="r" t="t"/>
              <a:pathLst>
                <a:path extrusionOk="0" h="1051" w="3849">
                  <a:moveTo>
                    <a:pt x="1" y="225"/>
                  </a:moveTo>
                  <a:cubicBezTo>
                    <a:pt x="57" y="225"/>
                    <a:pt x="113" y="295"/>
                    <a:pt x="239" y="351"/>
                  </a:cubicBezTo>
                  <a:cubicBezTo>
                    <a:pt x="239" y="351"/>
                    <a:pt x="295" y="351"/>
                    <a:pt x="295" y="295"/>
                  </a:cubicBezTo>
                  <a:cubicBezTo>
                    <a:pt x="183" y="295"/>
                    <a:pt x="113" y="225"/>
                    <a:pt x="1" y="225"/>
                  </a:cubicBezTo>
                  <a:close/>
                  <a:moveTo>
                    <a:pt x="3093" y="1"/>
                  </a:moveTo>
                  <a:cubicBezTo>
                    <a:pt x="2855" y="113"/>
                    <a:pt x="2632" y="225"/>
                    <a:pt x="2394" y="295"/>
                  </a:cubicBezTo>
                  <a:lnTo>
                    <a:pt x="3205" y="575"/>
                  </a:lnTo>
                  <a:cubicBezTo>
                    <a:pt x="3205" y="463"/>
                    <a:pt x="3149" y="225"/>
                    <a:pt x="3093" y="1"/>
                  </a:cubicBezTo>
                  <a:close/>
                  <a:moveTo>
                    <a:pt x="407" y="351"/>
                  </a:moveTo>
                  <a:cubicBezTo>
                    <a:pt x="351" y="351"/>
                    <a:pt x="295" y="407"/>
                    <a:pt x="295" y="407"/>
                  </a:cubicBezTo>
                  <a:cubicBezTo>
                    <a:pt x="533" y="519"/>
                    <a:pt x="756" y="701"/>
                    <a:pt x="994" y="757"/>
                  </a:cubicBezTo>
                  <a:cubicBezTo>
                    <a:pt x="1162" y="701"/>
                    <a:pt x="1344" y="575"/>
                    <a:pt x="1512" y="463"/>
                  </a:cubicBezTo>
                  <a:lnTo>
                    <a:pt x="1288" y="463"/>
                  </a:lnTo>
                  <a:cubicBezTo>
                    <a:pt x="994" y="463"/>
                    <a:pt x="700" y="407"/>
                    <a:pt x="407" y="351"/>
                  </a:cubicBezTo>
                  <a:close/>
                  <a:moveTo>
                    <a:pt x="3149" y="57"/>
                  </a:moveTo>
                  <a:lnTo>
                    <a:pt x="3149" y="57"/>
                  </a:lnTo>
                  <a:cubicBezTo>
                    <a:pt x="3261" y="295"/>
                    <a:pt x="3261" y="463"/>
                    <a:pt x="3261" y="575"/>
                  </a:cubicBezTo>
                  <a:lnTo>
                    <a:pt x="3443" y="645"/>
                  </a:lnTo>
                  <a:lnTo>
                    <a:pt x="3849" y="757"/>
                  </a:lnTo>
                  <a:cubicBezTo>
                    <a:pt x="3681" y="519"/>
                    <a:pt x="3443" y="295"/>
                    <a:pt x="3149" y="57"/>
                  </a:cubicBezTo>
                  <a:close/>
                  <a:moveTo>
                    <a:pt x="2212" y="351"/>
                  </a:moveTo>
                  <a:cubicBezTo>
                    <a:pt x="1988" y="407"/>
                    <a:pt x="1806" y="463"/>
                    <a:pt x="1582" y="463"/>
                  </a:cubicBezTo>
                  <a:cubicBezTo>
                    <a:pt x="1456" y="575"/>
                    <a:pt x="1288" y="757"/>
                    <a:pt x="1106" y="813"/>
                  </a:cubicBezTo>
                  <a:cubicBezTo>
                    <a:pt x="1162" y="813"/>
                    <a:pt x="1232" y="868"/>
                    <a:pt x="1288" y="868"/>
                  </a:cubicBezTo>
                  <a:lnTo>
                    <a:pt x="1344" y="868"/>
                  </a:lnTo>
                  <a:cubicBezTo>
                    <a:pt x="1582" y="994"/>
                    <a:pt x="1806" y="1050"/>
                    <a:pt x="2100" y="1050"/>
                  </a:cubicBezTo>
                  <a:cubicBezTo>
                    <a:pt x="2394" y="924"/>
                    <a:pt x="2632" y="645"/>
                    <a:pt x="2744" y="519"/>
                  </a:cubicBezTo>
                  <a:lnTo>
                    <a:pt x="2212" y="351"/>
                  </a:lnTo>
                  <a:close/>
                  <a:moveTo>
                    <a:pt x="2799" y="519"/>
                  </a:moveTo>
                  <a:cubicBezTo>
                    <a:pt x="2744" y="645"/>
                    <a:pt x="2506" y="868"/>
                    <a:pt x="2212" y="1050"/>
                  </a:cubicBezTo>
                  <a:lnTo>
                    <a:pt x="2562" y="1050"/>
                  </a:lnTo>
                  <a:cubicBezTo>
                    <a:pt x="2981" y="1050"/>
                    <a:pt x="3443" y="994"/>
                    <a:pt x="3849" y="868"/>
                  </a:cubicBezTo>
                  <a:lnTo>
                    <a:pt x="2799" y="519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45" name="Google Shape;945;p28"/>
            <p:cNvGrpSpPr/>
            <p:nvPr/>
          </p:nvGrpSpPr>
          <p:grpSpPr>
            <a:xfrm rot="340609">
              <a:off x="7931274" y="3235185"/>
              <a:ext cx="1483332" cy="424930"/>
              <a:chOff x="2965409" y="4415123"/>
              <a:chExt cx="771028" cy="220876"/>
            </a:xfrm>
          </p:grpSpPr>
          <p:sp>
            <p:nvSpPr>
              <p:cNvPr id="946" name="Google Shape;946;p28"/>
              <p:cNvSpPr/>
              <p:nvPr/>
            </p:nvSpPr>
            <p:spPr>
              <a:xfrm>
                <a:off x="2965409" y="4467432"/>
                <a:ext cx="403067" cy="133566"/>
              </a:xfrm>
              <a:custGeom>
                <a:rect b="b" l="l" r="r" t="t"/>
                <a:pathLst>
                  <a:path extrusionOk="0" h="1568" w="4772">
                    <a:moveTo>
                      <a:pt x="0" y="0"/>
                    </a:moveTo>
                    <a:lnTo>
                      <a:pt x="0" y="112"/>
                    </a:lnTo>
                    <a:lnTo>
                      <a:pt x="4716" y="1567"/>
                    </a:lnTo>
                    <a:lnTo>
                      <a:pt x="4772" y="15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28"/>
              <p:cNvSpPr/>
              <p:nvPr/>
            </p:nvSpPr>
            <p:spPr>
              <a:xfrm rot="118">
                <a:off x="3046168" y="4510389"/>
                <a:ext cx="50901" cy="48880"/>
              </a:xfrm>
              <a:custGeom>
                <a:rect b="b" l="l" r="r" t="t"/>
                <a:pathLst>
                  <a:path extrusionOk="0" h="645" w="701">
                    <a:moveTo>
                      <a:pt x="644" y="1"/>
                    </a:moveTo>
                    <a:cubicBezTo>
                      <a:pt x="644" y="57"/>
                      <a:pt x="421" y="407"/>
                      <a:pt x="1" y="589"/>
                    </a:cubicBezTo>
                    <a:lnTo>
                      <a:pt x="71" y="645"/>
                    </a:lnTo>
                    <a:cubicBezTo>
                      <a:pt x="477" y="477"/>
                      <a:pt x="700" y="57"/>
                      <a:pt x="700" y="57"/>
                    </a:cubicBez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28"/>
              <p:cNvSpPr/>
              <p:nvPr/>
            </p:nvSpPr>
            <p:spPr>
              <a:xfrm rot="-118">
                <a:off x="3119611" y="4540565"/>
                <a:ext cx="63071" cy="53872"/>
              </a:xfrm>
              <a:custGeom>
                <a:rect b="b" l="l" r="r" t="t"/>
                <a:pathLst>
                  <a:path extrusionOk="0" h="701" w="868">
                    <a:moveTo>
                      <a:pt x="812" y="1"/>
                    </a:moveTo>
                    <a:cubicBezTo>
                      <a:pt x="812" y="1"/>
                      <a:pt x="462" y="533"/>
                      <a:pt x="0" y="645"/>
                    </a:cubicBezTo>
                    <a:lnTo>
                      <a:pt x="0" y="700"/>
                    </a:lnTo>
                    <a:cubicBezTo>
                      <a:pt x="518" y="589"/>
                      <a:pt x="868" y="57"/>
                      <a:pt x="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28"/>
              <p:cNvSpPr/>
              <p:nvPr/>
            </p:nvSpPr>
            <p:spPr>
              <a:xfrm rot="-112">
                <a:off x="3210100" y="4565911"/>
                <a:ext cx="58278" cy="50455"/>
              </a:xfrm>
              <a:custGeom>
                <a:rect b="b" l="l" r="r" t="t"/>
                <a:pathLst>
                  <a:path extrusionOk="0" h="645" w="757">
                    <a:moveTo>
                      <a:pt x="701" y="1"/>
                    </a:moveTo>
                    <a:cubicBezTo>
                      <a:pt x="701" y="1"/>
                      <a:pt x="407" y="406"/>
                      <a:pt x="1" y="588"/>
                    </a:cubicBezTo>
                    <a:lnTo>
                      <a:pt x="1" y="644"/>
                    </a:lnTo>
                    <a:cubicBezTo>
                      <a:pt x="463" y="462"/>
                      <a:pt x="756" y="57"/>
                      <a:pt x="756" y="57"/>
                    </a:cubicBezTo>
                    <a:lnTo>
                      <a:pt x="7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28"/>
              <p:cNvSpPr/>
              <p:nvPr/>
            </p:nvSpPr>
            <p:spPr>
              <a:xfrm rot="126">
                <a:off x="3115181" y="4453541"/>
                <a:ext cx="27755" cy="77451"/>
              </a:xfrm>
              <a:custGeom>
                <a:rect b="b" l="l" r="r" t="t"/>
                <a:pathLst>
                  <a:path extrusionOk="0" h="1050" w="407">
                    <a:moveTo>
                      <a:pt x="56" y="0"/>
                    </a:moveTo>
                    <a:lnTo>
                      <a:pt x="0" y="56"/>
                    </a:lnTo>
                    <a:cubicBezTo>
                      <a:pt x="350" y="406"/>
                      <a:pt x="350" y="994"/>
                      <a:pt x="350" y="1050"/>
                    </a:cubicBezTo>
                    <a:lnTo>
                      <a:pt x="406" y="1050"/>
                    </a:lnTo>
                    <a:cubicBezTo>
                      <a:pt x="406" y="994"/>
                      <a:pt x="406" y="406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28"/>
              <p:cNvSpPr/>
              <p:nvPr/>
            </p:nvSpPr>
            <p:spPr>
              <a:xfrm>
                <a:off x="3195797" y="4473749"/>
                <a:ext cx="32749" cy="82588"/>
              </a:xfrm>
              <a:custGeom>
                <a:rect b="b" l="l" r="r" t="t"/>
                <a:pathLst>
                  <a:path extrusionOk="0" h="1050" w="407">
                    <a:moveTo>
                      <a:pt x="57" y="0"/>
                    </a:moveTo>
                    <a:lnTo>
                      <a:pt x="1" y="56"/>
                    </a:lnTo>
                    <a:cubicBezTo>
                      <a:pt x="351" y="406"/>
                      <a:pt x="351" y="1050"/>
                      <a:pt x="351" y="1050"/>
                    </a:cubicBezTo>
                    <a:lnTo>
                      <a:pt x="407" y="1050"/>
                    </a:lnTo>
                    <a:cubicBezTo>
                      <a:pt x="407" y="994"/>
                      <a:pt x="407" y="406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28"/>
              <p:cNvSpPr/>
              <p:nvPr/>
            </p:nvSpPr>
            <p:spPr>
              <a:xfrm>
                <a:off x="3291532" y="4526613"/>
                <a:ext cx="16677" cy="55071"/>
              </a:xfrm>
              <a:custGeom>
                <a:rect b="b" l="l" r="r" t="t"/>
                <a:pathLst>
                  <a:path extrusionOk="0" h="771" w="225">
                    <a:moveTo>
                      <a:pt x="56" y="1"/>
                    </a:moveTo>
                    <a:lnTo>
                      <a:pt x="0" y="71"/>
                    </a:lnTo>
                    <a:cubicBezTo>
                      <a:pt x="168" y="351"/>
                      <a:pt x="168" y="771"/>
                      <a:pt x="168" y="771"/>
                    </a:cubicBezTo>
                    <a:lnTo>
                      <a:pt x="224" y="771"/>
                    </a:lnTo>
                    <a:cubicBezTo>
                      <a:pt x="224" y="771"/>
                      <a:pt x="224" y="351"/>
                      <a:pt x="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28"/>
              <p:cNvSpPr/>
              <p:nvPr/>
            </p:nvSpPr>
            <p:spPr>
              <a:xfrm>
                <a:off x="3323813" y="4581602"/>
                <a:ext cx="185880" cy="44744"/>
              </a:xfrm>
              <a:custGeom>
                <a:rect b="b" l="l" r="r" t="t"/>
                <a:pathLst>
                  <a:path extrusionOk="0" h="519" w="2156">
                    <a:moveTo>
                      <a:pt x="0" y="1"/>
                    </a:moveTo>
                    <a:lnTo>
                      <a:pt x="0" y="113"/>
                    </a:lnTo>
                    <a:lnTo>
                      <a:pt x="1218" y="462"/>
                    </a:lnTo>
                    <a:cubicBezTo>
                      <a:pt x="1288" y="518"/>
                      <a:pt x="1399" y="518"/>
                      <a:pt x="1455" y="518"/>
                    </a:cubicBezTo>
                    <a:cubicBezTo>
                      <a:pt x="1637" y="518"/>
                      <a:pt x="1861" y="406"/>
                      <a:pt x="1987" y="280"/>
                    </a:cubicBezTo>
                    <a:lnTo>
                      <a:pt x="2155" y="113"/>
                    </a:lnTo>
                    <a:lnTo>
                      <a:pt x="2099" y="57"/>
                    </a:lnTo>
                    <a:lnTo>
                      <a:pt x="1917" y="224"/>
                    </a:lnTo>
                    <a:cubicBezTo>
                      <a:pt x="1808" y="343"/>
                      <a:pt x="1669" y="408"/>
                      <a:pt x="1523" y="408"/>
                    </a:cubicBezTo>
                    <a:cubicBezTo>
                      <a:pt x="1445" y="408"/>
                      <a:pt x="1366" y="389"/>
                      <a:pt x="1288" y="35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28"/>
              <p:cNvSpPr/>
              <p:nvPr/>
            </p:nvSpPr>
            <p:spPr>
              <a:xfrm>
                <a:off x="3409424" y="4415123"/>
                <a:ext cx="327013" cy="220876"/>
              </a:xfrm>
              <a:custGeom>
                <a:rect b="b" l="l" r="r" t="t"/>
                <a:pathLst>
                  <a:path extrusionOk="0" h="2562" w="3793">
                    <a:moveTo>
                      <a:pt x="169" y="1"/>
                    </a:moveTo>
                    <a:lnTo>
                      <a:pt x="1" y="56"/>
                    </a:lnTo>
                    <a:lnTo>
                      <a:pt x="225" y="756"/>
                    </a:lnTo>
                    <a:cubicBezTo>
                      <a:pt x="462" y="1806"/>
                      <a:pt x="1400" y="2561"/>
                      <a:pt x="2505" y="2561"/>
                    </a:cubicBezTo>
                    <a:lnTo>
                      <a:pt x="2561" y="2561"/>
                    </a:lnTo>
                    <a:lnTo>
                      <a:pt x="3793" y="2505"/>
                    </a:lnTo>
                    <a:lnTo>
                      <a:pt x="3793" y="2337"/>
                    </a:lnTo>
                    <a:lnTo>
                      <a:pt x="2561" y="2393"/>
                    </a:lnTo>
                    <a:cubicBezTo>
                      <a:pt x="2524" y="2395"/>
                      <a:pt x="2487" y="2397"/>
                      <a:pt x="2450" y="2397"/>
                    </a:cubicBezTo>
                    <a:cubicBezTo>
                      <a:pt x="1500" y="2397"/>
                      <a:pt x="635" y="1712"/>
                      <a:pt x="406" y="756"/>
                    </a:cubicBezTo>
                    <a:lnTo>
                      <a:pt x="1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28"/>
              <p:cNvSpPr/>
              <p:nvPr/>
            </p:nvSpPr>
            <p:spPr>
              <a:xfrm>
                <a:off x="3138022" y="4600914"/>
                <a:ext cx="4914" cy="86"/>
              </a:xfrm>
              <a:custGeom>
                <a:rect b="b" l="l" r="r" t="t"/>
                <a:pathLst>
                  <a:path extrusionOk="0" h="1" w="57"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28"/>
              <p:cNvSpPr/>
              <p:nvPr/>
            </p:nvSpPr>
            <p:spPr>
              <a:xfrm>
                <a:off x="3217598" y="4551427"/>
                <a:ext cx="141220" cy="49572"/>
              </a:xfrm>
              <a:custGeom>
                <a:rect b="b" l="l" r="r" t="t"/>
                <a:pathLst>
                  <a:path extrusionOk="0" h="575" w="1638">
                    <a:moveTo>
                      <a:pt x="183" y="1"/>
                    </a:moveTo>
                    <a:lnTo>
                      <a:pt x="127" y="57"/>
                    </a:lnTo>
                    <a:lnTo>
                      <a:pt x="1" y="57"/>
                    </a:lnTo>
                    <a:lnTo>
                      <a:pt x="533" y="225"/>
                    </a:lnTo>
                    <a:lnTo>
                      <a:pt x="533" y="169"/>
                    </a:lnTo>
                    <a:lnTo>
                      <a:pt x="588" y="225"/>
                    </a:lnTo>
                    <a:lnTo>
                      <a:pt x="1232" y="439"/>
                    </a:lnTo>
                    <a:lnTo>
                      <a:pt x="1232" y="439"/>
                    </a:lnTo>
                    <a:lnTo>
                      <a:pt x="1232" y="351"/>
                    </a:lnTo>
                    <a:lnTo>
                      <a:pt x="1050" y="281"/>
                    </a:lnTo>
                    <a:lnTo>
                      <a:pt x="1050" y="351"/>
                    </a:lnTo>
                    <a:lnTo>
                      <a:pt x="994" y="351"/>
                    </a:lnTo>
                    <a:lnTo>
                      <a:pt x="994" y="281"/>
                    </a:lnTo>
                    <a:lnTo>
                      <a:pt x="183" y="1"/>
                    </a:lnTo>
                    <a:close/>
                    <a:moveTo>
                      <a:pt x="1232" y="439"/>
                    </a:moveTo>
                    <a:lnTo>
                      <a:pt x="1232" y="463"/>
                    </a:lnTo>
                    <a:lnTo>
                      <a:pt x="1638" y="574"/>
                    </a:lnTo>
                    <a:lnTo>
                      <a:pt x="1638" y="574"/>
                    </a:lnTo>
                    <a:lnTo>
                      <a:pt x="1232" y="4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28"/>
              <p:cNvSpPr/>
              <p:nvPr/>
            </p:nvSpPr>
            <p:spPr>
              <a:xfrm>
                <a:off x="3223633" y="4556255"/>
                <a:ext cx="4914" cy="86"/>
              </a:xfrm>
              <a:custGeom>
                <a:rect b="b" l="l" r="r" t="t"/>
                <a:pathLst>
                  <a:path extrusionOk="0" h="1" w="57">
                    <a:moveTo>
                      <a:pt x="57" y="1"/>
                    </a:moveTo>
                    <a:lnTo>
                      <a:pt x="1" y="1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28"/>
              <p:cNvSpPr/>
              <p:nvPr/>
            </p:nvSpPr>
            <p:spPr>
              <a:xfrm>
                <a:off x="3293638" y="4526080"/>
                <a:ext cx="14570" cy="55607"/>
              </a:xfrm>
              <a:custGeom>
                <a:rect b="b" l="l" r="r" t="t"/>
                <a:pathLst>
                  <a:path extrusionOk="0" h="645" w="169">
                    <a:moveTo>
                      <a:pt x="0" y="1"/>
                    </a:moveTo>
                    <a:lnTo>
                      <a:pt x="0" y="1"/>
                    </a:lnTo>
                    <a:cubicBezTo>
                      <a:pt x="56" y="225"/>
                      <a:pt x="112" y="463"/>
                      <a:pt x="112" y="575"/>
                    </a:cubicBezTo>
                    <a:lnTo>
                      <a:pt x="112" y="645"/>
                    </a:lnTo>
                    <a:lnTo>
                      <a:pt x="168" y="645"/>
                    </a:lnTo>
                    <a:lnTo>
                      <a:pt x="168" y="575"/>
                    </a:lnTo>
                    <a:cubicBezTo>
                      <a:pt x="168" y="463"/>
                      <a:pt x="168" y="295"/>
                      <a:pt x="56" y="5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28"/>
              <p:cNvSpPr/>
              <p:nvPr/>
            </p:nvSpPr>
            <p:spPr>
              <a:xfrm>
                <a:off x="3323813" y="4581602"/>
                <a:ext cx="39831" cy="19398"/>
              </a:xfrm>
              <a:custGeom>
                <a:rect b="b" l="l" r="r" t="t"/>
                <a:pathLst>
                  <a:path extrusionOk="0" h="225" w="462">
                    <a:moveTo>
                      <a:pt x="0" y="1"/>
                    </a:moveTo>
                    <a:lnTo>
                      <a:pt x="0" y="113"/>
                    </a:lnTo>
                    <a:lnTo>
                      <a:pt x="406" y="224"/>
                    </a:lnTo>
                    <a:lnTo>
                      <a:pt x="462" y="224"/>
                    </a:lnTo>
                    <a:cubicBezTo>
                      <a:pt x="462" y="169"/>
                      <a:pt x="462" y="169"/>
                      <a:pt x="406" y="1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28"/>
              <p:cNvSpPr/>
              <p:nvPr/>
            </p:nvSpPr>
            <p:spPr>
              <a:xfrm>
                <a:off x="3039476" y="4451729"/>
                <a:ext cx="17764" cy="49177"/>
              </a:xfrm>
              <a:custGeom>
                <a:rect b="b" l="l" r="r" t="t"/>
                <a:pathLst>
                  <a:path extrusionOk="0" h="757" w="239">
                    <a:moveTo>
                      <a:pt x="71" y="0"/>
                    </a:moveTo>
                    <a:lnTo>
                      <a:pt x="1" y="56"/>
                    </a:lnTo>
                    <a:cubicBezTo>
                      <a:pt x="183" y="406"/>
                      <a:pt x="183" y="756"/>
                      <a:pt x="183" y="756"/>
                    </a:cubicBezTo>
                    <a:lnTo>
                      <a:pt x="239" y="756"/>
                    </a:lnTo>
                    <a:cubicBezTo>
                      <a:pt x="239" y="756"/>
                      <a:pt x="239" y="350"/>
                      <a:pt x="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61" name="Google Shape;961;p28"/>
            <p:cNvSpPr/>
            <p:nvPr/>
          </p:nvSpPr>
          <p:spPr>
            <a:xfrm rot="340625">
              <a:off x="8710442" y="2481047"/>
              <a:ext cx="301872" cy="702576"/>
            </a:xfrm>
            <a:custGeom>
              <a:rect b="b" l="l" r="r" t="t"/>
              <a:pathLst>
                <a:path extrusionOk="0" h="4236" w="1820">
                  <a:moveTo>
                    <a:pt x="609" y="1"/>
                  </a:moveTo>
                  <a:cubicBezTo>
                    <a:pt x="561" y="1"/>
                    <a:pt x="509" y="28"/>
                    <a:pt x="476" y="94"/>
                  </a:cubicBezTo>
                  <a:cubicBezTo>
                    <a:pt x="0" y="1493"/>
                    <a:pt x="0" y="3704"/>
                    <a:pt x="994" y="4236"/>
                  </a:cubicBezTo>
                  <a:cubicBezTo>
                    <a:pt x="1819" y="3536"/>
                    <a:pt x="1469" y="1381"/>
                    <a:pt x="700" y="38"/>
                  </a:cubicBezTo>
                  <a:cubicBezTo>
                    <a:pt x="677" y="15"/>
                    <a:pt x="644" y="1"/>
                    <a:pt x="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8"/>
            <p:cNvSpPr/>
            <p:nvPr/>
          </p:nvSpPr>
          <p:spPr>
            <a:xfrm rot="340625">
              <a:off x="8793227" y="2561123"/>
              <a:ext cx="95372" cy="271676"/>
            </a:xfrm>
            <a:custGeom>
              <a:rect b="b" l="l" r="r" t="t"/>
              <a:pathLst>
                <a:path extrusionOk="0" h="1638" w="575">
                  <a:moveTo>
                    <a:pt x="225" y="0"/>
                  </a:moveTo>
                  <a:lnTo>
                    <a:pt x="169" y="126"/>
                  </a:lnTo>
                  <a:cubicBezTo>
                    <a:pt x="57" y="588"/>
                    <a:pt x="1" y="1106"/>
                    <a:pt x="1" y="1638"/>
                  </a:cubicBezTo>
                  <a:lnTo>
                    <a:pt x="113" y="1638"/>
                  </a:lnTo>
                  <a:cubicBezTo>
                    <a:pt x="113" y="1176"/>
                    <a:pt x="113" y="644"/>
                    <a:pt x="225" y="182"/>
                  </a:cubicBezTo>
                  <a:cubicBezTo>
                    <a:pt x="351" y="476"/>
                    <a:pt x="407" y="700"/>
                    <a:pt x="519" y="994"/>
                  </a:cubicBezTo>
                  <a:cubicBezTo>
                    <a:pt x="519" y="938"/>
                    <a:pt x="519" y="938"/>
                    <a:pt x="575" y="938"/>
                  </a:cubicBezTo>
                  <a:cubicBezTo>
                    <a:pt x="463" y="644"/>
                    <a:pt x="351" y="350"/>
                    <a:pt x="225" y="56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8"/>
            <p:cNvSpPr/>
            <p:nvPr/>
          </p:nvSpPr>
          <p:spPr>
            <a:xfrm rot="340625">
              <a:off x="8495082" y="2544189"/>
              <a:ext cx="406366" cy="642037"/>
            </a:xfrm>
            <a:custGeom>
              <a:rect b="b" l="l" r="r" t="t"/>
              <a:pathLst>
                <a:path extrusionOk="0" h="3871" w="2450">
                  <a:moveTo>
                    <a:pt x="116" y="1"/>
                  </a:moveTo>
                  <a:cubicBezTo>
                    <a:pt x="62" y="1"/>
                    <a:pt x="1" y="56"/>
                    <a:pt x="1" y="148"/>
                  </a:cubicBezTo>
                  <a:cubicBezTo>
                    <a:pt x="57" y="1660"/>
                    <a:pt x="812" y="3703"/>
                    <a:pt x="1918" y="3871"/>
                  </a:cubicBezTo>
                  <a:cubicBezTo>
                    <a:pt x="2450" y="2877"/>
                    <a:pt x="1344" y="1016"/>
                    <a:pt x="169" y="22"/>
                  </a:cubicBezTo>
                  <a:cubicBezTo>
                    <a:pt x="154" y="8"/>
                    <a:pt x="135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8"/>
            <p:cNvSpPr/>
            <p:nvPr/>
          </p:nvSpPr>
          <p:spPr>
            <a:xfrm rot="340625">
              <a:off x="8556876" y="2620189"/>
              <a:ext cx="162712" cy="220592"/>
            </a:xfrm>
            <a:custGeom>
              <a:rect b="b" l="l" r="r" t="t"/>
              <a:pathLst>
                <a:path extrusionOk="0" h="1330" w="981">
                  <a:moveTo>
                    <a:pt x="1" y="0"/>
                  </a:moveTo>
                  <a:lnTo>
                    <a:pt x="1" y="56"/>
                  </a:lnTo>
                  <a:cubicBezTo>
                    <a:pt x="57" y="350"/>
                    <a:pt x="57" y="630"/>
                    <a:pt x="168" y="868"/>
                  </a:cubicBezTo>
                  <a:lnTo>
                    <a:pt x="224" y="924"/>
                  </a:lnTo>
                  <a:cubicBezTo>
                    <a:pt x="168" y="700"/>
                    <a:pt x="113" y="406"/>
                    <a:pt x="57" y="168"/>
                  </a:cubicBezTo>
                  <a:lnTo>
                    <a:pt x="57" y="168"/>
                  </a:lnTo>
                  <a:cubicBezTo>
                    <a:pt x="406" y="518"/>
                    <a:pt x="700" y="924"/>
                    <a:pt x="924" y="1330"/>
                  </a:cubicBezTo>
                  <a:lnTo>
                    <a:pt x="980" y="1274"/>
                  </a:lnTo>
                  <a:cubicBezTo>
                    <a:pt x="756" y="812"/>
                    <a:pt x="406" y="406"/>
                    <a:pt x="57" y="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8"/>
            <p:cNvSpPr/>
            <p:nvPr/>
          </p:nvSpPr>
          <p:spPr>
            <a:xfrm rot="340625">
              <a:off x="8800613" y="2680009"/>
              <a:ext cx="125559" cy="262388"/>
            </a:xfrm>
            <a:custGeom>
              <a:rect b="b" l="l" r="r" t="t"/>
              <a:pathLst>
                <a:path extrusionOk="0" h="1582" w="757">
                  <a:moveTo>
                    <a:pt x="645" y="0"/>
                  </a:moveTo>
                  <a:cubicBezTo>
                    <a:pt x="589" y="56"/>
                    <a:pt x="519" y="126"/>
                    <a:pt x="463" y="238"/>
                  </a:cubicBezTo>
                  <a:cubicBezTo>
                    <a:pt x="463" y="350"/>
                    <a:pt x="519" y="476"/>
                    <a:pt x="519" y="588"/>
                  </a:cubicBezTo>
                  <a:cubicBezTo>
                    <a:pt x="589" y="532"/>
                    <a:pt x="700" y="406"/>
                    <a:pt x="756" y="350"/>
                  </a:cubicBezTo>
                  <a:cubicBezTo>
                    <a:pt x="700" y="238"/>
                    <a:pt x="700" y="126"/>
                    <a:pt x="645" y="0"/>
                  </a:cubicBezTo>
                  <a:close/>
                  <a:moveTo>
                    <a:pt x="407" y="294"/>
                  </a:moveTo>
                  <a:cubicBezTo>
                    <a:pt x="239" y="476"/>
                    <a:pt x="57" y="700"/>
                    <a:pt x="1" y="938"/>
                  </a:cubicBezTo>
                  <a:cubicBezTo>
                    <a:pt x="1" y="1176"/>
                    <a:pt x="57" y="1399"/>
                    <a:pt x="113" y="1581"/>
                  </a:cubicBezTo>
                  <a:cubicBezTo>
                    <a:pt x="169" y="1288"/>
                    <a:pt x="295" y="994"/>
                    <a:pt x="519" y="700"/>
                  </a:cubicBezTo>
                  <a:cubicBezTo>
                    <a:pt x="463" y="532"/>
                    <a:pt x="407" y="406"/>
                    <a:pt x="407" y="294"/>
                  </a:cubicBezTo>
                  <a:close/>
                </a:path>
              </a:pathLst>
            </a:custGeom>
            <a:solidFill>
              <a:srgbClr val="EC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8"/>
            <p:cNvSpPr/>
            <p:nvPr/>
          </p:nvSpPr>
          <p:spPr>
            <a:xfrm rot="340625">
              <a:off x="8873166" y="2721124"/>
              <a:ext cx="18743" cy="76627"/>
            </a:xfrm>
            <a:custGeom>
              <a:rect b="b" l="l" r="r" t="t"/>
              <a:pathLst>
                <a:path extrusionOk="0" h="462" w="113">
                  <a:moveTo>
                    <a:pt x="57" y="0"/>
                  </a:moveTo>
                  <a:cubicBezTo>
                    <a:pt x="1" y="0"/>
                    <a:pt x="1" y="0"/>
                    <a:pt x="1" y="56"/>
                  </a:cubicBezTo>
                  <a:cubicBezTo>
                    <a:pt x="1" y="168"/>
                    <a:pt x="57" y="294"/>
                    <a:pt x="113" y="462"/>
                  </a:cubicBezTo>
                  <a:lnTo>
                    <a:pt x="113" y="350"/>
                  </a:lnTo>
                  <a:cubicBezTo>
                    <a:pt x="113" y="238"/>
                    <a:pt x="57" y="112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8"/>
            <p:cNvSpPr/>
            <p:nvPr/>
          </p:nvSpPr>
          <p:spPr>
            <a:xfrm rot="340625">
              <a:off x="8524938" y="2745319"/>
              <a:ext cx="213632" cy="192893"/>
            </a:xfrm>
            <a:custGeom>
              <a:rect b="b" l="l" r="r" t="t"/>
              <a:pathLst>
                <a:path extrusionOk="0" h="1163" w="1288">
                  <a:moveTo>
                    <a:pt x="1" y="1"/>
                  </a:moveTo>
                  <a:cubicBezTo>
                    <a:pt x="1" y="169"/>
                    <a:pt x="57" y="295"/>
                    <a:pt x="127" y="463"/>
                  </a:cubicBezTo>
                  <a:cubicBezTo>
                    <a:pt x="183" y="463"/>
                    <a:pt x="294" y="519"/>
                    <a:pt x="406" y="575"/>
                  </a:cubicBezTo>
                  <a:cubicBezTo>
                    <a:pt x="350" y="407"/>
                    <a:pt x="294" y="295"/>
                    <a:pt x="294" y="113"/>
                  </a:cubicBezTo>
                  <a:cubicBezTo>
                    <a:pt x="183" y="113"/>
                    <a:pt x="57" y="57"/>
                    <a:pt x="1" y="1"/>
                  </a:cubicBezTo>
                  <a:close/>
                  <a:moveTo>
                    <a:pt x="350" y="169"/>
                  </a:moveTo>
                  <a:cubicBezTo>
                    <a:pt x="406" y="295"/>
                    <a:pt x="476" y="463"/>
                    <a:pt x="476" y="645"/>
                  </a:cubicBezTo>
                  <a:cubicBezTo>
                    <a:pt x="826" y="757"/>
                    <a:pt x="1050" y="994"/>
                    <a:pt x="1288" y="1162"/>
                  </a:cubicBezTo>
                  <a:cubicBezTo>
                    <a:pt x="1232" y="994"/>
                    <a:pt x="1106" y="757"/>
                    <a:pt x="1050" y="575"/>
                  </a:cubicBezTo>
                  <a:cubicBezTo>
                    <a:pt x="826" y="407"/>
                    <a:pt x="588" y="295"/>
                    <a:pt x="350" y="169"/>
                  </a:cubicBezTo>
                  <a:close/>
                </a:path>
              </a:pathLst>
            </a:custGeom>
            <a:solidFill>
              <a:srgbClr val="EC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8"/>
            <p:cNvSpPr/>
            <p:nvPr/>
          </p:nvSpPr>
          <p:spPr>
            <a:xfrm rot="340625">
              <a:off x="8577242" y="2759819"/>
              <a:ext cx="30353" cy="88402"/>
            </a:xfrm>
            <a:custGeom>
              <a:rect b="b" l="l" r="r" t="t"/>
              <a:pathLst>
                <a:path extrusionOk="0" h="533" w="183">
                  <a:moveTo>
                    <a:pt x="0" y="1"/>
                  </a:moveTo>
                  <a:cubicBezTo>
                    <a:pt x="0" y="183"/>
                    <a:pt x="56" y="295"/>
                    <a:pt x="112" y="463"/>
                  </a:cubicBezTo>
                  <a:cubicBezTo>
                    <a:pt x="112" y="463"/>
                    <a:pt x="182" y="463"/>
                    <a:pt x="182" y="533"/>
                  </a:cubicBezTo>
                  <a:cubicBezTo>
                    <a:pt x="182" y="351"/>
                    <a:pt x="112" y="183"/>
                    <a:pt x="56" y="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8"/>
            <p:cNvSpPr/>
            <p:nvPr/>
          </p:nvSpPr>
          <p:spPr>
            <a:xfrm rot="340625">
              <a:off x="8688835" y="2827001"/>
              <a:ext cx="164868" cy="250778"/>
            </a:xfrm>
            <a:custGeom>
              <a:rect b="b" l="l" r="r" t="t"/>
              <a:pathLst>
                <a:path extrusionOk="0" h="1512" w="994">
                  <a:moveTo>
                    <a:pt x="588" y="1"/>
                  </a:moveTo>
                  <a:lnTo>
                    <a:pt x="0" y="169"/>
                  </a:lnTo>
                  <a:cubicBezTo>
                    <a:pt x="126" y="462"/>
                    <a:pt x="238" y="868"/>
                    <a:pt x="294" y="1106"/>
                  </a:cubicBezTo>
                  <a:cubicBezTo>
                    <a:pt x="294" y="1218"/>
                    <a:pt x="238" y="1288"/>
                    <a:pt x="238" y="1400"/>
                  </a:cubicBezTo>
                  <a:cubicBezTo>
                    <a:pt x="275" y="1437"/>
                    <a:pt x="320" y="1450"/>
                    <a:pt x="364" y="1450"/>
                  </a:cubicBezTo>
                  <a:cubicBezTo>
                    <a:pt x="451" y="1450"/>
                    <a:pt x="532" y="1400"/>
                    <a:pt x="532" y="1400"/>
                  </a:cubicBezTo>
                  <a:cubicBezTo>
                    <a:pt x="588" y="1512"/>
                    <a:pt x="700" y="1512"/>
                    <a:pt x="700" y="1512"/>
                  </a:cubicBezTo>
                  <a:cubicBezTo>
                    <a:pt x="826" y="1456"/>
                    <a:pt x="826" y="1344"/>
                    <a:pt x="826" y="1344"/>
                  </a:cubicBezTo>
                  <a:cubicBezTo>
                    <a:pt x="882" y="1288"/>
                    <a:pt x="994" y="1218"/>
                    <a:pt x="994" y="1162"/>
                  </a:cubicBezTo>
                  <a:cubicBezTo>
                    <a:pt x="938" y="1106"/>
                    <a:pt x="882" y="1050"/>
                    <a:pt x="826" y="994"/>
                  </a:cubicBezTo>
                  <a:cubicBezTo>
                    <a:pt x="700" y="756"/>
                    <a:pt x="644" y="351"/>
                    <a:pt x="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70" name="Google Shape;970;p28"/>
            <p:cNvGrpSpPr/>
            <p:nvPr/>
          </p:nvGrpSpPr>
          <p:grpSpPr>
            <a:xfrm rot="340609">
              <a:off x="8648455" y="2725055"/>
              <a:ext cx="164867" cy="281132"/>
              <a:chOff x="3308122" y="4148464"/>
              <a:chExt cx="85697" cy="146131"/>
            </a:xfrm>
          </p:grpSpPr>
          <p:sp>
            <p:nvSpPr>
              <p:cNvPr id="971" name="Google Shape;971;p28"/>
              <p:cNvSpPr/>
              <p:nvPr/>
            </p:nvSpPr>
            <p:spPr>
              <a:xfrm>
                <a:off x="3368386" y="4203986"/>
                <a:ext cx="25433" cy="85781"/>
              </a:xfrm>
              <a:custGeom>
                <a:rect b="b" l="l" r="r" t="t"/>
                <a:pathLst>
                  <a:path extrusionOk="0" h="995" w="295">
                    <a:moveTo>
                      <a:pt x="1" y="1"/>
                    </a:moveTo>
                    <a:cubicBezTo>
                      <a:pt x="71" y="295"/>
                      <a:pt x="183" y="644"/>
                      <a:pt x="239" y="938"/>
                    </a:cubicBezTo>
                    <a:lnTo>
                      <a:pt x="239" y="994"/>
                    </a:lnTo>
                    <a:cubicBezTo>
                      <a:pt x="239" y="938"/>
                      <a:pt x="295" y="882"/>
                      <a:pt x="295" y="812"/>
                    </a:cubicBezTo>
                    <a:cubicBezTo>
                      <a:pt x="183" y="532"/>
                      <a:pt x="127" y="295"/>
                      <a:pt x="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28"/>
              <p:cNvSpPr/>
              <p:nvPr/>
            </p:nvSpPr>
            <p:spPr>
              <a:xfrm>
                <a:off x="3344332" y="4208814"/>
                <a:ext cx="30175" cy="85781"/>
              </a:xfrm>
              <a:custGeom>
                <a:rect b="b" l="l" r="r" t="t"/>
                <a:pathLst>
                  <a:path extrusionOk="0" h="995" w="350">
                    <a:moveTo>
                      <a:pt x="0" y="1"/>
                    </a:moveTo>
                    <a:cubicBezTo>
                      <a:pt x="112" y="295"/>
                      <a:pt x="168" y="588"/>
                      <a:pt x="224" y="882"/>
                    </a:cubicBezTo>
                    <a:cubicBezTo>
                      <a:pt x="280" y="882"/>
                      <a:pt x="280" y="938"/>
                      <a:pt x="350" y="994"/>
                    </a:cubicBezTo>
                    <a:lnTo>
                      <a:pt x="350" y="938"/>
                    </a:lnTo>
                    <a:cubicBezTo>
                      <a:pt x="224" y="644"/>
                      <a:pt x="168" y="295"/>
                      <a:pt x="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28"/>
              <p:cNvSpPr/>
              <p:nvPr/>
            </p:nvSpPr>
            <p:spPr>
              <a:xfrm>
                <a:off x="3374421" y="4148464"/>
                <a:ext cx="9742" cy="35088"/>
              </a:xfrm>
              <a:custGeom>
                <a:rect b="b" l="l" r="r" t="t"/>
                <a:pathLst>
                  <a:path extrusionOk="0" h="407" w="113">
                    <a:moveTo>
                      <a:pt x="57" y="1"/>
                    </a:moveTo>
                    <a:lnTo>
                      <a:pt x="1" y="407"/>
                    </a:lnTo>
                    <a:lnTo>
                      <a:pt x="57" y="407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28"/>
              <p:cNvSpPr/>
              <p:nvPr/>
            </p:nvSpPr>
            <p:spPr>
              <a:xfrm>
                <a:off x="3308122" y="4168983"/>
                <a:ext cx="25433" cy="25433"/>
              </a:xfrm>
              <a:custGeom>
                <a:rect b="b" l="l" r="r" t="t"/>
                <a:pathLst>
                  <a:path extrusionOk="0" h="295" w="295">
                    <a:moveTo>
                      <a:pt x="0" y="1"/>
                    </a:moveTo>
                    <a:lnTo>
                      <a:pt x="238" y="295"/>
                    </a:lnTo>
                    <a:lnTo>
                      <a:pt x="294" y="295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28"/>
              <p:cNvSpPr/>
              <p:nvPr/>
            </p:nvSpPr>
            <p:spPr>
              <a:xfrm>
                <a:off x="3338297" y="4148464"/>
                <a:ext cx="15691" cy="30261"/>
              </a:xfrm>
              <a:custGeom>
                <a:rect b="b" l="l" r="r" t="t"/>
                <a:pathLst>
                  <a:path extrusionOk="0" h="351" w="182">
                    <a:moveTo>
                      <a:pt x="0" y="1"/>
                    </a:moveTo>
                    <a:lnTo>
                      <a:pt x="126" y="351"/>
                    </a:lnTo>
                    <a:lnTo>
                      <a:pt x="182" y="351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76" name="Google Shape;976;p28"/>
            <p:cNvGrpSpPr/>
            <p:nvPr/>
          </p:nvGrpSpPr>
          <p:grpSpPr>
            <a:xfrm rot="340609">
              <a:off x="8638144" y="2706454"/>
              <a:ext cx="189913" cy="151430"/>
              <a:chOff x="3298466" y="4138894"/>
              <a:chExt cx="98716" cy="78713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3363558" y="4143722"/>
                <a:ext cx="30261" cy="12242"/>
              </a:xfrm>
              <a:custGeom>
                <a:rect b="b" l="l" r="r" t="t"/>
                <a:pathLst>
                  <a:path extrusionOk="0" h="142" w="351">
                    <a:moveTo>
                      <a:pt x="183" y="0"/>
                    </a:moveTo>
                    <a:cubicBezTo>
                      <a:pt x="57" y="0"/>
                      <a:pt x="1" y="56"/>
                      <a:pt x="127" y="112"/>
                    </a:cubicBezTo>
                    <a:cubicBezTo>
                      <a:pt x="144" y="133"/>
                      <a:pt x="165" y="141"/>
                      <a:pt x="188" y="141"/>
                    </a:cubicBezTo>
                    <a:cubicBezTo>
                      <a:pt x="240" y="141"/>
                      <a:pt x="295" y="95"/>
                      <a:pt x="295" y="56"/>
                    </a:cubicBezTo>
                    <a:cubicBezTo>
                      <a:pt x="351" y="56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3298466" y="4156913"/>
                <a:ext cx="24054" cy="19053"/>
              </a:xfrm>
              <a:custGeom>
                <a:rect b="b" l="l" r="r" t="t"/>
                <a:pathLst>
                  <a:path extrusionOk="0" h="221" w="279">
                    <a:moveTo>
                      <a:pt x="200" y="1"/>
                    </a:moveTo>
                    <a:cubicBezTo>
                      <a:pt x="177" y="1"/>
                      <a:pt x="147" y="10"/>
                      <a:pt x="112" y="29"/>
                    </a:cubicBezTo>
                    <a:cubicBezTo>
                      <a:pt x="112" y="85"/>
                      <a:pt x="112" y="85"/>
                      <a:pt x="56" y="85"/>
                    </a:cubicBezTo>
                    <a:cubicBezTo>
                      <a:pt x="56" y="141"/>
                      <a:pt x="0" y="197"/>
                      <a:pt x="56" y="197"/>
                    </a:cubicBezTo>
                    <a:cubicBezTo>
                      <a:pt x="56" y="213"/>
                      <a:pt x="72" y="220"/>
                      <a:pt x="94" y="220"/>
                    </a:cubicBezTo>
                    <a:cubicBezTo>
                      <a:pt x="147" y="220"/>
                      <a:pt x="238" y="180"/>
                      <a:pt x="238" y="141"/>
                    </a:cubicBezTo>
                    <a:cubicBezTo>
                      <a:pt x="279" y="60"/>
                      <a:pt x="261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3328641" y="4138894"/>
                <a:ext cx="25347" cy="14484"/>
              </a:xfrm>
              <a:custGeom>
                <a:rect b="b" l="l" r="r" t="t"/>
                <a:pathLst>
                  <a:path extrusionOk="0" h="168" w="294">
                    <a:moveTo>
                      <a:pt x="182" y="0"/>
                    </a:moveTo>
                    <a:cubicBezTo>
                      <a:pt x="112" y="0"/>
                      <a:pt x="112" y="56"/>
                      <a:pt x="112" y="56"/>
                    </a:cubicBezTo>
                    <a:cubicBezTo>
                      <a:pt x="0" y="56"/>
                      <a:pt x="0" y="168"/>
                      <a:pt x="112" y="168"/>
                    </a:cubicBezTo>
                    <a:cubicBezTo>
                      <a:pt x="182" y="168"/>
                      <a:pt x="294" y="112"/>
                      <a:pt x="294" y="56"/>
                    </a:cubicBezTo>
                    <a:cubicBezTo>
                      <a:pt x="294" y="56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3318985" y="4173811"/>
                <a:ext cx="78197" cy="43796"/>
              </a:xfrm>
              <a:custGeom>
                <a:rect b="b" l="l" r="r" t="t"/>
                <a:pathLst>
                  <a:path extrusionOk="0" h="508" w="907">
                    <a:moveTo>
                      <a:pt x="462" y="1"/>
                    </a:moveTo>
                    <a:cubicBezTo>
                      <a:pt x="406" y="1"/>
                      <a:pt x="350" y="57"/>
                      <a:pt x="224" y="57"/>
                    </a:cubicBezTo>
                    <a:cubicBezTo>
                      <a:pt x="56" y="183"/>
                      <a:pt x="0" y="351"/>
                      <a:pt x="0" y="407"/>
                    </a:cubicBezTo>
                    <a:cubicBezTo>
                      <a:pt x="17" y="479"/>
                      <a:pt x="108" y="507"/>
                      <a:pt x="226" y="507"/>
                    </a:cubicBezTo>
                    <a:cubicBezTo>
                      <a:pt x="497" y="507"/>
                      <a:pt x="907" y="356"/>
                      <a:pt x="868" y="239"/>
                    </a:cubicBezTo>
                    <a:cubicBezTo>
                      <a:pt x="868" y="113"/>
                      <a:pt x="644" y="1"/>
                      <a:pt x="4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81" name="Google Shape;981;p28"/>
            <p:cNvSpPr/>
            <p:nvPr/>
          </p:nvSpPr>
          <p:spPr>
            <a:xfrm rot="340625">
              <a:off x="8764235" y="2541373"/>
              <a:ext cx="329737" cy="671394"/>
            </a:xfrm>
            <a:custGeom>
              <a:rect b="b" l="l" r="r" t="t"/>
              <a:pathLst>
                <a:path extrusionOk="0" h="4048" w="1988">
                  <a:moveTo>
                    <a:pt x="1703" y="1"/>
                  </a:moveTo>
                  <a:cubicBezTo>
                    <a:pt x="1665" y="1"/>
                    <a:pt x="1614" y="33"/>
                    <a:pt x="1582" y="66"/>
                  </a:cubicBezTo>
                  <a:cubicBezTo>
                    <a:pt x="1526" y="359"/>
                    <a:pt x="1344" y="765"/>
                    <a:pt x="1050" y="1059"/>
                  </a:cubicBezTo>
                  <a:cubicBezTo>
                    <a:pt x="1" y="2165"/>
                    <a:pt x="239" y="3382"/>
                    <a:pt x="421" y="3914"/>
                  </a:cubicBezTo>
                  <a:cubicBezTo>
                    <a:pt x="462" y="3996"/>
                    <a:pt x="563" y="4048"/>
                    <a:pt x="663" y="4048"/>
                  </a:cubicBezTo>
                  <a:cubicBezTo>
                    <a:pt x="700" y="4048"/>
                    <a:pt x="737" y="4041"/>
                    <a:pt x="771" y="4026"/>
                  </a:cubicBezTo>
                  <a:cubicBezTo>
                    <a:pt x="827" y="4026"/>
                    <a:pt x="882" y="4026"/>
                    <a:pt x="882" y="3970"/>
                  </a:cubicBezTo>
                  <a:cubicBezTo>
                    <a:pt x="1288" y="3452"/>
                    <a:pt x="1694" y="2808"/>
                    <a:pt x="1876" y="2165"/>
                  </a:cubicBezTo>
                  <a:cubicBezTo>
                    <a:pt x="1988" y="1633"/>
                    <a:pt x="1932" y="709"/>
                    <a:pt x="1750" y="66"/>
                  </a:cubicBezTo>
                  <a:cubicBezTo>
                    <a:pt x="1750" y="18"/>
                    <a:pt x="1730" y="1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8"/>
            <p:cNvSpPr/>
            <p:nvPr/>
          </p:nvSpPr>
          <p:spPr>
            <a:xfrm rot="340625">
              <a:off x="8808417" y="2686153"/>
              <a:ext cx="223086" cy="473525"/>
            </a:xfrm>
            <a:custGeom>
              <a:rect b="b" l="l" r="r" t="t"/>
              <a:pathLst>
                <a:path extrusionOk="0" h="2855" w="1345">
                  <a:moveTo>
                    <a:pt x="1232" y="182"/>
                  </a:moveTo>
                  <a:lnTo>
                    <a:pt x="1232" y="182"/>
                  </a:lnTo>
                  <a:cubicBezTo>
                    <a:pt x="1288" y="588"/>
                    <a:pt x="1232" y="938"/>
                    <a:pt x="1176" y="1232"/>
                  </a:cubicBezTo>
                  <a:cubicBezTo>
                    <a:pt x="1050" y="1693"/>
                    <a:pt x="826" y="2225"/>
                    <a:pt x="407" y="2687"/>
                  </a:cubicBezTo>
                  <a:cubicBezTo>
                    <a:pt x="295" y="2337"/>
                    <a:pt x="183" y="1344"/>
                    <a:pt x="1050" y="406"/>
                  </a:cubicBezTo>
                  <a:cubicBezTo>
                    <a:pt x="1106" y="350"/>
                    <a:pt x="1176" y="294"/>
                    <a:pt x="1232" y="182"/>
                  </a:cubicBezTo>
                  <a:close/>
                  <a:moveTo>
                    <a:pt x="1288" y="0"/>
                  </a:moveTo>
                  <a:lnTo>
                    <a:pt x="1232" y="56"/>
                  </a:lnTo>
                  <a:cubicBezTo>
                    <a:pt x="1176" y="182"/>
                    <a:pt x="1106" y="294"/>
                    <a:pt x="994" y="406"/>
                  </a:cubicBezTo>
                  <a:cubicBezTo>
                    <a:pt x="1" y="1399"/>
                    <a:pt x="295" y="2449"/>
                    <a:pt x="351" y="2799"/>
                  </a:cubicBezTo>
                  <a:lnTo>
                    <a:pt x="407" y="2855"/>
                  </a:lnTo>
                  <a:lnTo>
                    <a:pt x="407" y="2799"/>
                  </a:lnTo>
                  <a:cubicBezTo>
                    <a:pt x="826" y="2281"/>
                    <a:pt x="1176" y="1693"/>
                    <a:pt x="1232" y="1232"/>
                  </a:cubicBezTo>
                  <a:cubicBezTo>
                    <a:pt x="1344" y="938"/>
                    <a:pt x="1344" y="532"/>
                    <a:pt x="1288" y="126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8"/>
            <p:cNvSpPr/>
            <p:nvPr/>
          </p:nvSpPr>
          <p:spPr>
            <a:xfrm rot="340625">
              <a:off x="8311572" y="2706035"/>
              <a:ext cx="522304" cy="498404"/>
            </a:xfrm>
            <a:custGeom>
              <a:rect b="b" l="l" r="r" t="t"/>
              <a:pathLst>
                <a:path extrusionOk="0" h="3005" w="3149">
                  <a:moveTo>
                    <a:pt x="109" y="1"/>
                  </a:moveTo>
                  <a:cubicBezTo>
                    <a:pt x="56" y="1"/>
                    <a:pt x="0" y="40"/>
                    <a:pt x="0" y="80"/>
                  </a:cubicBezTo>
                  <a:cubicBezTo>
                    <a:pt x="168" y="724"/>
                    <a:pt x="644" y="1549"/>
                    <a:pt x="1050" y="1955"/>
                  </a:cubicBezTo>
                  <a:cubicBezTo>
                    <a:pt x="1456" y="2417"/>
                    <a:pt x="2155" y="2767"/>
                    <a:pt x="2799" y="3005"/>
                  </a:cubicBezTo>
                  <a:lnTo>
                    <a:pt x="2911" y="3005"/>
                  </a:lnTo>
                  <a:cubicBezTo>
                    <a:pt x="3093" y="2949"/>
                    <a:pt x="3149" y="2823"/>
                    <a:pt x="3149" y="2655"/>
                  </a:cubicBezTo>
                  <a:cubicBezTo>
                    <a:pt x="3023" y="2123"/>
                    <a:pt x="2617" y="962"/>
                    <a:pt x="1106" y="612"/>
                  </a:cubicBezTo>
                  <a:cubicBezTo>
                    <a:pt x="700" y="500"/>
                    <a:pt x="350" y="262"/>
                    <a:pt x="168" y="24"/>
                  </a:cubicBezTo>
                  <a:cubicBezTo>
                    <a:pt x="152" y="8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8"/>
            <p:cNvSpPr/>
            <p:nvPr/>
          </p:nvSpPr>
          <p:spPr>
            <a:xfrm rot="340625">
              <a:off x="8403436" y="2828089"/>
              <a:ext cx="378501" cy="320438"/>
            </a:xfrm>
            <a:custGeom>
              <a:rect b="b" l="l" r="r" t="t"/>
              <a:pathLst>
                <a:path extrusionOk="0" h="1932" w="2282">
                  <a:moveTo>
                    <a:pt x="127" y="127"/>
                  </a:moveTo>
                  <a:lnTo>
                    <a:pt x="127" y="127"/>
                  </a:lnTo>
                  <a:cubicBezTo>
                    <a:pt x="239" y="183"/>
                    <a:pt x="351" y="239"/>
                    <a:pt x="421" y="239"/>
                  </a:cubicBezTo>
                  <a:cubicBezTo>
                    <a:pt x="1694" y="588"/>
                    <a:pt x="2044" y="1456"/>
                    <a:pt x="2170" y="1876"/>
                  </a:cubicBezTo>
                  <a:cubicBezTo>
                    <a:pt x="1582" y="1638"/>
                    <a:pt x="1050" y="1288"/>
                    <a:pt x="701" y="938"/>
                  </a:cubicBezTo>
                  <a:cubicBezTo>
                    <a:pt x="533" y="756"/>
                    <a:pt x="351" y="476"/>
                    <a:pt x="127" y="127"/>
                  </a:cubicBezTo>
                  <a:close/>
                  <a:moveTo>
                    <a:pt x="1" y="1"/>
                  </a:moveTo>
                  <a:lnTo>
                    <a:pt x="71" y="57"/>
                  </a:lnTo>
                  <a:cubicBezTo>
                    <a:pt x="239" y="476"/>
                    <a:pt x="477" y="826"/>
                    <a:pt x="645" y="994"/>
                  </a:cubicBezTo>
                  <a:cubicBezTo>
                    <a:pt x="1050" y="1400"/>
                    <a:pt x="1582" y="1694"/>
                    <a:pt x="2226" y="1932"/>
                  </a:cubicBezTo>
                  <a:lnTo>
                    <a:pt x="2282" y="1932"/>
                  </a:lnTo>
                  <a:lnTo>
                    <a:pt x="2226" y="1876"/>
                  </a:lnTo>
                  <a:cubicBezTo>
                    <a:pt x="2170" y="1582"/>
                    <a:pt x="1820" y="532"/>
                    <a:pt x="477" y="183"/>
                  </a:cubicBezTo>
                  <a:cubicBezTo>
                    <a:pt x="351" y="127"/>
                    <a:pt x="183" y="57"/>
                    <a:pt x="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 rot="340625">
              <a:off x="8658790" y="3112531"/>
              <a:ext cx="290261" cy="290418"/>
            </a:xfrm>
            <a:custGeom>
              <a:rect b="b" l="l" r="r" t="t"/>
              <a:pathLst>
                <a:path extrusionOk="0" h="1751" w="1750">
                  <a:moveTo>
                    <a:pt x="1637" y="1"/>
                  </a:moveTo>
                  <a:cubicBezTo>
                    <a:pt x="1637" y="1"/>
                    <a:pt x="1287" y="225"/>
                    <a:pt x="826" y="351"/>
                  </a:cubicBezTo>
                  <a:cubicBezTo>
                    <a:pt x="476" y="463"/>
                    <a:pt x="0" y="463"/>
                    <a:pt x="0" y="463"/>
                  </a:cubicBezTo>
                  <a:cubicBezTo>
                    <a:pt x="238" y="645"/>
                    <a:pt x="350" y="924"/>
                    <a:pt x="406" y="1162"/>
                  </a:cubicBezTo>
                  <a:cubicBezTo>
                    <a:pt x="406" y="1274"/>
                    <a:pt x="476" y="1456"/>
                    <a:pt x="532" y="1568"/>
                  </a:cubicBezTo>
                  <a:cubicBezTo>
                    <a:pt x="644" y="1694"/>
                    <a:pt x="756" y="1750"/>
                    <a:pt x="938" y="1750"/>
                  </a:cubicBezTo>
                  <a:lnTo>
                    <a:pt x="1232" y="1750"/>
                  </a:lnTo>
                  <a:cubicBezTo>
                    <a:pt x="1343" y="1694"/>
                    <a:pt x="1399" y="1694"/>
                    <a:pt x="1525" y="1568"/>
                  </a:cubicBezTo>
                  <a:cubicBezTo>
                    <a:pt x="1637" y="1512"/>
                    <a:pt x="1693" y="1344"/>
                    <a:pt x="1749" y="1218"/>
                  </a:cubicBezTo>
                  <a:cubicBezTo>
                    <a:pt x="1749" y="1106"/>
                    <a:pt x="1693" y="924"/>
                    <a:pt x="1637" y="813"/>
                  </a:cubicBezTo>
                  <a:cubicBezTo>
                    <a:pt x="1581" y="575"/>
                    <a:pt x="1525" y="295"/>
                    <a:pt x="1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9"/>
          <p:cNvSpPr txBox="1"/>
          <p:nvPr>
            <p:ph hasCustomPrompt="1" type="title"/>
          </p:nvPr>
        </p:nvSpPr>
        <p:spPr>
          <a:xfrm>
            <a:off x="875863" y="552112"/>
            <a:ext cx="4696800" cy="7689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8" name="Google Shape;988;p29"/>
          <p:cNvSpPr txBox="1"/>
          <p:nvPr>
            <p:ph idx="1" type="subTitle"/>
          </p:nvPr>
        </p:nvSpPr>
        <p:spPr>
          <a:xfrm>
            <a:off x="875863" y="1288075"/>
            <a:ext cx="4696800" cy="4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89" name="Google Shape;989;p29"/>
          <p:cNvSpPr txBox="1"/>
          <p:nvPr>
            <p:ph hasCustomPrompt="1" idx="2" type="title"/>
          </p:nvPr>
        </p:nvSpPr>
        <p:spPr>
          <a:xfrm>
            <a:off x="2223600" y="1987918"/>
            <a:ext cx="4696800" cy="7689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9"/>
          <p:cNvSpPr txBox="1"/>
          <p:nvPr>
            <p:ph idx="3" type="subTitle"/>
          </p:nvPr>
        </p:nvSpPr>
        <p:spPr>
          <a:xfrm>
            <a:off x="2223600" y="2723886"/>
            <a:ext cx="4696800" cy="4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91" name="Google Shape;991;p29"/>
          <p:cNvSpPr txBox="1"/>
          <p:nvPr>
            <p:ph hasCustomPrompt="1" idx="4" type="title"/>
          </p:nvPr>
        </p:nvSpPr>
        <p:spPr>
          <a:xfrm>
            <a:off x="3571338" y="3423724"/>
            <a:ext cx="4696800" cy="7689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2" name="Google Shape;992;p29"/>
          <p:cNvSpPr txBox="1"/>
          <p:nvPr>
            <p:ph idx="5" type="subTitle"/>
          </p:nvPr>
        </p:nvSpPr>
        <p:spPr>
          <a:xfrm>
            <a:off x="3571338" y="4159697"/>
            <a:ext cx="4696800" cy="4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cxnSp>
        <p:nvCxnSpPr>
          <p:cNvPr id="993" name="Google Shape;993;p29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4" name="Google Shape;994;p29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95" name="Google Shape;995;p29"/>
          <p:cNvGrpSpPr/>
          <p:nvPr/>
        </p:nvGrpSpPr>
        <p:grpSpPr>
          <a:xfrm rot="-339566">
            <a:off x="7762965" y="-86030"/>
            <a:ext cx="1432978" cy="1183616"/>
            <a:chOff x="7900964" y="2467839"/>
            <a:chExt cx="1531021" cy="1264598"/>
          </a:xfrm>
        </p:grpSpPr>
        <p:sp>
          <p:nvSpPr>
            <p:cNvPr id="996" name="Google Shape;996;p29"/>
            <p:cNvSpPr/>
            <p:nvPr/>
          </p:nvSpPr>
          <p:spPr>
            <a:xfrm rot="340625">
              <a:off x="7915122" y="3267826"/>
              <a:ext cx="782212" cy="325082"/>
            </a:xfrm>
            <a:custGeom>
              <a:rect b="b" l="l" r="r" t="t"/>
              <a:pathLst>
                <a:path extrusionOk="0" h="1960" w="4716">
                  <a:moveTo>
                    <a:pt x="1358" y="0"/>
                  </a:moveTo>
                  <a:cubicBezTo>
                    <a:pt x="890" y="0"/>
                    <a:pt x="427" y="74"/>
                    <a:pt x="0" y="228"/>
                  </a:cubicBezTo>
                  <a:cubicBezTo>
                    <a:pt x="518" y="928"/>
                    <a:pt x="1274" y="1516"/>
                    <a:pt x="2099" y="1739"/>
                  </a:cubicBezTo>
                  <a:cubicBezTo>
                    <a:pt x="2533" y="1886"/>
                    <a:pt x="2984" y="1960"/>
                    <a:pt x="3429" y="1960"/>
                  </a:cubicBezTo>
                  <a:cubicBezTo>
                    <a:pt x="3873" y="1960"/>
                    <a:pt x="4310" y="1886"/>
                    <a:pt x="4716" y="1739"/>
                  </a:cubicBezTo>
                  <a:cubicBezTo>
                    <a:pt x="4198" y="984"/>
                    <a:pt x="3443" y="466"/>
                    <a:pt x="2617" y="172"/>
                  </a:cubicBezTo>
                  <a:cubicBezTo>
                    <a:pt x="2206" y="60"/>
                    <a:pt x="1779" y="0"/>
                    <a:pt x="1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 rot="340625">
              <a:off x="8042495" y="3418145"/>
              <a:ext cx="638409" cy="174317"/>
            </a:xfrm>
            <a:custGeom>
              <a:rect b="b" l="l" r="r" t="t"/>
              <a:pathLst>
                <a:path extrusionOk="0" h="1051" w="3849">
                  <a:moveTo>
                    <a:pt x="1" y="225"/>
                  </a:moveTo>
                  <a:cubicBezTo>
                    <a:pt x="57" y="225"/>
                    <a:pt x="113" y="295"/>
                    <a:pt x="239" y="351"/>
                  </a:cubicBezTo>
                  <a:cubicBezTo>
                    <a:pt x="239" y="351"/>
                    <a:pt x="295" y="351"/>
                    <a:pt x="295" y="295"/>
                  </a:cubicBezTo>
                  <a:cubicBezTo>
                    <a:pt x="183" y="295"/>
                    <a:pt x="113" y="225"/>
                    <a:pt x="1" y="225"/>
                  </a:cubicBezTo>
                  <a:close/>
                  <a:moveTo>
                    <a:pt x="3093" y="1"/>
                  </a:moveTo>
                  <a:cubicBezTo>
                    <a:pt x="2855" y="113"/>
                    <a:pt x="2632" y="225"/>
                    <a:pt x="2394" y="295"/>
                  </a:cubicBezTo>
                  <a:lnTo>
                    <a:pt x="3205" y="575"/>
                  </a:lnTo>
                  <a:cubicBezTo>
                    <a:pt x="3205" y="463"/>
                    <a:pt x="3149" y="225"/>
                    <a:pt x="3093" y="1"/>
                  </a:cubicBezTo>
                  <a:close/>
                  <a:moveTo>
                    <a:pt x="407" y="351"/>
                  </a:moveTo>
                  <a:cubicBezTo>
                    <a:pt x="351" y="351"/>
                    <a:pt x="295" y="407"/>
                    <a:pt x="295" y="407"/>
                  </a:cubicBezTo>
                  <a:cubicBezTo>
                    <a:pt x="533" y="519"/>
                    <a:pt x="756" y="701"/>
                    <a:pt x="994" y="757"/>
                  </a:cubicBezTo>
                  <a:cubicBezTo>
                    <a:pt x="1162" y="701"/>
                    <a:pt x="1344" y="575"/>
                    <a:pt x="1512" y="463"/>
                  </a:cubicBezTo>
                  <a:lnTo>
                    <a:pt x="1288" y="463"/>
                  </a:lnTo>
                  <a:cubicBezTo>
                    <a:pt x="994" y="463"/>
                    <a:pt x="700" y="407"/>
                    <a:pt x="407" y="351"/>
                  </a:cubicBezTo>
                  <a:close/>
                  <a:moveTo>
                    <a:pt x="3149" y="57"/>
                  </a:moveTo>
                  <a:lnTo>
                    <a:pt x="3149" y="57"/>
                  </a:lnTo>
                  <a:cubicBezTo>
                    <a:pt x="3261" y="295"/>
                    <a:pt x="3261" y="463"/>
                    <a:pt x="3261" y="575"/>
                  </a:cubicBezTo>
                  <a:lnTo>
                    <a:pt x="3443" y="645"/>
                  </a:lnTo>
                  <a:lnTo>
                    <a:pt x="3849" y="757"/>
                  </a:lnTo>
                  <a:cubicBezTo>
                    <a:pt x="3681" y="519"/>
                    <a:pt x="3443" y="295"/>
                    <a:pt x="3149" y="57"/>
                  </a:cubicBezTo>
                  <a:close/>
                  <a:moveTo>
                    <a:pt x="2212" y="351"/>
                  </a:moveTo>
                  <a:cubicBezTo>
                    <a:pt x="1988" y="407"/>
                    <a:pt x="1806" y="463"/>
                    <a:pt x="1582" y="463"/>
                  </a:cubicBezTo>
                  <a:cubicBezTo>
                    <a:pt x="1456" y="575"/>
                    <a:pt x="1288" y="757"/>
                    <a:pt x="1106" y="813"/>
                  </a:cubicBezTo>
                  <a:cubicBezTo>
                    <a:pt x="1162" y="813"/>
                    <a:pt x="1232" y="868"/>
                    <a:pt x="1288" y="868"/>
                  </a:cubicBezTo>
                  <a:lnTo>
                    <a:pt x="1344" y="868"/>
                  </a:lnTo>
                  <a:cubicBezTo>
                    <a:pt x="1582" y="994"/>
                    <a:pt x="1806" y="1050"/>
                    <a:pt x="2100" y="1050"/>
                  </a:cubicBezTo>
                  <a:cubicBezTo>
                    <a:pt x="2394" y="924"/>
                    <a:pt x="2632" y="645"/>
                    <a:pt x="2744" y="519"/>
                  </a:cubicBezTo>
                  <a:lnTo>
                    <a:pt x="2212" y="351"/>
                  </a:lnTo>
                  <a:close/>
                  <a:moveTo>
                    <a:pt x="2799" y="519"/>
                  </a:moveTo>
                  <a:cubicBezTo>
                    <a:pt x="2744" y="645"/>
                    <a:pt x="2506" y="868"/>
                    <a:pt x="2212" y="1050"/>
                  </a:cubicBezTo>
                  <a:lnTo>
                    <a:pt x="2562" y="1050"/>
                  </a:lnTo>
                  <a:cubicBezTo>
                    <a:pt x="2981" y="1050"/>
                    <a:pt x="3443" y="994"/>
                    <a:pt x="3849" y="868"/>
                  </a:cubicBezTo>
                  <a:lnTo>
                    <a:pt x="2799" y="519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98" name="Google Shape;998;p29"/>
            <p:cNvGrpSpPr/>
            <p:nvPr/>
          </p:nvGrpSpPr>
          <p:grpSpPr>
            <a:xfrm rot="340609">
              <a:off x="7931274" y="3235185"/>
              <a:ext cx="1483332" cy="424930"/>
              <a:chOff x="2965409" y="4415123"/>
              <a:chExt cx="771028" cy="220876"/>
            </a:xfrm>
          </p:grpSpPr>
          <p:sp>
            <p:nvSpPr>
              <p:cNvPr id="999" name="Google Shape;999;p29"/>
              <p:cNvSpPr/>
              <p:nvPr/>
            </p:nvSpPr>
            <p:spPr>
              <a:xfrm>
                <a:off x="2965409" y="4467432"/>
                <a:ext cx="403067" cy="133566"/>
              </a:xfrm>
              <a:custGeom>
                <a:rect b="b" l="l" r="r" t="t"/>
                <a:pathLst>
                  <a:path extrusionOk="0" h="1568" w="4772">
                    <a:moveTo>
                      <a:pt x="0" y="0"/>
                    </a:moveTo>
                    <a:lnTo>
                      <a:pt x="0" y="112"/>
                    </a:lnTo>
                    <a:lnTo>
                      <a:pt x="4716" y="1567"/>
                    </a:lnTo>
                    <a:lnTo>
                      <a:pt x="4772" y="15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29"/>
              <p:cNvSpPr/>
              <p:nvPr/>
            </p:nvSpPr>
            <p:spPr>
              <a:xfrm rot="118">
                <a:off x="3046168" y="4510389"/>
                <a:ext cx="50901" cy="48880"/>
              </a:xfrm>
              <a:custGeom>
                <a:rect b="b" l="l" r="r" t="t"/>
                <a:pathLst>
                  <a:path extrusionOk="0" h="645" w="701">
                    <a:moveTo>
                      <a:pt x="644" y="1"/>
                    </a:moveTo>
                    <a:cubicBezTo>
                      <a:pt x="644" y="57"/>
                      <a:pt x="421" y="407"/>
                      <a:pt x="1" y="589"/>
                    </a:cubicBezTo>
                    <a:lnTo>
                      <a:pt x="71" y="645"/>
                    </a:lnTo>
                    <a:cubicBezTo>
                      <a:pt x="477" y="477"/>
                      <a:pt x="700" y="57"/>
                      <a:pt x="700" y="57"/>
                    </a:cubicBez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29"/>
              <p:cNvSpPr/>
              <p:nvPr/>
            </p:nvSpPr>
            <p:spPr>
              <a:xfrm rot="-118">
                <a:off x="3119611" y="4540565"/>
                <a:ext cx="63071" cy="53872"/>
              </a:xfrm>
              <a:custGeom>
                <a:rect b="b" l="l" r="r" t="t"/>
                <a:pathLst>
                  <a:path extrusionOk="0" h="701" w="868">
                    <a:moveTo>
                      <a:pt x="812" y="1"/>
                    </a:moveTo>
                    <a:cubicBezTo>
                      <a:pt x="812" y="1"/>
                      <a:pt x="462" y="533"/>
                      <a:pt x="0" y="645"/>
                    </a:cubicBezTo>
                    <a:lnTo>
                      <a:pt x="0" y="700"/>
                    </a:lnTo>
                    <a:cubicBezTo>
                      <a:pt x="518" y="589"/>
                      <a:pt x="868" y="57"/>
                      <a:pt x="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29"/>
              <p:cNvSpPr/>
              <p:nvPr/>
            </p:nvSpPr>
            <p:spPr>
              <a:xfrm rot="-112">
                <a:off x="3210100" y="4565911"/>
                <a:ext cx="58278" cy="50455"/>
              </a:xfrm>
              <a:custGeom>
                <a:rect b="b" l="l" r="r" t="t"/>
                <a:pathLst>
                  <a:path extrusionOk="0" h="645" w="757">
                    <a:moveTo>
                      <a:pt x="701" y="1"/>
                    </a:moveTo>
                    <a:cubicBezTo>
                      <a:pt x="701" y="1"/>
                      <a:pt x="407" y="406"/>
                      <a:pt x="1" y="588"/>
                    </a:cubicBezTo>
                    <a:lnTo>
                      <a:pt x="1" y="644"/>
                    </a:lnTo>
                    <a:cubicBezTo>
                      <a:pt x="463" y="462"/>
                      <a:pt x="756" y="57"/>
                      <a:pt x="756" y="57"/>
                    </a:cubicBezTo>
                    <a:lnTo>
                      <a:pt x="7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29"/>
              <p:cNvSpPr/>
              <p:nvPr/>
            </p:nvSpPr>
            <p:spPr>
              <a:xfrm rot="126">
                <a:off x="3115181" y="4453541"/>
                <a:ext cx="27755" cy="77451"/>
              </a:xfrm>
              <a:custGeom>
                <a:rect b="b" l="l" r="r" t="t"/>
                <a:pathLst>
                  <a:path extrusionOk="0" h="1050" w="407">
                    <a:moveTo>
                      <a:pt x="56" y="0"/>
                    </a:moveTo>
                    <a:lnTo>
                      <a:pt x="0" y="56"/>
                    </a:lnTo>
                    <a:cubicBezTo>
                      <a:pt x="350" y="406"/>
                      <a:pt x="350" y="994"/>
                      <a:pt x="350" y="1050"/>
                    </a:cubicBezTo>
                    <a:lnTo>
                      <a:pt x="406" y="1050"/>
                    </a:lnTo>
                    <a:cubicBezTo>
                      <a:pt x="406" y="994"/>
                      <a:pt x="406" y="406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29"/>
              <p:cNvSpPr/>
              <p:nvPr/>
            </p:nvSpPr>
            <p:spPr>
              <a:xfrm>
                <a:off x="3195797" y="4473749"/>
                <a:ext cx="32749" cy="82588"/>
              </a:xfrm>
              <a:custGeom>
                <a:rect b="b" l="l" r="r" t="t"/>
                <a:pathLst>
                  <a:path extrusionOk="0" h="1050" w="407">
                    <a:moveTo>
                      <a:pt x="57" y="0"/>
                    </a:moveTo>
                    <a:lnTo>
                      <a:pt x="1" y="56"/>
                    </a:lnTo>
                    <a:cubicBezTo>
                      <a:pt x="351" y="406"/>
                      <a:pt x="351" y="1050"/>
                      <a:pt x="351" y="1050"/>
                    </a:cubicBezTo>
                    <a:lnTo>
                      <a:pt x="407" y="1050"/>
                    </a:lnTo>
                    <a:cubicBezTo>
                      <a:pt x="407" y="994"/>
                      <a:pt x="407" y="406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29"/>
              <p:cNvSpPr/>
              <p:nvPr/>
            </p:nvSpPr>
            <p:spPr>
              <a:xfrm>
                <a:off x="3291532" y="4526613"/>
                <a:ext cx="16677" cy="55071"/>
              </a:xfrm>
              <a:custGeom>
                <a:rect b="b" l="l" r="r" t="t"/>
                <a:pathLst>
                  <a:path extrusionOk="0" h="771" w="225">
                    <a:moveTo>
                      <a:pt x="56" y="1"/>
                    </a:moveTo>
                    <a:lnTo>
                      <a:pt x="0" y="71"/>
                    </a:lnTo>
                    <a:cubicBezTo>
                      <a:pt x="168" y="351"/>
                      <a:pt x="168" y="771"/>
                      <a:pt x="168" y="771"/>
                    </a:cubicBezTo>
                    <a:lnTo>
                      <a:pt x="224" y="771"/>
                    </a:lnTo>
                    <a:cubicBezTo>
                      <a:pt x="224" y="771"/>
                      <a:pt x="224" y="351"/>
                      <a:pt x="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29"/>
              <p:cNvSpPr/>
              <p:nvPr/>
            </p:nvSpPr>
            <p:spPr>
              <a:xfrm>
                <a:off x="3323813" y="4581602"/>
                <a:ext cx="185880" cy="44744"/>
              </a:xfrm>
              <a:custGeom>
                <a:rect b="b" l="l" r="r" t="t"/>
                <a:pathLst>
                  <a:path extrusionOk="0" h="519" w="2156">
                    <a:moveTo>
                      <a:pt x="0" y="1"/>
                    </a:moveTo>
                    <a:lnTo>
                      <a:pt x="0" y="113"/>
                    </a:lnTo>
                    <a:lnTo>
                      <a:pt x="1218" y="462"/>
                    </a:lnTo>
                    <a:cubicBezTo>
                      <a:pt x="1288" y="518"/>
                      <a:pt x="1399" y="518"/>
                      <a:pt x="1455" y="518"/>
                    </a:cubicBezTo>
                    <a:cubicBezTo>
                      <a:pt x="1637" y="518"/>
                      <a:pt x="1861" y="406"/>
                      <a:pt x="1987" y="280"/>
                    </a:cubicBezTo>
                    <a:lnTo>
                      <a:pt x="2155" y="113"/>
                    </a:lnTo>
                    <a:lnTo>
                      <a:pt x="2099" y="57"/>
                    </a:lnTo>
                    <a:lnTo>
                      <a:pt x="1917" y="224"/>
                    </a:lnTo>
                    <a:cubicBezTo>
                      <a:pt x="1808" y="343"/>
                      <a:pt x="1669" y="408"/>
                      <a:pt x="1523" y="408"/>
                    </a:cubicBezTo>
                    <a:cubicBezTo>
                      <a:pt x="1445" y="408"/>
                      <a:pt x="1366" y="389"/>
                      <a:pt x="1288" y="35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29"/>
              <p:cNvSpPr/>
              <p:nvPr/>
            </p:nvSpPr>
            <p:spPr>
              <a:xfrm>
                <a:off x="3409424" y="4415123"/>
                <a:ext cx="327013" cy="220876"/>
              </a:xfrm>
              <a:custGeom>
                <a:rect b="b" l="l" r="r" t="t"/>
                <a:pathLst>
                  <a:path extrusionOk="0" h="2562" w="3793">
                    <a:moveTo>
                      <a:pt x="169" y="1"/>
                    </a:moveTo>
                    <a:lnTo>
                      <a:pt x="1" y="56"/>
                    </a:lnTo>
                    <a:lnTo>
                      <a:pt x="225" y="756"/>
                    </a:lnTo>
                    <a:cubicBezTo>
                      <a:pt x="462" y="1806"/>
                      <a:pt x="1400" y="2561"/>
                      <a:pt x="2505" y="2561"/>
                    </a:cubicBezTo>
                    <a:lnTo>
                      <a:pt x="2561" y="2561"/>
                    </a:lnTo>
                    <a:lnTo>
                      <a:pt x="3793" y="2505"/>
                    </a:lnTo>
                    <a:lnTo>
                      <a:pt x="3793" y="2337"/>
                    </a:lnTo>
                    <a:lnTo>
                      <a:pt x="2561" y="2393"/>
                    </a:lnTo>
                    <a:cubicBezTo>
                      <a:pt x="2524" y="2395"/>
                      <a:pt x="2487" y="2397"/>
                      <a:pt x="2450" y="2397"/>
                    </a:cubicBezTo>
                    <a:cubicBezTo>
                      <a:pt x="1500" y="2397"/>
                      <a:pt x="635" y="1712"/>
                      <a:pt x="406" y="756"/>
                    </a:cubicBezTo>
                    <a:lnTo>
                      <a:pt x="1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29"/>
              <p:cNvSpPr/>
              <p:nvPr/>
            </p:nvSpPr>
            <p:spPr>
              <a:xfrm>
                <a:off x="3138022" y="4600914"/>
                <a:ext cx="4914" cy="86"/>
              </a:xfrm>
              <a:custGeom>
                <a:rect b="b" l="l" r="r" t="t"/>
                <a:pathLst>
                  <a:path extrusionOk="0" h="1" w="57"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29"/>
              <p:cNvSpPr/>
              <p:nvPr/>
            </p:nvSpPr>
            <p:spPr>
              <a:xfrm>
                <a:off x="3217598" y="4551427"/>
                <a:ext cx="141220" cy="49572"/>
              </a:xfrm>
              <a:custGeom>
                <a:rect b="b" l="l" r="r" t="t"/>
                <a:pathLst>
                  <a:path extrusionOk="0" h="575" w="1638">
                    <a:moveTo>
                      <a:pt x="183" y="1"/>
                    </a:moveTo>
                    <a:lnTo>
                      <a:pt x="127" y="57"/>
                    </a:lnTo>
                    <a:lnTo>
                      <a:pt x="1" y="57"/>
                    </a:lnTo>
                    <a:lnTo>
                      <a:pt x="533" y="225"/>
                    </a:lnTo>
                    <a:lnTo>
                      <a:pt x="533" y="169"/>
                    </a:lnTo>
                    <a:lnTo>
                      <a:pt x="588" y="225"/>
                    </a:lnTo>
                    <a:lnTo>
                      <a:pt x="1232" y="439"/>
                    </a:lnTo>
                    <a:lnTo>
                      <a:pt x="1232" y="439"/>
                    </a:lnTo>
                    <a:lnTo>
                      <a:pt x="1232" y="351"/>
                    </a:lnTo>
                    <a:lnTo>
                      <a:pt x="1050" y="281"/>
                    </a:lnTo>
                    <a:lnTo>
                      <a:pt x="1050" y="351"/>
                    </a:lnTo>
                    <a:lnTo>
                      <a:pt x="994" y="351"/>
                    </a:lnTo>
                    <a:lnTo>
                      <a:pt x="994" y="281"/>
                    </a:lnTo>
                    <a:lnTo>
                      <a:pt x="183" y="1"/>
                    </a:lnTo>
                    <a:close/>
                    <a:moveTo>
                      <a:pt x="1232" y="439"/>
                    </a:moveTo>
                    <a:lnTo>
                      <a:pt x="1232" y="463"/>
                    </a:lnTo>
                    <a:lnTo>
                      <a:pt x="1638" y="574"/>
                    </a:lnTo>
                    <a:lnTo>
                      <a:pt x="1638" y="574"/>
                    </a:lnTo>
                    <a:lnTo>
                      <a:pt x="1232" y="4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29"/>
              <p:cNvSpPr/>
              <p:nvPr/>
            </p:nvSpPr>
            <p:spPr>
              <a:xfrm>
                <a:off x="3223633" y="4556255"/>
                <a:ext cx="4914" cy="86"/>
              </a:xfrm>
              <a:custGeom>
                <a:rect b="b" l="l" r="r" t="t"/>
                <a:pathLst>
                  <a:path extrusionOk="0" h="1" w="57">
                    <a:moveTo>
                      <a:pt x="57" y="1"/>
                    </a:moveTo>
                    <a:lnTo>
                      <a:pt x="1" y="1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29"/>
              <p:cNvSpPr/>
              <p:nvPr/>
            </p:nvSpPr>
            <p:spPr>
              <a:xfrm>
                <a:off x="3293638" y="4526080"/>
                <a:ext cx="14570" cy="55607"/>
              </a:xfrm>
              <a:custGeom>
                <a:rect b="b" l="l" r="r" t="t"/>
                <a:pathLst>
                  <a:path extrusionOk="0" h="645" w="169">
                    <a:moveTo>
                      <a:pt x="0" y="1"/>
                    </a:moveTo>
                    <a:lnTo>
                      <a:pt x="0" y="1"/>
                    </a:lnTo>
                    <a:cubicBezTo>
                      <a:pt x="56" y="225"/>
                      <a:pt x="112" y="463"/>
                      <a:pt x="112" y="575"/>
                    </a:cubicBezTo>
                    <a:lnTo>
                      <a:pt x="112" y="645"/>
                    </a:lnTo>
                    <a:lnTo>
                      <a:pt x="168" y="645"/>
                    </a:lnTo>
                    <a:lnTo>
                      <a:pt x="168" y="575"/>
                    </a:lnTo>
                    <a:cubicBezTo>
                      <a:pt x="168" y="463"/>
                      <a:pt x="168" y="295"/>
                      <a:pt x="56" y="5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29"/>
              <p:cNvSpPr/>
              <p:nvPr/>
            </p:nvSpPr>
            <p:spPr>
              <a:xfrm>
                <a:off x="3323813" y="4581602"/>
                <a:ext cx="39831" cy="19398"/>
              </a:xfrm>
              <a:custGeom>
                <a:rect b="b" l="l" r="r" t="t"/>
                <a:pathLst>
                  <a:path extrusionOk="0" h="225" w="462">
                    <a:moveTo>
                      <a:pt x="0" y="1"/>
                    </a:moveTo>
                    <a:lnTo>
                      <a:pt x="0" y="113"/>
                    </a:lnTo>
                    <a:lnTo>
                      <a:pt x="406" y="224"/>
                    </a:lnTo>
                    <a:lnTo>
                      <a:pt x="462" y="224"/>
                    </a:lnTo>
                    <a:cubicBezTo>
                      <a:pt x="462" y="169"/>
                      <a:pt x="462" y="169"/>
                      <a:pt x="406" y="1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29"/>
              <p:cNvSpPr/>
              <p:nvPr/>
            </p:nvSpPr>
            <p:spPr>
              <a:xfrm>
                <a:off x="3039476" y="4451729"/>
                <a:ext cx="17764" cy="49177"/>
              </a:xfrm>
              <a:custGeom>
                <a:rect b="b" l="l" r="r" t="t"/>
                <a:pathLst>
                  <a:path extrusionOk="0" h="757" w="239">
                    <a:moveTo>
                      <a:pt x="71" y="0"/>
                    </a:moveTo>
                    <a:lnTo>
                      <a:pt x="1" y="56"/>
                    </a:lnTo>
                    <a:cubicBezTo>
                      <a:pt x="183" y="406"/>
                      <a:pt x="183" y="756"/>
                      <a:pt x="183" y="756"/>
                    </a:cubicBezTo>
                    <a:lnTo>
                      <a:pt x="239" y="756"/>
                    </a:lnTo>
                    <a:cubicBezTo>
                      <a:pt x="239" y="756"/>
                      <a:pt x="239" y="350"/>
                      <a:pt x="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14" name="Google Shape;1014;p29"/>
            <p:cNvSpPr/>
            <p:nvPr/>
          </p:nvSpPr>
          <p:spPr>
            <a:xfrm rot="340625">
              <a:off x="8710442" y="2481047"/>
              <a:ext cx="301872" cy="702576"/>
            </a:xfrm>
            <a:custGeom>
              <a:rect b="b" l="l" r="r" t="t"/>
              <a:pathLst>
                <a:path extrusionOk="0" h="4236" w="1820">
                  <a:moveTo>
                    <a:pt x="609" y="1"/>
                  </a:moveTo>
                  <a:cubicBezTo>
                    <a:pt x="561" y="1"/>
                    <a:pt x="509" y="28"/>
                    <a:pt x="476" y="94"/>
                  </a:cubicBezTo>
                  <a:cubicBezTo>
                    <a:pt x="0" y="1493"/>
                    <a:pt x="0" y="3704"/>
                    <a:pt x="994" y="4236"/>
                  </a:cubicBezTo>
                  <a:cubicBezTo>
                    <a:pt x="1819" y="3536"/>
                    <a:pt x="1469" y="1381"/>
                    <a:pt x="700" y="38"/>
                  </a:cubicBezTo>
                  <a:cubicBezTo>
                    <a:pt x="677" y="15"/>
                    <a:pt x="644" y="1"/>
                    <a:pt x="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9"/>
            <p:cNvSpPr/>
            <p:nvPr/>
          </p:nvSpPr>
          <p:spPr>
            <a:xfrm rot="340625">
              <a:off x="8793227" y="2561123"/>
              <a:ext cx="95372" cy="271676"/>
            </a:xfrm>
            <a:custGeom>
              <a:rect b="b" l="l" r="r" t="t"/>
              <a:pathLst>
                <a:path extrusionOk="0" h="1638" w="575">
                  <a:moveTo>
                    <a:pt x="225" y="0"/>
                  </a:moveTo>
                  <a:lnTo>
                    <a:pt x="169" y="126"/>
                  </a:lnTo>
                  <a:cubicBezTo>
                    <a:pt x="57" y="588"/>
                    <a:pt x="1" y="1106"/>
                    <a:pt x="1" y="1638"/>
                  </a:cubicBezTo>
                  <a:lnTo>
                    <a:pt x="113" y="1638"/>
                  </a:lnTo>
                  <a:cubicBezTo>
                    <a:pt x="113" y="1176"/>
                    <a:pt x="113" y="644"/>
                    <a:pt x="225" y="182"/>
                  </a:cubicBezTo>
                  <a:cubicBezTo>
                    <a:pt x="351" y="476"/>
                    <a:pt x="407" y="700"/>
                    <a:pt x="519" y="994"/>
                  </a:cubicBezTo>
                  <a:cubicBezTo>
                    <a:pt x="519" y="938"/>
                    <a:pt x="519" y="938"/>
                    <a:pt x="575" y="938"/>
                  </a:cubicBezTo>
                  <a:cubicBezTo>
                    <a:pt x="463" y="644"/>
                    <a:pt x="351" y="350"/>
                    <a:pt x="225" y="56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9"/>
            <p:cNvSpPr/>
            <p:nvPr/>
          </p:nvSpPr>
          <p:spPr>
            <a:xfrm rot="340625">
              <a:off x="8495082" y="2544189"/>
              <a:ext cx="406366" cy="642037"/>
            </a:xfrm>
            <a:custGeom>
              <a:rect b="b" l="l" r="r" t="t"/>
              <a:pathLst>
                <a:path extrusionOk="0" h="3871" w="2450">
                  <a:moveTo>
                    <a:pt x="116" y="1"/>
                  </a:moveTo>
                  <a:cubicBezTo>
                    <a:pt x="62" y="1"/>
                    <a:pt x="1" y="56"/>
                    <a:pt x="1" y="148"/>
                  </a:cubicBezTo>
                  <a:cubicBezTo>
                    <a:pt x="57" y="1660"/>
                    <a:pt x="812" y="3703"/>
                    <a:pt x="1918" y="3871"/>
                  </a:cubicBezTo>
                  <a:cubicBezTo>
                    <a:pt x="2450" y="2877"/>
                    <a:pt x="1344" y="1016"/>
                    <a:pt x="169" y="22"/>
                  </a:cubicBezTo>
                  <a:cubicBezTo>
                    <a:pt x="154" y="8"/>
                    <a:pt x="135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9"/>
            <p:cNvSpPr/>
            <p:nvPr/>
          </p:nvSpPr>
          <p:spPr>
            <a:xfrm rot="340625">
              <a:off x="8556876" y="2620189"/>
              <a:ext cx="162712" cy="220592"/>
            </a:xfrm>
            <a:custGeom>
              <a:rect b="b" l="l" r="r" t="t"/>
              <a:pathLst>
                <a:path extrusionOk="0" h="1330" w="981">
                  <a:moveTo>
                    <a:pt x="1" y="0"/>
                  </a:moveTo>
                  <a:lnTo>
                    <a:pt x="1" y="56"/>
                  </a:lnTo>
                  <a:cubicBezTo>
                    <a:pt x="57" y="350"/>
                    <a:pt x="57" y="630"/>
                    <a:pt x="168" y="868"/>
                  </a:cubicBezTo>
                  <a:lnTo>
                    <a:pt x="224" y="924"/>
                  </a:lnTo>
                  <a:cubicBezTo>
                    <a:pt x="168" y="700"/>
                    <a:pt x="113" y="406"/>
                    <a:pt x="57" y="168"/>
                  </a:cubicBezTo>
                  <a:lnTo>
                    <a:pt x="57" y="168"/>
                  </a:lnTo>
                  <a:cubicBezTo>
                    <a:pt x="406" y="518"/>
                    <a:pt x="700" y="924"/>
                    <a:pt x="924" y="1330"/>
                  </a:cubicBezTo>
                  <a:lnTo>
                    <a:pt x="980" y="1274"/>
                  </a:lnTo>
                  <a:cubicBezTo>
                    <a:pt x="756" y="812"/>
                    <a:pt x="406" y="406"/>
                    <a:pt x="57" y="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9"/>
            <p:cNvSpPr/>
            <p:nvPr/>
          </p:nvSpPr>
          <p:spPr>
            <a:xfrm rot="340625">
              <a:off x="8800613" y="2680009"/>
              <a:ext cx="125559" cy="262388"/>
            </a:xfrm>
            <a:custGeom>
              <a:rect b="b" l="l" r="r" t="t"/>
              <a:pathLst>
                <a:path extrusionOk="0" h="1582" w="757">
                  <a:moveTo>
                    <a:pt x="645" y="0"/>
                  </a:moveTo>
                  <a:cubicBezTo>
                    <a:pt x="589" y="56"/>
                    <a:pt x="519" y="126"/>
                    <a:pt x="463" y="238"/>
                  </a:cubicBezTo>
                  <a:cubicBezTo>
                    <a:pt x="463" y="350"/>
                    <a:pt x="519" y="476"/>
                    <a:pt x="519" y="588"/>
                  </a:cubicBezTo>
                  <a:cubicBezTo>
                    <a:pt x="589" y="532"/>
                    <a:pt x="700" y="406"/>
                    <a:pt x="756" y="350"/>
                  </a:cubicBezTo>
                  <a:cubicBezTo>
                    <a:pt x="700" y="238"/>
                    <a:pt x="700" y="126"/>
                    <a:pt x="645" y="0"/>
                  </a:cubicBezTo>
                  <a:close/>
                  <a:moveTo>
                    <a:pt x="407" y="294"/>
                  </a:moveTo>
                  <a:cubicBezTo>
                    <a:pt x="239" y="476"/>
                    <a:pt x="57" y="700"/>
                    <a:pt x="1" y="938"/>
                  </a:cubicBezTo>
                  <a:cubicBezTo>
                    <a:pt x="1" y="1176"/>
                    <a:pt x="57" y="1399"/>
                    <a:pt x="113" y="1581"/>
                  </a:cubicBezTo>
                  <a:cubicBezTo>
                    <a:pt x="169" y="1288"/>
                    <a:pt x="295" y="994"/>
                    <a:pt x="519" y="700"/>
                  </a:cubicBezTo>
                  <a:cubicBezTo>
                    <a:pt x="463" y="532"/>
                    <a:pt x="407" y="406"/>
                    <a:pt x="407" y="294"/>
                  </a:cubicBezTo>
                  <a:close/>
                </a:path>
              </a:pathLst>
            </a:custGeom>
            <a:solidFill>
              <a:srgbClr val="EC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9"/>
            <p:cNvSpPr/>
            <p:nvPr/>
          </p:nvSpPr>
          <p:spPr>
            <a:xfrm rot="340625">
              <a:off x="8873166" y="2721124"/>
              <a:ext cx="18743" cy="76627"/>
            </a:xfrm>
            <a:custGeom>
              <a:rect b="b" l="l" r="r" t="t"/>
              <a:pathLst>
                <a:path extrusionOk="0" h="462" w="113">
                  <a:moveTo>
                    <a:pt x="57" y="0"/>
                  </a:moveTo>
                  <a:cubicBezTo>
                    <a:pt x="1" y="0"/>
                    <a:pt x="1" y="0"/>
                    <a:pt x="1" y="56"/>
                  </a:cubicBezTo>
                  <a:cubicBezTo>
                    <a:pt x="1" y="168"/>
                    <a:pt x="57" y="294"/>
                    <a:pt x="113" y="462"/>
                  </a:cubicBezTo>
                  <a:lnTo>
                    <a:pt x="113" y="350"/>
                  </a:lnTo>
                  <a:cubicBezTo>
                    <a:pt x="113" y="238"/>
                    <a:pt x="57" y="112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9"/>
            <p:cNvSpPr/>
            <p:nvPr/>
          </p:nvSpPr>
          <p:spPr>
            <a:xfrm rot="340625">
              <a:off x="8524938" y="2745319"/>
              <a:ext cx="213632" cy="192893"/>
            </a:xfrm>
            <a:custGeom>
              <a:rect b="b" l="l" r="r" t="t"/>
              <a:pathLst>
                <a:path extrusionOk="0" h="1163" w="1288">
                  <a:moveTo>
                    <a:pt x="1" y="1"/>
                  </a:moveTo>
                  <a:cubicBezTo>
                    <a:pt x="1" y="169"/>
                    <a:pt x="57" y="295"/>
                    <a:pt x="127" y="463"/>
                  </a:cubicBezTo>
                  <a:cubicBezTo>
                    <a:pt x="183" y="463"/>
                    <a:pt x="294" y="519"/>
                    <a:pt x="406" y="575"/>
                  </a:cubicBezTo>
                  <a:cubicBezTo>
                    <a:pt x="350" y="407"/>
                    <a:pt x="294" y="295"/>
                    <a:pt x="294" y="113"/>
                  </a:cubicBezTo>
                  <a:cubicBezTo>
                    <a:pt x="183" y="113"/>
                    <a:pt x="57" y="57"/>
                    <a:pt x="1" y="1"/>
                  </a:cubicBezTo>
                  <a:close/>
                  <a:moveTo>
                    <a:pt x="350" y="169"/>
                  </a:moveTo>
                  <a:cubicBezTo>
                    <a:pt x="406" y="295"/>
                    <a:pt x="476" y="463"/>
                    <a:pt x="476" y="645"/>
                  </a:cubicBezTo>
                  <a:cubicBezTo>
                    <a:pt x="826" y="757"/>
                    <a:pt x="1050" y="994"/>
                    <a:pt x="1288" y="1162"/>
                  </a:cubicBezTo>
                  <a:cubicBezTo>
                    <a:pt x="1232" y="994"/>
                    <a:pt x="1106" y="757"/>
                    <a:pt x="1050" y="575"/>
                  </a:cubicBezTo>
                  <a:cubicBezTo>
                    <a:pt x="826" y="407"/>
                    <a:pt x="588" y="295"/>
                    <a:pt x="350" y="169"/>
                  </a:cubicBezTo>
                  <a:close/>
                </a:path>
              </a:pathLst>
            </a:custGeom>
            <a:solidFill>
              <a:srgbClr val="EC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29"/>
            <p:cNvSpPr/>
            <p:nvPr/>
          </p:nvSpPr>
          <p:spPr>
            <a:xfrm rot="340625">
              <a:off x="8577242" y="2759819"/>
              <a:ext cx="30353" cy="88402"/>
            </a:xfrm>
            <a:custGeom>
              <a:rect b="b" l="l" r="r" t="t"/>
              <a:pathLst>
                <a:path extrusionOk="0" h="533" w="183">
                  <a:moveTo>
                    <a:pt x="0" y="1"/>
                  </a:moveTo>
                  <a:cubicBezTo>
                    <a:pt x="0" y="183"/>
                    <a:pt x="56" y="295"/>
                    <a:pt x="112" y="463"/>
                  </a:cubicBezTo>
                  <a:cubicBezTo>
                    <a:pt x="112" y="463"/>
                    <a:pt x="182" y="463"/>
                    <a:pt x="182" y="533"/>
                  </a:cubicBezTo>
                  <a:cubicBezTo>
                    <a:pt x="182" y="351"/>
                    <a:pt x="112" y="183"/>
                    <a:pt x="56" y="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29"/>
            <p:cNvSpPr/>
            <p:nvPr/>
          </p:nvSpPr>
          <p:spPr>
            <a:xfrm rot="340625">
              <a:off x="8688835" y="2827001"/>
              <a:ext cx="164868" cy="250778"/>
            </a:xfrm>
            <a:custGeom>
              <a:rect b="b" l="l" r="r" t="t"/>
              <a:pathLst>
                <a:path extrusionOk="0" h="1512" w="994">
                  <a:moveTo>
                    <a:pt x="588" y="1"/>
                  </a:moveTo>
                  <a:lnTo>
                    <a:pt x="0" y="169"/>
                  </a:lnTo>
                  <a:cubicBezTo>
                    <a:pt x="126" y="462"/>
                    <a:pt x="238" y="868"/>
                    <a:pt x="294" y="1106"/>
                  </a:cubicBezTo>
                  <a:cubicBezTo>
                    <a:pt x="294" y="1218"/>
                    <a:pt x="238" y="1288"/>
                    <a:pt x="238" y="1400"/>
                  </a:cubicBezTo>
                  <a:cubicBezTo>
                    <a:pt x="275" y="1437"/>
                    <a:pt x="320" y="1450"/>
                    <a:pt x="364" y="1450"/>
                  </a:cubicBezTo>
                  <a:cubicBezTo>
                    <a:pt x="451" y="1450"/>
                    <a:pt x="532" y="1400"/>
                    <a:pt x="532" y="1400"/>
                  </a:cubicBezTo>
                  <a:cubicBezTo>
                    <a:pt x="588" y="1512"/>
                    <a:pt x="700" y="1512"/>
                    <a:pt x="700" y="1512"/>
                  </a:cubicBezTo>
                  <a:cubicBezTo>
                    <a:pt x="826" y="1456"/>
                    <a:pt x="826" y="1344"/>
                    <a:pt x="826" y="1344"/>
                  </a:cubicBezTo>
                  <a:cubicBezTo>
                    <a:pt x="882" y="1288"/>
                    <a:pt x="994" y="1218"/>
                    <a:pt x="994" y="1162"/>
                  </a:cubicBezTo>
                  <a:cubicBezTo>
                    <a:pt x="938" y="1106"/>
                    <a:pt x="882" y="1050"/>
                    <a:pt x="826" y="994"/>
                  </a:cubicBezTo>
                  <a:cubicBezTo>
                    <a:pt x="700" y="756"/>
                    <a:pt x="644" y="351"/>
                    <a:pt x="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3" name="Google Shape;1023;p29"/>
            <p:cNvGrpSpPr/>
            <p:nvPr/>
          </p:nvGrpSpPr>
          <p:grpSpPr>
            <a:xfrm rot="340609">
              <a:off x="8648455" y="2725055"/>
              <a:ext cx="164867" cy="281132"/>
              <a:chOff x="3308122" y="4148464"/>
              <a:chExt cx="85697" cy="146131"/>
            </a:xfrm>
          </p:grpSpPr>
          <p:sp>
            <p:nvSpPr>
              <p:cNvPr id="1024" name="Google Shape;1024;p29"/>
              <p:cNvSpPr/>
              <p:nvPr/>
            </p:nvSpPr>
            <p:spPr>
              <a:xfrm>
                <a:off x="3368386" y="4203986"/>
                <a:ext cx="25433" cy="85781"/>
              </a:xfrm>
              <a:custGeom>
                <a:rect b="b" l="l" r="r" t="t"/>
                <a:pathLst>
                  <a:path extrusionOk="0" h="995" w="295">
                    <a:moveTo>
                      <a:pt x="1" y="1"/>
                    </a:moveTo>
                    <a:cubicBezTo>
                      <a:pt x="71" y="295"/>
                      <a:pt x="183" y="644"/>
                      <a:pt x="239" y="938"/>
                    </a:cubicBezTo>
                    <a:lnTo>
                      <a:pt x="239" y="994"/>
                    </a:lnTo>
                    <a:cubicBezTo>
                      <a:pt x="239" y="938"/>
                      <a:pt x="295" y="882"/>
                      <a:pt x="295" y="812"/>
                    </a:cubicBezTo>
                    <a:cubicBezTo>
                      <a:pt x="183" y="532"/>
                      <a:pt x="127" y="295"/>
                      <a:pt x="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29"/>
              <p:cNvSpPr/>
              <p:nvPr/>
            </p:nvSpPr>
            <p:spPr>
              <a:xfrm>
                <a:off x="3344332" y="4208814"/>
                <a:ext cx="30175" cy="85781"/>
              </a:xfrm>
              <a:custGeom>
                <a:rect b="b" l="l" r="r" t="t"/>
                <a:pathLst>
                  <a:path extrusionOk="0" h="995" w="350">
                    <a:moveTo>
                      <a:pt x="0" y="1"/>
                    </a:moveTo>
                    <a:cubicBezTo>
                      <a:pt x="112" y="295"/>
                      <a:pt x="168" y="588"/>
                      <a:pt x="224" y="882"/>
                    </a:cubicBezTo>
                    <a:cubicBezTo>
                      <a:pt x="280" y="882"/>
                      <a:pt x="280" y="938"/>
                      <a:pt x="350" y="994"/>
                    </a:cubicBezTo>
                    <a:lnTo>
                      <a:pt x="350" y="938"/>
                    </a:lnTo>
                    <a:cubicBezTo>
                      <a:pt x="224" y="644"/>
                      <a:pt x="168" y="295"/>
                      <a:pt x="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29"/>
              <p:cNvSpPr/>
              <p:nvPr/>
            </p:nvSpPr>
            <p:spPr>
              <a:xfrm>
                <a:off x="3374421" y="4148464"/>
                <a:ext cx="9742" cy="35088"/>
              </a:xfrm>
              <a:custGeom>
                <a:rect b="b" l="l" r="r" t="t"/>
                <a:pathLst>
                  <a:path extrusionOk="0" h="407" w="113">
                    <a:moveTo>
                      <a:pt x="57" y="1"/>
                    </a:moveTo>
                    <a:lnTo>
                      <a:pt x="1" y="407"/>
                    </a:lnTo>
                    <a:lnTo>
                      <a:pt x="57" y="407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29"/>
              <p:cNvSpPr/>
              <p:nvPr/>
            </p:nvSpPr>
            <p:spPr>
              <a:xfrm>
                <a:off x="3308122" y="4168983"/>
                <a:ext cx="25433" cy="25433"/>
              </a:xfrm>
              <a:custGeom>
                <a:rect b="b" l="l" r="r" t="t"/>
                <a:pathLst>
                  <a:path extrusionOk="0" h="295" w="295">
                    <a:moveTo>
                      <a:pt x="0" y="1"/>
                    </a:moveTo>
                    <a:lnTo>
                      <a:pt x="238" y="295"/>
                    </a:lnTo>
                    <a:lnTo>
                      <a:pt x="294" y="295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29"/>
              <p:cNvSpPr/>
              <p:nvPr/>
            </p:nvSpPr>
            <p:spPr>
              <a:xfrm>
                <a:off x="3338297" y="4148464"/>
                <a:ext cx="15691" cy="30261"/>
              </a:xfrm>
              <a:custGeom>
                <a:rect b="b" l="l" r="r" t="t"/>
                <a:pathLst>
                  <a:path extrusionOk="0" h="351" w="182">
                    <a:moveTo>
                      <a:pt x="0" y="1"/>
                    </a:moveTo>
                    <a:lnTo>
                      <a:pt x="126" y="351"/>
                    </a:lnTo>
                    <a:lnTo>
                      <a:pt x="182" y="351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9" name="Google Shape;1029;p29"/>
            <p:cNvGrpSpPr/>
            <p:nvPr/>
          </p:nvGrpSpPr>
          <p:grpSpPr>
            <a:xfrm rot="340609">
              <a:off x="8638144" y="2706454"/>
              <a:ext cx="189913" cy="151430"/>
              <a:chOff x="3298466" y="4138894"/>
              <a:chExt cx="98716" cy="78713"/>
            </a:xfrm>
          </p:grpSpPr>
          <p:sp>
            <p:nvSpPr>
              <p:cNvPr id="1030" name="Google Shape;1030;p29"/>
              <p:cNvSpPr/>
              <p:nvPr/>
            </p:nvSpPr>
            <p:spPr>
              <a:xfrm>
                <a:off x="3363558" y="4143722"/>
                <a:ext cx="30261" cy="12242"/>
              </a:xfrm>
              <a:custGeom>
                <a:rect b="b" l="l" r="r" t="t"/>
                <a:pathLst>
                  <a:path extrusionOk="0" h="142" w="351">
                    <a:moveTo>
                      <a:pt x="183" y="0"/>
                    </a:moveTo>
                    <a:cubicBezTo>
                      <a:pt x="57" y="0"/>
                      <a:pt x="1" y="56"/>
                      <a:pt x="127" y="112"/>
                    </a:cubicBezTo>
                    <a:cubicBezTo>
                      <a:pt x="144" y="133"/>
                      <a:pt x="165" y="141"/>
                      <a:pt x="188" y="141"/>
                    </a:cubicBezTo>
                    <a:cubicBezTo>
                      <a:pt x="240" y="141"/>
                      <a:pt x="295" y="95"/>
                      <a:pt x="295" y="56"/>
                    </a:cubicBezTo>
                    <a:cubicBezTo>
                      <a:pt x="351" y="56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29"/>
              <p:cNvSpPr/>
              <p:nvPr/>
            </p:nvSpPr>
            <p:spPr>
              <a:xfrm>
                <a:off x="3298466" y="4156913"/>
                <a:ext cx="24054" cy="19053"/>
              </a:xfrm>
              <a:custGeom>
                <a:rect b="b" l="l" r="r" t="t"/>
                <a:pathLst>
                  <a:path extrusionOk="0" h="221" w="279">
                    <a:moveTo>
                      <a:pt x="200" y="1"/>
                    </a:moveTo>
                    <a:cubicBezTo>
                      <a:pt x="177" y="1"/>
                      <a:pt x="147" y="10"/>
                      <a:pt x="112" y="29"/>
                    </a:cubicBezTo>
                    <a:cubicBezTo>
                      <a:pt x="112" y="85"/>
                      <a:pt x="112" y="85"/>
                      <a:pt x="56" y="85"/>
                    </a:cubicBezTo>
                    <a:cubicBezTo>
                      <a:pt x="56" y="141"/>
                      <a:pt x="0" y="197"/>
                      <a:pt x="56" y="197"/>
                    </a:cubicBezTo>
                    <a:cubicBezTo>
                      <a:pt x="56" y="213"/>
                      <a:pt x="72" y="220"/>
                      <a:pt x="94" y="220"/>
                    </a:cubicBezTo>
                    <a:cubicBezTo>
                      <a:pt x="147" y="220"/>
                      <a:pt x="238" y="180"/>
                      <a:pt x="238" y="141"/>
                    </a:cubicBezTo>
                    <a:cubicBezTo>
                      <a:pt x="279" y="60"/>
                      <a:pt x="261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29"/>
              <p:cNvSpPr/>
              <p:nvPr/>
            </p:nvSpPr>
            <p:spPr>
              <a:xfrm>
                <a:off x="3328641" y="4138894"/>
                <a:ext cx="25347" cy="14484"/>
              </a:xfrm>
              <a:custGeom>
                <a:rect b="b" l="l" r="r" t="t"/>
                <a:pathLst>
                  <a:path extrusionOk="0" h="168" w="294">
                    <a:moveTo>
                      <a:pt x="182" y="0"/>
                    </a:moveTo>
                    <a:cubicBezTo>
                      <a:pt x="112" y="0"/>
                      <a:pt x="112" y="56"/>
                      <a:pt x="112" y="56"/>
                    </a:cubicBezTo>
                    <a:cubicBezTo>
                      <a:pt x="0" y="56"/>
                      <a:pt x="0" y="168"/>
                      <a:pt x="112" y="168"/>
                    </a:cubicBezTo>
                    <a:cubicBezTo>
                      <a:pt x="182" y="168"/>
                      <a:pt x="294" y="112"/>
                      <a:pt x="294" y="56"/>
                    </a:cubicBezTo>
                    <a:cubicBezTo>
                      <a:pt x="294" y="56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29"/>
              <p:cNvSpPr/>
              <p:nvPr/>
            </p:nvSpPr>
            <p:spPr>
              <a:xfrm>
                <a:off x="3318985" y="4173811"/>
                <a:ext cx="78197" cy="43796"/>
              </a:xfrm>
              <a:custGeom>
                <a:rect b="b" l="l" r="r" t="t"/>
                <a:pathLst>
                  <a:path extrusionOk="0" h="508" w="907">
                    <a:moveTo>
                      <a:pt x="462" y="1"/>
                    </a:moveTo>
                    <a:cubicBezTo>
                      <a:pt x="406" y="1"/>
                      <a:pt x="350" y="57"/>
                      <a:pt x="224" y="57"/>
                    </a:cubicBezTo>
                    <a:cubicBezTo>
                      <a:pt x="56" y="183"/>
                      <a:pt x="0" y="351"/>
                      <a:pt x="0" y="407"/>
                    </a:cubicBezTo>
                    <a:cubicBezTo>
                      <a:pt x="17" y="479"/>
                      <a:pt x="108" y="507"/>
                      <a:pt x="226" y="507"/>
                    </a:cubicBezTo>
                    <a:cubicBezTo>
                      <a:pt x="497" y="507"/>
                      <a:pt x="907" y="356"/>
                      <a:pt x="868" y="239"/>
                    </a:cubicBezTo>
                    <a:cubicBezTo>
                      <a:pt x="868" y="113"/>
                      <a:pt x="644" y="1"/>
                      <a:pt x="4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34" name="Google Shape;1034;p29"/>
            <p:cNvSpPr/>
            <p:nvPr/>
          </p:nvSpPr>
          <p:spPr>
            <a:xfrm rot="340625">
              <a:off x="8764235" y="2541373"/>
              <a:ext cx="329737" cy="671394"/>
            </a:xfrm>
            <a:custGeom>
              <a:rect b="b" l="l" r="r" t="t"/>
              <a:pathLst>
                <a:path extrusionOk="0" h="4048" w="1988">
                  <a:moveTo>
                    <a:pt x="1703" y="1"/>
                  </a:moveTo>
                  <a:cubicBezTo>
                    <a:pt x="1665" y="1"/>
                    <a:pt x="1614" y="33"/>
                    <a:pt x="1582" y="66"/>
                  </a:cubicBezTo>
                  <a:cubicBezTo>
                    <a:pt x="1526" y="359"/>
                    <a:pt x="1344" y="765"/>
                    <a:pt x="1050" y="1059"/>
                  </a:cubicBezTo>
                  <a:cubicBezTo>
                    <a:pt x="1" y="2165"/>
                    <a:pt x="239" y="3382"/>
                    <a:pt x="421" y="3914"/>
                  </a:cubicBezTo>
                  <a:cubicBezTo>
                    <a:pt x="462" y="3996"/>
                    <a:pt x="563" y="4048"/>
                    <a:pt x="663" y="4048"/>
                  </a:cubicBezTo>
                  <a:cubicBezTo>
                    <a:pt x="700" y="4048"/>
                    <a:pt x="737" y="4041"/>
                    <a:pt x="771" y="4026"/>
                  </a:cubicBezTo>
                  <a:cubicBezTo>
                    <a:pt x="827" y="4026"/>
                    <a:pt x="882" y="4026"/>
                    <a:pt x="882" y="3970"/>
                  </a:cubicBezTo>
                  <a:cubicBezTo>
                    <a:pt x="1288" y="3452"/>
                    <a:pt x="1694" y="2808"/>
                    <a:pt x="1876" y="2165"/>
                  </a:cubicBezTo>
                  <a:cubicBezTo>
                    <a:pt x="1988" y="1633"/>
                    <a:pt x="1932" y="709"/>
                    <a:pt x="1750" y="66"/>
                  </a:cubicBezTo>
                  <a:cubicBezTo>
                    <a:pt x="1750" y="18"/>
                    <a:pt x="1730" y="1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29"/>
            <p:cNvSpPr/>
            <p:nvPr/>
          </p:nvSpPr>
          <p:spPr>
            <a:xfrm rot="340625">
              <a:off x="8808417" y="2686153"/>
              <a:ext cx="223086" cy="473525"/>
            </a:xfrm>
            <a:custGeom>
              <a:rect b="b" l="l" r="r" t="t"/>
              <a:pathLst>
                <a:path extrusionOk="0" h="2855" w="1345">
                  <a:moveTo>
                    <a:pt x="1232" y="182"/>
                  </a:moveTo>
                  <a:lnTo>
                    <a:pt x="1232" y="182"/>
                  </a:lnTo>
                  <a:cubicBezTo>
                    <a:pt x="1288" y="588"/>
                    <a:pt x="1232" y="938"/>
                    <a:pt x="1176" y="1232"/>
                  </a:cubicBezTo>
                  <a:cubicBezTo>
                    <a:pt x="1050" y="1693"/>
                    <a:pt x="826" y="2225"/>
                    <a:pt x="407" y="2687"/>
                  </a:cubicBezTo>
                  <a:cubicBezTo>
                    <a:pt x="295" y="2337"/>
                    <a:pt x="183" y="1344"/>
                    <a:pt x="1050" y="406"/>
                  </a:cubicBezTo>
                  <a:cubicBezTo>
                    <a:pt x="1106" y="350"/>
                    <a:pt x="1176" y="294"/>
                    <a:pt x="1232" y="182"/>
                  </a:cubicBezTo>
                  <a:close/>
                  <a:moveTo>
                    <a:pt x="1288" y="0"/>
                  </a:moveTo>
                  <a:lnTo>
                    <a:pt x="1232" y="56"/>
                  </a:lnTo>
                  <a:cubicBezTo>
                    <a:pt x="1176" y="182"/>
                    <a:pt x="1106" y="294"/>
                    <a:pt x="994" y="406"/>
                  </a:cubicBezTo>
                  <a:cubicBezTo>
                    <a:pt x="1" y="1399"/>
                    <a:pt x="295" y="2449"/>
                    <a:pt x="351" y="2799"/>
                  </a:cubicBezTo>
                  <a:lnTo>
                    <a:pt x="407" y="2855"/>
                  </a:lnTo>
                  <a:lnTo>
                    <a:pt x="407" y="2799"/>
                  </a:lnTo>
                  <a:cubicBezTo>
                    <a:pt x="826" y="2281"/>
                    <a:pt x="1176" y="1693"/>
                    <a:pt x="1232" y="1232"/>
                  </a:cubicBezTo>
                  <a:cubicBezTo>
                    <a:pt x="1344" y="938"/>
                    <a:pt x="1344" y="532"/>
                    <a:pt x="1288" y="126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9"/>
            <p:cNvSpPr/>
            <p:nvPr/>
          </p:nvSpPr>
          <p:spPr>
            <a:xfrm rot="340625">
              <a:off x="8311572" y="2706035"/>
              <a:ext cx="522304" cy="498404"/>
            </a:xfrm>
            <a:custGeom>
              <a:rect b="b" l="l" r="r" t="t"/>
              <a:pathLst>
                <a:path extrusionOk="0" h="3005" w="3149">
                  <a:moveTo>
                    <a:pt x="109" y="1"/>
                  </a:moveTo>
                  <a:cubicBezTo>
                    <a:pt x="56" y="1"/>
                    <a:pt x="0" y="40"/>
                    <a:pt x="0" y="80"/>
                  </a:cubicBezTo>
                  <a:cubicBezTo>
                    <a:pt x="168" y="724"/>
                    <a:pt x="644" y="1549"/>
                    <a:pt x="1050" y="1955"/>
                  </a:cubicBezTo>
                  <a:cubicBezTo>
                    <a:pt x="1456" y="2417"/>
                    <a:pt x="2155" y="2767"/>
                    <a:pt x="2799" y="3005"/>
                  </a:cubicBezTo>
                  <a:lnTo>
                    <a:pt x="2911" y="3005"/>
                  </a:lnTo>
                  <a:cubicBezTo>
                    <a:pt x="3093" y="2949"/>
                    <a:pt x="3149" y="2823"/>
                    <a:pt x="3149" y="2655"/>
                  </a:cubicBezTo>
                  <a:cubicBezTo>
                    <a:pt x="3023" y="2123"/>
                    <a:pt x="2617" y="962"/>
                    <a:pt x="1106" y="612"/>
                  </a:cubicBezTo>
                  <a:cubicBezTo>
                    <a:pt x="700" y="500"/>
                    <a:pt x="350" y="262"/>
                    <a:pt x="168" y="24"/>
                  </a:cubicBezTo>
                  <a:cubicBezTo>
                    <a:pt x="152" y="8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9"/>
            <p:cNvSpPr/>
            <p:nvPr/>
          </p:nvSpPr>
          <p:spPr>
            <a:xfrm rot="340625">
              <a:off x="8403436" y="2828089"/>
              <a:ext cx="378501" cy="320438"/>
            </a:xfrm>
            <a:custGeom>
              <a:rect b="b" l="l" r="r" t="t"/>
              <a:pathLst>
                <a:path extrusionOk="0" h="1932" w="2282">
                  <a:moveTo>
                    <a:pt x="127" y="127"/>
                  </a:moveTo>
                  <a:lnTo>
                    <a:pt x="127" y="127"/>
                  </a:lnTo>
                  <a:cubicBezTo>
                    <a:pt x="239" y="183"/>
                    <a:pt x="351" y="239"/>
                    <a:pt x="421" y="239"/>
                  </a:cubicBezTo>
                  <a:cubicBezTo>
                    <a:pt x="1694" y="588"/>
                    <a:pt x="2044" y="1456"/>
                    <a:pt x="2170" y="1876"/>
                  </a:cubicBezTo>
                  <a:cubicBezTo>
                    <a:pt x="1582" y="1638"/>
                    <a:pt x="1050" y="1288"/>
                    <a:pt x="701" y="938"/>
                  </a:cubicBezTo>
                  <a:cubicBezTo>
                    <a:pt x="533" y="756"/>
                    <a:pt x="351" y="476"/>
                    <a:pt x="127" y="127"/>
                  </a:cubicBezTo>
                  <a:close/>
                  <a:moveTo>
                    <a:pt x="1" y="1"/>
                  </a:moveTo>
                  <a:lnTo>
                    <a:pt x="71" y="57"/>
                  </a:lnTo>
                  <a:cubicBezTo>
                    <a:pt x="239" y="476"/>
                    <a:pt x="477" y="826"/>
                    <a:pt x="645" y="994"/>
                  </a:cubicBezTo>
                  <a:cubicBezTo>
                    <a:pt x="1050" y="1400"/>
                    <a:pt x="1582" y="1694"/>
                    <a:pt x="2226" y="1932"/>
                  </a:cubicBezTo>
                  <a:lnTo>
                    <a:pt x="2282" y="1932"/>
                  </a:lnTo>
                  <a:lnTo>
                    <a:pt x="2226" y="1876"/>
                  </a:lnTo>
                  <a:cubicBezTo>
                    <a:pt x="2170" y="1582"/>
                    <a:pt x="1820" y="532"/>
                    <a:pt x="477" y="183"/>
                  </a:cubicBezTo>
                  <a:cubicBezTo>
                    <a:pt x="351" y="127"/>
                    <a:pt x="183" y="57"/>
                    <a:pt x="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29"/>
            <p:cNvSpPr/>
            <p:nvPr/>
          </p:nvSpPr>
          <p:spPr>
            <a:xfrm rot="340625">
              <a:off x="8658790" y="3112531"/>
              <a:ext cx="290261" cy="290418"/>
            </a:xfrm>
            <a:custGeom>
              <a:rect b="b" l="l" r="r" t="t"/>
              <a:pathLst>
                <a:path extrusionOk="0" h="1751" w="1750">
                  <a:moveTo>
                    <a:pt x="1637" y="1"/>
                  </a:moveTo>
                  <a:cubicBezTo>
                    <a:pt x="1637" y="1"/>
                    <a:pt x="1287" y="225"/>
                    <a:pt x="826" y="351"/>
                  </a:cubicBezTo>
                  <a:cubicBezTo>
                    <a:pt x="476" y="463"/>
                    <a:pt x="0" y="463"/>
                    <a:pt x="0" y="463"/>
                  </a:cubicBezTo>
                  <a:cubicBezTo>
                    <a:pt x="238" y="645"/>
                    <a:pt x="350" y="924"/>
                    <a:pt x="406" y="1162"/>
                  </a:cubicBezTo>
                  <a:cubicBezTo>
                    <a:pt x="406" y="1274"/>
                    <a:pt x="476" y="1456"/>
                    <a:pt x="532" y="1568"/>
                  </a:cubicBezTo>
                  <a:cubicBezTo>
                    <a:pt x="644" y="1694"/>
                    <a:pt x="756" y="1750"/>
                    <a:pt x="938" y="1750"/>
                  </a:cubicBezTo>
                  <a:lnTo>
                    <a:pt x="1232" y="1750"/>
                  </a:lnTo>
                  <a:cubicBezTo>
                    <a:pt x="1343" y="1694"/>
                    <a:pt x="1399" y="1694"/>
                    <a:pt x="1525" y="1568"/>
                  </a:cubicBezTo>
                  <a:cubicBezTo>
                    <a:pt x="1637" y="1512"/>
                    <a:pt x="1693" y="1344"/>
                    <a:pt x="1749" y="1218"/>
                  </a:cubicBezTo>
                  <a:cubicBezTo>
                    <a:pt x="1749" y="1106"/>
                    <a:pt x="1693" y="924"/>
                    <a:pt x="1637" y="813"/>
                  </a:cubicBezTo>
                  <a:cubicBezTo>
                    <a:pt x="1581" y="575"/>
                    <a:pt x="1525" y="295"/>
                    <a:pt x="1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30"/>
          <p:cNvSpPr txBox="1"/>
          <p:nvPr>
            <p:ph hasCustomPrompt="1" type="title"/>
          </p:nvPr>
        </p:nvSpPr>
        <p:spPr>
          <a:xfrm>
            <a:off x="1695619" y="1962150"/>
            <a:ext cx="9876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1" name="Google Shape;1041;p30"/>
          <p:cNvSpPr txBox="1"/>
          <p:nvPr>
            <p:ph hasCustomPrompt="1" idx="2" type="title"/>
          </p:nvPr>
        </p:nvSpPr>
        <p:spPr>
          <a:xfrm>
            <a:off x="4078194" y="1962150"/>
            <a:ext cx="9876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2" name="Google Shape;1042;p30"/>
          <p:cNvSpPr txBox="1"/>
          <p:nvPr>
            <p:ph hasCustomPrompt="1" idx="3" type="title"/>
          </p:nvPr>
        </p:nvSpPr>
        <p:spPr>
          <a:xfrm>
            <a:off x="6460770" y="1962150"/>
            <a:ext cx="9876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3" name="Google Shape;1043;p30"/>
          <p:cNvSpPr txBox="1"/>
          <p:nvPr>
            <p:ph idx="1" type="subTitle"/>
          </p:nvPr>
        </p:nvSpPr>
        <p:spPr>
          <a:xfrm>
            <a:off x="3537450" y="3706325"/>
            <a:ext cx="20691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4" name="Google Shape;1044;p30"/>
          <p:cNvSpPr txBox="1"/>
          <p:nvPr>
            <p:ph idx="4" type="subTitle"/>
          </p:nvPr>
        </p:nvSpPr>
        <p:spPr>
          <a:xfrm>
            <a:off x="1154875" y="3706325"/>
            <a:ext cx="20691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5" name="Google Shape;1045;p30"/>
          <p:cNvSpPr txBox="1"/>
          <p:nvPr>
            <p:ph idx="5" type="subTitle"/>
          </p:nvPr>
        </p:nvSpPr>
        <p:spPr>
          <a:xfrm>
            <a:off x="1154869" y="3149300"/>
            <a:ext cx="2069100" cy="4692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6" name="Google Shape;1046;p30"/>
          <p:cNvSpPr txBox="1"/>
          <p:nvPr>
            <p:ph idx="6" type="subTitle"/>
          </p:nvPr>
        </p:nvSpPr>
        <p:spPr>
          <a:xfrm>
            <a:off x="3537444" y="3149300"/>
            <a:ext cx="20691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7" name="Google Shape;1047;p30"/>
          <p:cNvSpPr txBox="1"/>
          <p:nvPr>
            <p:ph idx="7"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1048" name="Google Shape;1048;p30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9" name="Google Shape;1049;p30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0" name="Google Shape;1050;p30"/>
          <p:cNvSpPr txBox="1"/>
          <p:nvPr>
            <p:ph idx="8" type="subTitle"/>
          </p:nvPr>
        </p:nvSpPr>
        <p:spPr>
          <a:xfrm>
            <a:off x="5920025" y="3706325"/>
            <a:ext cx="20691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51" name="Google Shape;1051;p30"/>
          <p:cNvSpPr txBox="1"/>
          <p:nvPr>
            <p:ph idx="9" type="subTitle"/>
          </p:nvPr>
        </p:nvSpPr>
        <p:spPr>
          <a:xfrm>
            <a:off x="5920020" y="3149300"/>
            <a:ext cx="2069100" cy="469200"/>
          </a:xfrm>
          <a:prstGeom prst="rect">
            <a:avLst/>
          </a:prstGeom>
          <a:solidFill>
            <a:schemeClr val="accen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052" name="Google Shape;1052;p30"/>
          <p:cNvGrpSpPr/>
          <p:nvPr/>
        </p:nvGrpSpPr>
        <p:grpSpPr>
          <a:xfrm flipH="1" rot="1724111">
            <a:off x="-381382" y="3888359"/>
            <a:ext cx="1439058" cy="1235357"/>
            <a:chOff x="8055559" y="3959852"/>
            <a:chExt cx="1515541" cy="1301014"/>
          </a:xfrm>
        </p:grpSpPr>
        <p:grpSp>
          <p:nvGrpSpPr>
            <p:cNvPr id="1053" name="Google Shape;1053;p30"/>
            <p:cNvGrpSpPr/>
            <p:nvPr/>
          </p:nvGrpSpPr>
          <p:grpSpPr>
            <a:xfrm>
              <a:off x="8859314" y="4170300"/>
              <a:ext cx="711786" cy="628464"/>
              <a:chOff x="8859314" y="4170300"/>
              <a:chExt cx="711786" cy="628464"/>
            </a:xfrm>
          </p:grpSpPr>
          <p:sp>
            <p:nvSpPr>
              <p:cNvPr id="1054" name="Google Shape;1054;p30"/>
              <p:cNvSpPr/>
              <p:nvPr/>
            </p:nvSpPr>
            <p:spPr>
              <a:xfrm rot="-3461103">
                <a:off x="9163606" y="4313446"/>
                <a:ext cx="435664" cy="171856"/>
              </a:xfrm>
              <a:custGeom>
                <a:rect b="b" l="l" r="r" t="t"/>
                <a:pathLst>
                  <a:path extrusionOk="0" h="2562" w="6536">
                    <a:moveTo>
                      <a:pt x="1981" y="0"/>
                    </a:moveTo>
                    <a:cubicBezTo>
                      <a:pt x="1319" y="0"/>
                      <a:pt x="654" y="118"/>
                      <a:pt x="1" y="343"/>
                    </a:cubicBezTo>
                    <a:cubicBezTo>
                      <a:pt x="757" y="1281"/>
                      <a:pt x="1806" y="1981"/>
                      <a:pt x="2982" y="2330"/>
                    </a:cubicBezTo>
                    <a:cubicBezTo>
                      <a:pt x="3473" y="2486"/>
                      <a:pt x="4001" y="2561"/>
                      <a:pt x="4537" y="2561"/>
                    </a:cubicBezTo>
                    <a:cubicBezTo>
                      <a:pt x="5207" y="2561"/>
                      <a:pt x="5891" y="2444"/>
                      <a:pt x="6536" y="2218"/>
                    </a:cubicBezTo>
                    <a:cubicBezTo>
                      <a:pt x="5780" y="1281"/>
                      <a:pt x="4731" y="525"/>
                      <a:pt x="3555" y="231"/>
                    </a:cubicBezTo>
                    <a:cubicBezTo>
                      <a:pt x="3039" y="76"/>
                      <a:pt x="2511" y="0"/>
                      <a:pt x="19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30"/>
              <p:cNvSpPr/>
              <p:nvPr/>
            </p:nvSpPr>
            <p:spPr>
              <a:xfrm rot="-3461103">
                <a:off x="9170190" y="4313474"/>
                <a:ext cx="419800" cy="169044"/>
              </a:xfrm>
              <a:custGeom>
                <a:rect b="b" l="l" r="r" t="t"/>
                <a:pathLst>
                  <a:path extrusionOk="0" h="2520" w="6298">
                    <a:moveTo>
                      <a:pt x="1512" y="0"/>
                    </a:moveTo>
                    <a:cubicBezTo>
                      <a:pt x="1400" y="126"/>
                      <a:pt x="1218" y="238"/>
                      <a:pt x="1162" y="350"/>
                    </a:cubicBezTo>
                    <a:cubicBezTo>
                      <a:pt x="1274" y="294"/>
                      <a:pt x="1456" y="294"/>
                      <a:pt x="1568" y="294"/>
                    </a:cubicBezTo>
                    <a:cubicBezTo>
                      <a:pt x="1918" y="294"/>
                      <a:pt x="2268" y="350"/>
                      <a:pt x="2562" y="420"/>
                    </a:cubicBezTo>
                    <a:cubicBezTo>
                      <a:pt x="2730" y="294"/>
                      <a:pt x="2856" y="182"/>
                      <a:pt x="3079" y="126"/>
                    </a:cubicBezTo>
                    <a:cubicBezTo>
                      <a:pt x="2674" y="0"/>
                      <a:pt x="2268" y="0"/>
                      <a:pt x="1862" y="0"/>
                    </a:cubicBezTo>
                    <a:close/>
                    <a:moveTo>
                      <a:pt x="1330" y="0"/>
                    </a:moveTo>
                    <a:lnTo>
                      <a:pt x="1330" y="0"/>
                    </a:lnTo>
                    <a:cubicBezTo>
                      <a:pt x="868" y="70"/>
                      <a:pt x="463" y="182"/>
                      <a:pt x="57" y="294"/>
                    </a:cubicBezTo>
                    <a:lnTo>
                      <a:pt x="519" y="476"/>
                    </a:lnTo>
                    <a:cubicBezTo>
                      <a:pt x="701" y="420"/>
                      <a:pt x="868" y="350"/>
                      <a:pt x="980" y="350"/>
                    </a:cubicBezTo>
                    <a:cubicBezTo>
                      <a:pt x="1106" y="238"/>
                      <a:pt x="1218" y="126"/>
                      <a:pt x="1330" y="0"/>
                    </a:cubicBezTo>
                    <a:close/>
                    <a:moveTo>
                      <a:pt x="1" y="420"/>
                    </a:moveTo>
                    <a:cubicBezTo>
                      <a:pt x="1" y="476"/>
                      <a:pt x="57" y="532"/>
                      <a:pt x="113" y="588"/>
                    </a:cubicBezTo>
                    <a:cubicBezTo>
                      <a:pt x="169" y="588"/>
                      <a:pt x="225" y="532"/>
                      <a:pt x="281" y="532"/>
                    </a:cubicBezTo>
                    <a:lnTo>
                      <a:pt x="1" y="420"/>
                    </a:lnTo>
                    <a:close/>
                    <a:moveTo>
                      <a:pt x="3205" y="182"/>
                    </a:moveTo>
                    <a:cubicBezTo>
                      <a:pt x="3023" y="238"/>
                      <a:pt x="2856" y="350"/>
                      <a:pt x="2674" y="476"/>
                    </a:cubicBezTo>
                    <a:cubicBezTo>
                      <a:pt x="2911" y="532"/>
                      <a:pt x="3079" y="588"/>
                      <a:pt x="3317" y="700"/>
                    </a:cubicBezTo>
                    <a:cubicBezTo>
                      <a:pt x="3499" y="770"/>
                      <a:pt x="3611" y="882"/>
                      <a:pt x="3779" y="994"/>
                    </a:cubicBezTo>
                    <a:cubicBezTo>
                      <a:pt x="3905" y="826"/>
                      <a:pt x="4129" y="644"/>
                      <a:pt x="4367" y="532"/>
                    </a:cubicBezTo>
                    <a:cubicBezTo>
                      <a:pt x="4073" y="420"/>
                      <a:pt x="3779" y="294"/>
                      <a:pt x="3429" y="238"/>
                    </a:cubicBezTo>
                    <a:cubicBezTo>
                      <a:pt x="3373" y="182"/>
                      <a:pt x="3317" y="182"/>
                      <a:pt x="3205" y="182"/>
                    </a:cubicBezTo>
                    <a:close/>
                    <a:moveTo>
                      <a:pt x="4423" y="588"/>
                    </a:moveTo>
                    <a:cubicBezTo>
                      <a:pt x="4199" y="700"/>
                      <a:pt x="4017" y="882"/>
                      <a:pt x="3849" y="1050"/>
                    </a:cubicBezTo>
                    <a:cubicBezTo>
                      <a:pt x="4073" y="1176"/>
                      <a:pt x="4311" y="1400"/>
                      <a:pt x="4479" y="1582"/>
                    </a:cubicBezTo>
                    <a:lnTo>
                      <a:pt x="4829" y="1694"/>
                    </a:lnTo>
                    <a:cubicBezTo>
                      <a:pt x="4955" y="1582"/>
                      <a:pt x="5122" y="1400"/>
                      <a:pt x="5360" y="1176"/>
                    </a:cubicBezTo>
                    <a:cubicBezTo>
                      <a:pt x="5066" y="938"/>
                      <a:pt x="4773" y="770"/>
                      <a:pt x="4423" y="588"/>
                    </a:cubicBezTo>
                    <a:close/>
                    <a:moveTo>
                      <a:pt x="5416" y="1232"/>
                    </a:moveTo>
                    <a:cubicBezTo>
                      <a:pt x="5178" y="1400"/>
                      <a:pt x="5010" y="1638"/>
                      <a:pt x="4955" y="1750"/>
                    </a:cubicBezTo>
                    <a:lnTo>
                      <a:pt x="6298" y="2099"/>
                    </a:lnTo>
                    <a:cubicBezTo>
                      <a:pt x="6060" y="1820"/>
                      <a:pt x="5766" y="1526"/>
                      <a:pt x="5416" y="1232"/>
                    </a:cubicBezTo>
                    <a:close/>
                    <a:moveTo>
                      <a:pt x="4661" y="1820"/>
                    </a:moveTo>
                    <a:lnTo>
                      <a:pt x="4661" y="1820"/>
                    </a:lnTo>
                    <a:cubicBezTo>
                      <a:pt x="4829" y="2043"/>
                      <a:pt x="5010" y="2281"/>
                      <a:pt x="5122" y="2519"/>
                    </a:cubicBezTo>
                    <a:cubicBezTo>
                      <a:pt x="5528" y="2449"/>
                      <a:pt x="5878" y="2393"/>
                      <a:pt x="6298" y="2281"/>
                    </a:cubicBezTo>
                    <a:lnTo>
                      <a:pt x="4661" y="1820"/>
                    </a:lnTo>
                    <a:close/>
                  </a:path>
                </a:pathLst>
              </a:custGeom>
              <a:solidFill>
                <a:srgbClr val="247E61">
                  <a:alpha val="538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30"/>
              <p:cNvSpPr/>
              <p:nvPr/>
            </p:nvSpPr>
            <p:spPr>
              <a:xfrm rot="-3483815">
                <a:off x="8812301" y="4533839"/>
                <a:ext cx="411980" cy="117871"/>
              </a:xfrm>
              <a:custGeom>
                <a:rect b="b" l="l" r="r" t="t"/>
                <a:pathLst>
                  <a:path extrusionOk="0" h="1750" w="6116">
                    <a:moveTo>
                      <a:pt x="168" y="1"/>
                    </a:moveTo>
                    <a:lnTo>
                      <a:pt x="0" y="169"/>
                    </a:lnTo>
                    <a:lnTo>
                      <a:pt x="1274" y="1106"/>
                    </a:lnTo>
                    <a:cubicBezTo>
                      <a:pt x="1861" y="1512"/>
                      <a:pt x="2505" y="1750"/>
                      <a:pt x="3205" y="1750"/>
                    </a:cubicBezTo>
                    <a:cubicBezTo>
                      <a:pt x="3960" y="1750"/>
                      <a:pt x="4716" y="1456"/>
                      <a:pt x="5360" y="938"/>
                    </a:cubicBezTo>
                    <a:lnTo>
                      <a:pt x="6115" y="169"/>
                    </a:lnTo>
                    <a:lnTo>
                      <a:pt x="5948" y="1"/>
                    </a:lnTo>
                    <a:lnTo>
                      <a:pt x="5178" y="700"/>
                    </a:lnTo>
                    <a:cubicBezTo>
                      <a:pt x="4610" y="1238"/>
                      <a:pt x="3891" y="1501"/>
                      <a:pt x="3176" y="1501"/>
                    </a:cubicBezTo>
                    <a:cubicBezTo>
                      <a:pt x="2568" y="1501"/>
                      <a:pt x="1963" y="1311"/>
                      <a:pt x="1456" y="938"/>
                    </a:cubicBez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57" name="Google Shape;1057;p30"/>
              <p:cNvGrpSpPr/>
              <p:nvPr/>
            </p:nvGrpSpPr>
            <p:grpSpPr>
              <a:xfrm>
                <a:off x="9067038" y="4181052"/>
                <a:ext cx="484284" cy="480031"/>
                <a:chOff x="9067038" y="4181052"/>
                <a:chExt cx="484284" cy="480031"/>
              </a:xfrm>
            </p:grpSpPr>
            <p:sp>
              <p:nvSpPr>
                <p:cNvPr id="1058" name="Google Shape;1058;p30"/>
                <p:cNvSpPr/>
                <p:nvPr/>
              </p:nvSpPr>
              <p:spPr>
                <a:xfrm rot="-3483857">
                  <a:off x="9163918" y="4332355"/>
                  <a:ext cx="431662" cy="135294"/>
                </a:xfrm>
                <a:custGeom>
                  <a:rect b="b" l="l" r="r" t="t"/>
                  <a:pathLst>
                    <a:path extrusionOk="0" h="1988" w="6536">
                      <a:moveTo>
                        <a:pt x="57" y="0"/>
                      </a:moveTo>
                      <a:lnTo>
                        <a:pt x="1" y="126"/>
                      </a:lnTo>
                      <a:lnTo>
                        <a:pt x="6480" y="1987"/>
                      </a:lnTo>
                      <a:lnTo>
                        <a:pt x="6536" y="187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9" name="Google Shape;1059;p30"/>
                <p:cNvSpPr/>
                <p:nvPr/>
              </p:nvSpPr>
              <p:spPr>
                <a:xfrm rot="-3484147">
                  <a:off x="9455794" y="4323786"/>
                  <a:ext cx="24885" cy="66777"/>
                </a:xfrm>
                <a:custGeom>
                  <a:rect b="b" l="l" r="r" t="t"/>
                  <a:pathLst>
                    <a:path extrusionOk="0" h="1163" w="421">
                      <a:moveTo>
                        <a:pt x="1" y="1"/>
                      </a:moveTo>
                      <a:cubicBezTo>
                        <a:pt x="1" y="57"/>
                        <a:pt x="1" y="644"/>
                        <a:pt x="295" y="1162"/>
                      </a:cubicBezTo>
                      <a:lnTo>
                        <a:pt x="421" y="1106"/>
                      </a:lnTo>
                      <a:cubicBezTo>
                        <a:pt x="127" y="644"/>
                        <a:pt x="127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0" name="Google Shape;1060;p30"/>
                <p:cNvSpPr/>
                <p:nvPr/>
              </p:nvSpPr>
              <p:spPr>
                <a:xfrm rot="-3483650">
                  <a:off x="9393865" y="4384000"/>
                  <a:ext cx="25346" cy="79855"/>
                </a:xfrm>
                <a:custGeom>
                  <a:rect b="b" l="l" r="r" t="t"/>
                  <a:pathLst>
                    <a:path extrusionOk="0" h="1401" w="519">
                      <a:moveTo>
                        <a:pt x="1" y="1"/>
                      </a:moveTo>
                      <a:cubicBezTo>
                        <a:pt x="1" y="1"/>
                        <a:pt x="1" y="868"/>
                        <a:pt x="462" y="1400"/>
                      </a:cubicBezTo>
                      <a:lnTo>
                        <a:pt x="518" y="1344"/>
                      </a:lnTo>
                      <a:cubicBezTo>
                        <a:pt x="112" y="812"/>
                        <a:pt x="57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1" name="Google Shape;1061;p30"/>
                <p:cNvSpPr/>
                <p:nvPr/>
              </p:nvSpPr>
              <p:spPr>
                <a:xfrm rot="-3484191">
                  <a:off x="9361718" y="4318103"/>
                  <a:ext cx="61916" cy="51268"/>
                </a:xfrm>
                <a:custGeom>
                  <a:rect b="b" l="l" r="r" t="t"/>
                  <a:pathLst>
                    <a:path extrusionOk="0" h="924" w="1232">
                      <a:moveTo>
                        <a:pt x="1176" y="0"/>
                      </a:moveTo>
                      <a:cubicBezTo>
                        <a:pt x="476" y="168"/>
                        <a:pt x="70" y="868"/>
                        <a:pt x="0" y="868"/>
                      </a:cubicBezTo>
                      <a:lnTo>
                        <a:pt x="126" y="924"/>
                      </a:lnTo>
                      <a:cubicBezTo>
                        <a:pt x="126" y="924"/>
                        <a:pt x="532" y="224"/>
                        <a:pt x="1232" y="56"/>
                      </a:cubicBez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2" name="Google Shape;1062;p30"/>
                <p:cNvSpPr/>
                <p:nvPr/>
              </p:nvSpPr>
              <p:spPr>
                <a:xfrm rot="-3483399">
                  <a:off x="9287266" y="4372691"/>
                  <a:ext cx="69517" cy="56169"/>
                </a:xfrm>
                <a:custGeom>
                  <a:rect b="b" l="l" r="r" t="t"/>
                  <a:pathLst>
                    <a:path extrusionOk="0" h="924" w="1219">
                      <a:moveTo>
                        <a:pt x="1162" y="0"/>
                      </a:moveTo>
                      <a:cubicBezTo>
                        <a:pt x="463" y="168"/>
                        <a:pt x="1" y="868"/>
                        <a:pt x="1" y="924"/>
                      </a:cubicBezTo>
                      <a:lnTo>
                        <a:pt x="57" y="924"/>
                      </a:lnTo>
                      <a:cubicBezTo>
                        <a:pt x="57" y="924"/>
                        <a:pt x="519" y="224"/>
                        <a:pt x="1218" y="56"/>
                      </a:cubicBezTo>
                      <a:lnTo>
                        <a:pt x="11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3" name="Google Shape;1063;p30"/>
                <p:cNvSpPr/>
                <p:nvPr/>
              </p:nvSpPr>
              <p:spPr>
                <a:xfrm rot="-3483815">
                  <a:off x="9074122" y="4505058"/>
                  <a:ext cx="168807" cy="110394"/>
                </a:xfrm>
                <a:custGeom>
                  <a:rect b="b" l="l" r="r" t="t"/>
                  <a:pathLst>
                    <a:path extrusionOk="0" h="1639" w="2506">
                      <a:moveTo>
                        <a:pt x="1" y="1"/>
                      </a:moveTo>
                      <a:lnTo>
                        <a:pt x="57" y="351"/>
                      </a:lnTo>
                      <a:cubicBezTo>
                        <a:pt x="113" y="701"/>
                        <a:pt x="407" y="1050"/>
                        <a:pt x="756" y="1120"/>
                      </a:cubicBezTo>
                      <a:lnTo>
                        <a:pt x="2450" y="1638"/>
                      </a:lnTo>
                      <a:lnTo>
                        <a:pt x="2506" y="1526"/>
                      </a:lnTo>
                      <a:lnTo>
                        <a:pt x="812" y="994"/>
                      </a:lnTo>
                      <a:cubicBezTo>
                        <a:pt x="533" y="939"/>
                        <a:pt x="239" y="645"/>
                        <a:pt x="183" y="351"/>
                      </a:cubicBezTo>
                      <a:lnTo>
                        <a:pt x="11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4" name="Google Shape;1064;p30"/>
                <p:cNvSpPr/>
                <p:nvPr/>
              </p:nvSpPr>
              <p:spPr>
                <a:xfrm rot="-3483966">
                  <a:off x="9447999" y="4275466"/>
                  <a:ext cx="33276" cy="37915"/>
                </a:xfrm>
                <a:custGeom>
                  <a:rect b="b" l="l" r="r" t="t"/>
                  <a:pathLst>
                    <a:path extrusionOk="0" h="645" w="589">
                      <a:moveTo>
                        <a:pt x="532" y="1"/>
                      </a:moveTo>
                      <a:cubicBezTo>
                        <a:pt x="294" y="225"/>
                        <a:pt x="127" y="407"/>
                        <a:pt x="1" y="519"/>
                      </a:cubicBezTo>
                      <a:lnTo>
                        <a:pt x="1" y="575"/>
                      </a:lnTo>
                      <a:lnTo>
                        <a:pt x="71" y="645"/>
                      </a:lnTo>
                      <a:lnTo>
                        <a:pt x="127" y="575"/>
                      </a:lnTo>
                      <a:cubicBezTo>
                        <a:pt x="182" y="463"/>
                        <a:pt x="350" y="225"/>
                        <a:pt x="588" y="57"/>
                      </a:cubicBezTo>
                      <a:cubicBezTo>
                        <a:pt x="588" y="57"/>
                        <a:pt x="532" y="57"/>
                        <a:pt x="5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5" name="Google Shape;1065;p30"/>
                <p:cNvSpPr/>
                <p:nvPr/>
              </p:nvSpPr>
              <p:spPr>
                <a:xfrm rot="-3483157">
                  <a:off x="9229122" y="4458371"/>
                  <a:ext cx="50931" cy="42507"/>
                </a:xfrm>
                <a:custGeom>
                  <a:rect b="b" l="l" r="r" t="t"/>
                  <a:pathLst>
                    <a:path extrusionOk="0" h="351" w="533">
                      <a:moveTo>
                        <a:pt x="350" y="0"/>
                      </a:moveTo>
                      <a:cubicBezTo>
                        <a:pt x="238" y="126"/>
                        <a:pt x="126" y="238"/>
                        <a:pt x="0" y="350"/>
                      </a:cubicBezTo>
                      <a:lnTo>
                        <a:pt x="182" y="350"/>
                      </a:lnTo>
                      <a:cubicBezTo>
                        <a:pt x="238" y="238"/>
                        <a:pt x="420" y="126"/>
                        <a:pt x="5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6" name="Google Shape;1066;p30"/>
                <p:cNvSpPr/>
                <p:nvPr/>
              </p:nvSpPr>
              <p:spPr>
                <a:xfrm rot="-3483576">
                  <a:off x="9316676" y="4451810"/>
                  <a:ext cx="25474" cy="70052"/>
                </a:xfrm>
                <a:custGeom>
                  <a:rect b="b" l="l" r="r" t="t"/>
                  <a:pathLst>
                    <a:path extrusionOk="0" h="1218" w="462">
                      <a:moveTo>
                        <a:pt x="0" y="0"/>
                      </a:moveTo>
                      <a:cubicBezTo>
                        <a:pt x="0" y="0"/>
                        <a:pt x="0" y="700"/>
                        <a:pt x="406" y="1217"/>
                      </a:cubicBezTo>
                      <a:lnTo>
                        <a:pt x="462" y="1162"/>
                      </a:lnTo>
                      <a:cubicBezTo>
                        <a:pt x="112" y="700"/>
                        <a:pt x="112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067" name="Google Shape;1067;p30"/>
            <p:cNvSpPr/>
            <p:nvPr/>
          </p:nvSpPr>
          <p:spPr>
            <a:xfrm rot="-3483815">
              <a:off x="8849725" y="4032850"/>
              <a:ext cx="278403" cy="307609"/>
            </a:xfrm>
            <a:custGeom>
              <a:rect b="b" l="l" r="r" t="t"/>
              <a:pathLst>
                <a:path extrusionOk="0" h="4567" w="4133">
                  <a:moveTo>
                    <a:pt x="3979" y="0"/>
                  </a:moveTo>
                  <a:cubicBezTo>
                    <a:pt x="3960" y="0"/>
                    <a:pt x="3939" y="5"/>
                    <a:pt x="3919" y="15"/>
                  </a:cubicBezTo>
                  <a:cubicBezTo>
                    <a:pt x="2044" y="939"/>
                    <a:pt x="1" y="3108"/>
                    <a:pt x="350" y="4563"/>
                  </a:cubicBezTo>
                  <a:cubicBezTo>
                    <a:pt x="383" y="4565"/>
                    <a:pt x="417" y="4567"/>
                    <a:pt x="450" y="4567"/>
                  </a:cubicBezTo>
                  <a:cubicBezTo>
                    <a:pt x="1949" y="4567"/>
                    <a:pt x="3580" y="2127"/>
                    <a:pt x="4087" y="183"/>
                  </a:cubicBezTo>
                  <a:cubicBezTo>
                    <a:pt x="4132" y="92"/>
                    <a:pt x="4066" y="0"/>
                    <a:pt x="3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0"/>
            <p:cNvSpPr/>
            <p:nvPr/>
          </p:nvSpPr>
          <p:spPr>
            <a:xfrm rot="-3483815">
              <a:off x="8947409" y="4037226"/>
              <a:ext cx="74501" cy="133901"/>
            </a:xfrm>
            <a:custGeom>
              <a:rect b="b" l="l" r="r" t="t"/>
              <a:pathLst>
                <a:path extrusionOk="0" h="1988" w="1106">
                  <a:moveTo>
                    <a:pt x="1106" y="1"/>
                  </a:moveTo>
                  <a:lnTo>
                    <a:pt x="980" y="71"/>
                  </a:lnTo>
                  <a:cubicBezTo>
                    <a:pt x="630" y="295"/>
                    <a:pt x="350" y="533"/>
                    <a:pt x="56" y="770"/>
                  </a:cubicBezTo>
                  <a:lnTo>
                    <a:pt x="56" y="882"/>
                  </a:lnTo>
                  <a:cubicBezTo>
                    <a:pt x="350" y="644"/>
                    <a:pt x="630" y="421"/>
                    <a:pt x="924" y="239"/>
                  </a:cubicBezTo>
                  <a:lnTo>
                    <a:pt x="924" y="239"/>
                  </a:lnTo>
                  <a:cubicBezTo>
                    <a:pt x="700" y="826"/>
                    <a:pt x="406" y="1400"/>
                    <a:pt x="0" y="1932"/>
                  </a:cubicBezTo>
                  <a:lnTo>
                    <a:pt x="56" y="1988"/>
                  </a:lnTo>
                  <a:cubicBezTo>
                    <a:pt x="462" y="1400"/>
                    <a:pt x="812" y="770"/>
                    <a:pt x="1050" y="127"/>
                  </a:cubicBezTo>
                  <a:lnTo>
                    <a:pt x="11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0"/>
            <p:cNvSpPr/>
            <p:nvPr/>
          </p:nvSpPr>
          <p:spPr>
            <a:xfrm rot="-3483815">
              <a:off x="8928061" y="4054153"/>
              <a:ext cx="342194" cy="216141"/>
            </a:xfrm>
            <a:custGeom>
              <a:rect b="b" l="l" r="r" t="t"/>
              <a:pathLst>
                <a:path extrusionOk="0" h="3209" w="5080">
                  <a:moveTo>
                    <a:pt x="4842" y="0"/>
                  </a:moveTo>
                  <a:cubicBezTo>
                    <a:pt x="2799" y="238"/>
                    <a:pt x="126" y="1581"/>
                    <a:pt x="0" y="3093"/>
                  </a:cubicBezTo>
                  <a:cubicBezTo>
                    <a:pt x="189" y="3172"/>
                    <a:pt x="397" y="3209"/>
                    <a:pt x="619" y="3209"/>
                  </a:cubicBezTo>
                  <a:cubicBezTo>
                    <a:pt x="2038" y="3209"/>
                    <a:pt x="4007" y="1703"/>
                    <a:pt x="5024" y="238"/>
                  </a:cubicBezTo>
                  <a:cubicBezTo>
                    <a:pt x="5080" y="182"/>
                    <a:pt x="5024" y="0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0"/>
            <p:cNvSpPr/>
            <p:nvPr/>
          </p:nvSpPr>
          <p:spPr>
            <a:xfrm rot="-3483815">
              <a:off x="9015602" y="4060652"/>
              <a:ext cx="145230" cy="59474"/>
            </a:xfrm>
            <a:custGeom>
              <a:rect b="b" l="l" r="r" t="t"/>
              <a:pathLst>
                <a:path extrusionOk="0" h="883" w="2156">
                  <a:moveTo>
                    <a:pt x="1987" y="1"/>
                  </a:moveTo>
                  <a:cubicBezTo>
                    <a:pt x="1344" y="127"/>
                    <a:pt x="644" y="421"/>
                    <a:pt x="0" y="701"/>
                  </a:cubicBezTo>
                  <a:lnTo>
                    <a:pt x="56" y="771"/>
                  </a:lnTo>
                  <a:cubicBezTo>
                    <a:pt x="644" y="477"/>
                    <a:pt x="1288" y="239"/>
                    <a:pt x="1917" y="127"/>
                  </a:cubicBezTo>
                  <a:lnTo>
                    <a:pt x="1917" y="127"/>
                  </a:lnTo>
                  <a:cubicBezTo>
                    <a:pt x="1693" y="351"/>
                    <a:pt x="1399" y="645"/>
                    <a:pt x="1162" y="883"/>
                  </a:cubicBezTo>
                  <a:lnTo>
                    <a:pt x="1288" y="883"/>
                  </a:lnTo>
                  <a:cubicBezTo>
                    <a:pt x="1567" y="645"/>
                    <a:pt x="1805" y="351"/>
                    <a:pt x="2043" y="71"/>
                  </a:cubicBezTo>
                  <a:lnTo>
                    <a:pt x="21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0"/>
            <p:cNvSpPr/>
            <p:nvPr/>
          </p:nvSpPr>
          <p:spPr>
            <a:xfrm rot="-3483815">
              <a:off x="8956805" y="4092713"/>
              <a:ext cx="50992" cy="149932"/>
            </a:xfrm>
            <a:custGeom>
              <a:rect b="b" l="l" r="r" t="t"/>
              <a:pathLst>
                <a:path extrusionOk="0" h="2226" w="757">
                  <a:moveTo>
                    <a:pt x="574" y="1"/>
                  </a:moveTo>
                  <a:cubicBezTo>
                    <a:pt x="462" y="127"/>
                    <a:pt x="351" y="239"/>
                    <a:pt x="225" y="294"/>
                  </a:cubicBezTo>
                  <a:cubicBezTo>
                    <a:pt x="225" y="476"/>
                    <a:pt x="225" y="644"/>
                    <a:pt x="295" y="770"/>
                  </a:cubicBezTo>
                  <a:cubicBezTo>
                    <a:pt x="406" y="644"/>
                    <a:pt x="518" y="532"/>
                    <a:pt x="700" y="420"/>
                  </a:cubicBezTo>
                  <a:cubicBezTo>
                    <a:pt x="644" y="294"/>
                    <a:pt x="644" y="183"/>
                    <a:pt x="574" y="1"/>
                  </a:cubicBezTo>
                  <a:close/>
                  <a:moveTo>
                    <a:pt x="700" y="532"/>
                  </a:moveTo>
                  <a:lnTo>
                    <a:pt x="700" y="532"/>
                  </a:lnTo>
                  <a:cubicBezTo>
                    <a:pt x="518" y="644"/>
                    <a:pt x="406" y="770"/>
                    <a:pt x="225" y="938"/>
                  </a:cubicBezTo>
                  <a:cubicBezTo>
                    <a:pt x="225" y="1400"/>
                    <a:pt x="113" y="1876"/>
                    <a:pt x="1" y="2226"/>
                  </a:cubicBezTo>
                  <a:cubicBezTo>
                    <a:pt x="225" y="2044"/>
                    <a:pt x="462" y="1820"/>
                    <a:pt x="644" y="1582"/>
                  </a:cubicBezTo>
                  <a:cubicBezTo>
                    <a:pt x="700" y="1232"/>
                    <a:pt x="756" y="882"/>
                    <a:pt x="700" y="5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0"/>
            <p:cNvSpPr/>
            <p:nvPr/>
          </p:nvSpPr>
          <p:spPr>
            <a:xfrm rot="-3483815">
              <a:off x="8944450" y="4129951"/>
              <a:ext cx="32131" cy="34957"/>
            </a:xfrm>
            <a:custGeom>
              <a:rect b="b" l="l" r="r" t="t"/>
              <a:pathLst>
                <a:path extrusionOk="0" h="519" w="477">
                  <a:moveTo>
                    <a:pt x="476" y="0"/>
                  </a:moveTo>
                  <a:cubicBezTo>
                    <a:pt x="294" y="112"/>
                    <a:pt x="182" y="224"/>
                    <a:pt x="71" y="350"/>
                  </a:cubicBezTo>
                  <a:cubicBezTo>
                    <a:pt x="71" y="398"/>
                    <a:pt x="71" y="446"/>
                    <a:pt x="27" y="494"/>
                  </a:cubicBezTo>
                  <a:lnTo>
                    <a:pt x="27" y="494"/>
                  </a:lnTo>
                  <a:cubicBezTo>
                    <a:pt x="194" y="338"/>
                    <a:pt x="303" y="219"/>
                    <a:pt x="476" y="112"/>
                  </a:cubicBezTo>
                  <a:lnTo>
                    <a:pt x="476" y="0"/>
                  </a:lnTo>
                  <a:close/>
                  <a:moveTo>
                    <a:pt x="27" y="494"/>
                  </a:moveTo>
                  <a:cubicBezTo>
                    <a:pt x="18" y="502"/>
                    <a:pt x="10" y="510"/>
                    <a:pt x="1" y="518"/>
                  </a:cubicBezTo>
                  <a:cubicBezTo>
                    <a:pt x="11" y="510"/>
                    <a:pt x="19" y="502"/>
                    <a:pt x="27" y="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0"/>
            <p:cNvSpPr/>
            <p:nvPr/>
          </p:nvSpPr>
          <p:spPr>
            <a:xfrm rot="-3483815">
              <a:off x="9026576" y="4123699"/>
              <a:ext cx="157490" cy="42501"/>
            </a:xfrm>
            <a:custGeom>
              <a:rect b="b" l="l" r="r" t="t"/>
              <a:pathLst>
                <a:path extrusionOk="0" h="631" w="2338">
                  <a:moveTo>
                    <a:pt x="700" y="1"/>
                  </a:moveTo>
                  <a:lnTo>
                    <a:pt x="700" y="57"/>
                  </a:lnTo>
                  <a:cubicBezTo>
                    <a:pt x="462" y="169"/>
                    <a:pt x="238" y="406"/>
                    <a:pt x="0" y="574"/>
                  </a:cubicBezTo>
                  <a:cubicBezTo>
                    <a:pt x="294" y="518"/>
                    <a:pt x="532" y="462"/>
                    <a:pt x="812" y="462"/>
                  </a:cubicBezTo>
                  <a:cubicBezTo>
                    <a:pt x="994" y="462"/>
                    <a:pt x="1162" y="462"/>
                    <a:pt x="1288" y="518"/>
                  </a:cubicBezTo>
                  <a:cubicBezTo>
                    <a:pt x="1456" y="406"/>
                    <a:pt x="1638" y="224"/>
                    <a:pt x="1806" y="113"/>
                  </a:cubicBezTo>
                  <a:cubicBezTo>
                    <a:pt x="1512" y="57"/>
                    <a:pt x="1232" y="1"/>
                    <a:pt x="938" y="1"/>
                  </a:cubicBezTo>
                  <a:close/>
                  <a:moveTo>
                    <a:pt x="1932" y="113"/>
                  </a:moveTo>
                  <a:cubicBezTo>
                    <a:pt x="1750" y="224"/>
                    <a:pt x="1582" y="406"/>
                    <a:pt x="1400" y="518"/>
                  </a:cubicBezTo>
                  <a:cubicBezTo>
                    <a:pt x="1582" y="518"/>
                    <a:pt x="1750" y="574"/>
                    <a:pt x="1862" y="630"/>
                  </a:cubicBezTo>
                  <a:cubicBezTo>
                    <a:pt x="2043" y="462"/>
                    <a:pt x="2211" y="350"/>
                    <a:pt x="2337" y="224"/>
                  </a:cubicBezTo>
                  <a:cubicBezTo>
                    <a:pt x="2211" y="169"/>
                    <a:pt x="2043" y="169"/>
                    <a:pt x="1932" y="1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0"/>
            <p:cNvSpPr/>
            <p:nvPr/>
          </p:nvSpPr>
          <p:spPr>
            <a:xfrm rot="-3483815">
              <a:off x="9099294" y="4106061"/>
              <a:ext cx="43448" cy="27413"/>
            </a:xfrm>
            <a:custGeom>
              <a:rect b="b" l="l" r="r" t="t"/>
              <a:pathLst>
                <a:path extrusionOk="0" h="407" w="645">
                  <a:moveTo>
                    <a:pt x="519" y="1"/>
                  </a:moveTo>
                  <a:cubicBezTo>
                    <a:pt x="351" y="112"/>
                    <a:pt x="169" y="294"/>
                    <a:pt x="1" y="406"/>
                  </a:cubicBezTo>
                  <a:lnTo>
                    <a:pt x="113" y="406"/>
                  </a:lnTo>
                  <a:cubicBezTo>
                    <a:pt x="295" y="294"/>
                    <a:pt x="463" y="112"/>
                    <a:pt x="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0"/>
            <p:cNvSpPr/>
            <p:nvPr/>
          </p:nvSpPr>
          <p:spPr>
            <a:xfrm rot="-3483815">
              <a:off x="8991446" y="4164798"/>
              <a:ext cx="129199" cy="125414"/>
            </a:xfrm>
            <a:custGeom>
              <a:rect b="b" l="l" r="r" t="t"/>
              <a:pathLst>
                <a:path extrusionOk="0" h="1862" w="1918">
                  <a:moveTo>
                    <a:pt x="1399" y="1"/>
                  </a:moveTo>
                  <a:cubicBezTo>
                    <a:pt x="1106" y="351"/>
                    <a:pt x="700" y="757"/>
                    <a:pt x="406" y="938"/>
                  </a:cubicBezTo>
                  <a:cubicBezTo>
                    <a:pt x="280" y="938"/>
                    <a:pt x="168" y="994"/>
                    <a:pt x="56" y="994"/>
                  </a:cubicBezTo>
                  <a:cubicBezTo>
                    <a:pt x="0" y="1106"/>
                    <a:pt x="56" y="1218"/>
                    <a:pt x="168" y="1344"/>
                  </a:cubicBezTo>
                  <a:cubicBezTo>
                    <a:pt x="168" y="1344"/>
                    <a:pt x="0" y="1456"/>
                    <a:pt x="112" y="1638"/>
                  </a:cubicBezTo>
                  <a:cubicBezTo>
                    <a:pt x="112" y="1638"/>
                    <a:pt x="187" y="1688"/>
                    <a:pt x="274" y="1688"/>
                  </a:cubicBezTo>
                  <a:cubicBezTo>
                    <a:pt x="317" y="1688"/>
                    <a:pt x="364" y="1675"/>
                    <a:pt x="406" y="1638"/>
                  </a:cubicBezTo>
                  <a:cubicBezTo>
                    <a:pt x="406" y="1638"/>
                    <a:pt x="518" y="1862"/>
                    <a:pt x="756" y="1862"/>
                  </a:cubicBezTo>
                  <a:cubicBezTo>
                    <a:pt x="812" y="1694"/>
                    <a:pt x="812" y="1568"/>
                    <a:pt x="868" y="1512"/>
                  </a:cubicBezTo>
                  <a:cubicBezTo>
                    <a:pt x="1106" y="1218"/>
                    <a:pt x="1511" y="868"/>
                    <a:pt x="1917" y="645"/>
                  </a:cubicBez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76" name="Google Shape;1076;p30"/>
            <p:cNvGrpSpPr/>
            <p:nvPr/>
          </p:nvGrpSpPr>
          <p:grpSpPr>
            <a:xfrm rot="-3483820">
              <a:off x="8973829" y="4105130"/>
              <a:ext cx="141460" cy="133901"/>
              <a:chOff x="4293862" y="4646489"/>
              <a:chExt cx="92967" cy="88009"/>
            </a:xfrm>
          </p:grpSpPr>
          <p:sp>
            <p:nvSpPr>
              <p:cNvPr id="1077" name="Google Shape;1077;p30"/>
              <p:cNvSpPr/>
              <p:nvPr/>
            </p:nvSpPr>
            <p:spPr>
              <a:xfrm>
                <a:off x="4363897" y="4682392"/>
                <a:ext cx="22932" cy="10581"/>
              </a:xfrm>
              <a:custGeom>
                <a:rect b="b" l="l" r="r" t="t"/>
                <a:pathLst>
                  <a:path extrusionOk="0" h="239" w="518">
                    <a:moveTo>
                      <a:pt x="462" y="1"/>
                    </a:moveTo>
                    <a:lnTo>
                      <a:pt x="0" y="183"/>
                    </a:lnTo>
                    <a:lnTo>
                      <a:pt x="0" y="239"/>
                    </a:lnTo>
                    <a:lnTo>
                      <a:pt x="518" y="127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30"/>
              <p:cNvSpPr/>
              <p:nvPr/>
            </p:nvSpPr>
            <p:spPr>
              <a:xfrm>
                <a:off x="4293862" y="4682392"/>
                <a:ext cx="46528" cy="41570"/>
              </a:xfrm>
              <a:custGeom>
                <a:rect b="b" l="l" r="r" t="t"/>
                <a:pathLst>
                  <a:path extrusionOk="0" h="939" w="1051">
                    <a:moveTo>
                      <a:pt x="994" y="1"/>
                    </a:moveTo>
                    <a:cubicBezTo>
                      <a:pt x="700" y="239"/>
                      <a:pt x="407" y="533"/>
                      <a:pt x="113" y="770"/>
                    </a:cubicBezTo>
                    <a:cubicBezTo>
                      <a:pt x="57" y="826"/>
                      <a:pt x="1" y="882"/>
                      <a:pt x="1" y="938"/>
                    </a:cubicBezTo>
                    <a:lnTo>
                      <a:pt x="57" y="882"/>
                    </a:lnTo>
                    <a:cubicBezTo>
                      <a:pt x="407" y="644"/>
                      <a:pt x="700" y="351"/>
                      <a:pt x="1050" y="71"/>
                    </a:cubicBezTo>
                    <a:lnTo>
                      <a:pt x="9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30"/>
              <p:cNvSpPr/>
              <p:nvPr/>
            </p:nvSpPr>
            <p:spPr>
              <a:xfrm>
                <a:off x="4301919" y="4692928"/>
                <a:ext cx="49007" cy="41570"/>
              </a:xfrm>
              <a:custGeom>
                <a:rect b="b" l="l" r="r" t="t"/>
                <a:pathLst>
                  <a:path extrusionOk="0" h="939" w="1107">
                    <a:moveTo>
                      <a:pt x="1050" y="1"/>
                    </a:moveTo>
                    <a:cubicBezTo>
                      <a:pt x="700" y="295"/>
                      <a:pt x="351" y="588"/>
                      <a:pt x="57" y="882"/>
                    </a:cubicBezTo>
                    <a:lnTo>
                      <a:pt x="1" y="938"/>
                    </a:lnTo>
                    <a:cubicBezTo>
                      <a:pt x="57" y="882"/>
                      <a:pt x="113" y="882"/>
                      <a:pt x="225" y="812"/>
                    </a:cubicBezTo>
                    <a:cubicBezTo>
                      <a:pt x="518" y="588"/>
                      <a:pt x="812" y="351"/>
                      <a:pt x="1106" y="57"/>
                    </a:cubicBezTo>
                    <a:lnTo>
                      <a:pt x="10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30"/>
              <p:cNvSpPr/>
              <p:nvPr/>
            </p:nvSpPr>
            <p:spPr>
              <a:xfrm>
                <a:off x="4342825" y="4646489"/>
                <a:ext cx="13060" cy="23552"/>
              </a:xfrm>
              <a:custGeom>
                <a:rect b="b" l="l" r="r" t="t"/>
                <a:pathLst>
                  <a:path extrusionOk="0" h="532" w="295">
                    <a:moveTo>
                      <a:pt x="238" y="0"/>
                    </a:moveTo>
                    <a:lnTo>
                      <a:pt x="0" y="462"/>
                    </a:lnTo>
                    <a:lnTo>
                      <a:pt x="56" y="532"/>
                    </a:lnTo>
                    <a:lnTo>
                      <a:pt x="294" y="56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30"/>
              <p:cNvSpPr/>
              <p:nvPr/>
            </p:nvSpPr>
            <p:spPr>
              <a:xfrm>
                <a:off x="4358319" y="4659504"/>
                <a:ext cx="17974" cy="17974"/>
              </a:xfrm>
              <a:custGeom>
                <a:rect b="b" l="l" r="r" t="t"/>
                <a:pathLst>
                  <a:path extrusionOk="0" h="406" w="406">
                    <a:moveTo>
                      <a:pt x="350" y="0"/>
                    </a:moveTo>
                    <a:lnTo>
                      <a:pt x="0" y="350"/>
                    </a:lnTo>
                    <a:lnTo>
                      <a:pt x="56" y="406"/>
                    </a:lnTo>
                    <a:lnTo>
                      <a:pt x="406" y="56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2" name="Google Shape;1082;p30"/>
            <p:cNvGrpSpPr/>
            <p:nvPr/>
          </p:nvGrpSpPr>
          <p:grpSpPr>
            <a:xfrm rot="-3483820">
              <a:off x="8984984" y="4087207"/>
              <a:ext cx="104613" cy="99483"/>
              <a:chOff x="4323036" y="4641531"/>
              <a:chExt cx="68751" cy="65387"/>
            </a:xfrm>
          </p:grpSpPr>
          <p:sp>
            <p:nvSpPr>
              <p:cNvPr id="1083" name="Google Shape;1083;p30"/>
              <p:cNvSpPr/>
              <p:nvPr/>
            </p:nvSpPr>
            <p:spPr>
              <a:xfrm>
                <a:off x="4345304" y="4641531"/>
                <a:ext cx="18638" cy="9961"/>
              </a:xfrm>
              <a:custGeom>
                <a:rect b="b" l="l" r="r" t="t"/>
                <a:pathLst>
                  <a:path extrusionOk="0" h="225" w="421">
                    <a:moveTo>
                      <a:pt x="182" y="0"/>
                    </a:moveTo>
                    <a:cubicBezTo>
                      <a:pt x="126" y="0"/>
                      <a:pt x="70" y="0"/>
                      <a:pt x="0" y="56"/>
                    </a:cubicBezTo>
                    <a:cubicBezTo>
                      <a:pt x="0" y="112"/>
                      <a:pt x="126" y="224"/>
                      <a:pt x="238" y="224"/>
                    </a:cubicBezTo>
                    <a:cubicBezTo>
                      <a:pt x="420" y="224"/>
                      <a:pt x="420" y="168"/>
                      <a:pt x="294" y="56"/>
                    </a:cubicBezTo>
                    <a:cubicBezTo>
                      <a:pt x="294" y="56"/>
                      <a:pt x="238" y="56"/>
                      <a:pt x="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30"/>
              <p:cNvSpPr/>
              <p:nvPr/>
            </p:nvSpPr>
            <p:spPr>
              <a:xfrm>
                <a:off x="4381827" y="4676194"/>
                <a:ext cx="9961" cy="16778"/>
              </a:xfrm>
              <a:custGeom>
                <a:rect b="b" l="l" r="r" t="t"/>
                <a:pathLst>
                  <a:path extrusionOk="0" h="379" w="225">
                    <a:moveTo>
                      <a:pt x="64" y="1"/>
                    </a:moveTo>
                    <a:cubicBezTo>
                      <a:pt x="29" y="1"/>
                      <a:pt x="1" y="29"/>
                      <a:pt x="1" y="85"/>
                    </a:cubicBezTo>
                    <a:cubicBezTo>
                      <a:pt x="1" y="267"/>
                      <a:pt x="57" y="379"/>
                      <a:pt x="169" y="379"/>
                    </a:cubicBezTo>
                    <a:cubicBezTo>
                      <a:pt x="169" y="379"/>
                      <a:pt x="225" y="323"/>
                      <a:pt x="225" y="211"/>
                    </a:cubicBezTo>
                    <a:cubicBezTo>
                      <a:pt x="225" y="211"/>
                      <a:pt x="169" y="141"/>
                      <a:pt x="169" y="85"/>
                    </a:cubicBezTo>
                    <a:cubicBezTo>
                      <a:pt x="141" y="29"/>
                      <a:pt x="99" y="1"/>
                      <a:pt x="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30"/>
              <p:cNvSpPr/>
              <p:nvPr/>
            </p:nvSpPr>
            <p:spPr>
              <a:xfrm>
                <a:off x="4368811" y="4654546"/>
                <a:ext cx="15052" cy="13325"/>
              </a:xfrm>
              <a:custGeom>
                <a:rect b="b" l="l" r="r" t="t"/>
                <a:pathLst>
                  <a:path extrusionOk="0" h="301" w="340">
                    <a:moveTo>
                      <a:pt x="57" y="0"/>
                    </a:moveTo>
                    <a:lnTo>
                      <a:pt x="57" y="0"/>
                    </a:lnTo>
                    <a:cubicBezTo>
                      <a:pt x="1" y="56"/>
                      <a:pt x="57" y="224"/>
                      <a:pt x="169" y="280"/>
                    </a:cubicBezTo>
                    <a:cubicBezTo>
                      <a:pt x="194" y="294"/>
                      <a:pt x="216" y="300"/>
                      <a:pt x="236" y="300"/>
                    </a:cubicBezTo>
                    <a:cubicBezTo>
                      <a:pt x="313" y="300"/>
                      <a:pt x="340" y="202"/>
                      <a:pt x="295" y="112"/>
                    </a:cubicBezTo>
                    <a:lnTo>
                      <a:pt x="239" y="56"/>
                    </a:lnTo>
                    <a:cubicBezTo>
                      <a:pt x="169" y="0"/>
                      <a:pt x="57" y="0"/>
                      <a:pt x="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30"/>
              <p:cNvSpPr/>
              <p:nvPr/>
            </p:nvSpPr>
            <p:spPr>
              <a:xfrm>
                <a:off x="4323036" y="4663533"/>
                <a:ext cx="48299" cy="43385"/>
              </a:xfrm>
              <a:custGeom>
                <a:rect b="b" l="l" r="r" t="t"/>
                <a:pathLst>
                  <a:path extrusionOk="0" h="980" w="1091">
                    <a:moveTo>
                      <a:pt x="369" y="0"/>
                    </a:moveTo>
                    <a:cubicBezTo>
                      <a:pt x="269" y="0"/>
                      <a:pt x="184" y="28"/>
                      <a:pt x="153" y="77"/>
                    </a:cubicBezTo>
                    <a:cubicBezTo>
                      <a:pt x="0" y="243"/>
                      <a:pt x="569" y="980"/>
                      <a:pt x="851" y="980"/>
                    </a:cubicBezTo>
                    <a:cubicBezTo>
                      <a:pt x="878" y="980"/>
                      <a:pt x="902" y="973"/>
                      <a:pt x="923" y="959"/>
                    </a:cubicBezTo>
                    <a:cubicBezTo>
                      <a:pt x="1035" y="903"/>
                      <a:pt x="1091" y="609"/>
                      <a:pt x="979" y="371"/>
                    </a:cubicBezTo>
                    <a:cubicBezTo>
                      <a:pt x="923" y="259"/>
                      <a:pt x="853" y="203"/>
                      <a:pt x="741" y="147"/>
                    </a:cubicBezTo>
                    <a:cubicBezTo>
                      <a:pt x="647" y="45"/>
                      <a:pt x="496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87" name="Google Shape;1087;p30"/>
            <p:cNvSpPr/>
            <p:nvPr/>
          </p:nvSpPr>
          <p:spPr>
            <a:xfrm rot="-3483815">
              <a:off x="8861249" y="4042228"/>
              <a:ext cx="165035" cy="366140"/>
            </a:xfrm>
            <a:custGeom>
              <a:rect b="b" l="l" r="r" t="t"/>
              <a:pathLst>
                <a:path extrusionOk="0" h="5436" w="2450">
                  <a:moveTo>
                    <a:pt x="2080" y="1"/>
                  </a:moveTo>
                  <a:cubicBezTo>
                    <a:pt x="2066" y="1"/>
                    <a:pt x="2054" y="5"/>
                    <a:pt x="2044" y="15"/>
                  </a:cubicBezTo>
                  <a:cubicBezTo>
                    <a:pt x="1344" y="659"/>
                    <a:pt x="588" y="1639"/>
                    <a:pt x="350" y="2338"/>
                  </a:cubicBezTo>
                  <a:cubicBezTo>
                    <a:pt x="71" y="3164"/>
                    <a:pt x="1" y="4213"/>
                    <a:pt x="71" y="5137"/>
                  </a:cubicBezTo>
                  <a:cubicBezTo>
                    <a:pt x="127" y="5207"/>
                    <a:pt x="127" y="5263"/>
                    <a:pt x="182" y="5319"/>
                  </a:cubicBezTo>
                  <a:cubicBezTo>
                    <a:pt x="252" y="5388"/>
                    <a:pt x="369" y="5436"/>
                    <a:pt x="475" y="5436"/>
                  </a:cubicBezTo>
                  <a:cubicBezTo>
                    <a:pt x="540" y="5436"/>
                    <a:pt x="602" y="5418"/>
                    <a:pt x="644" y="5375"/>
                  </a:cubicBezTo>
                  <a:cubicBezTo>
                    <a:pt x="1288" y="4969"/>
                    <a:pt x="2449" y="3738"/>
                    <a:pt x="2044" y="1709"/>
                  </a:cubicBezTo>
                  <a:cubicBezTo>
                    <a:pt x="1988" y="1121"/>
                    <a:pt x="2100" y="533"/>
                    <a:pt x="2226" y="183"/>
                  </a:cubicBezTo>
                  <a:cubicBezTo>
                    <a:pt x="2226" y="92"/>
                    <a:pt x="2142" y="1"/>
                    <a:pt x="2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0"/>
            <p:cNvSpPr/>
            <p:nvPr/>
          </p:nvSpPr>
          <p:spPr>
            <a:xfrm rot="-3483815">
              <a:off x="8908869" y="4104736"/>
              <a:ext cx="105622" cy="266792"/>
            </a:xfrm>
            <a:custGeom>
              <a:rect b="b" l="l" r="r" t="t"/>
              <a:pathLst>
                <a:path extrusionOk="0" h="3961" w="1568">
                  <a:moveTo>
                    <a:pt x="1106" y="295"/>
                  </a:moveTo>
                  <a:cubicBezTo>
                    <a:pt x="1106" y="463"/>
                    <a:pt x="1106" y="575"/>
                    <a:pt x="1162" y="701"/>
                  </a:cubicBezTo>
                  <a:cubicBezTo>
                    <a:pt x="1456" y="2450"/>
                    <a:pt x="518" y="3443"/>
                    <a:pt x="168" y="3723"/>
                  </a:cubicBezTo>
                  <a:cubicBezTo>
                    <a:pt x="112" y="2912"/>
                    <a:pt x="168" y="2100"/>
                    <a:pt x="406" y="1456"/>
                  </a:cubicBezTo>
                  <a:cubicBezTo>
                    <a:pt x="518" y="1162"/>
                    <a:pt x="756" y="701"/>
                    <a:pt x="1106" y="295"/>
                  </a:cubicBezTo>
                  <a:close/>
                  <a:moveTo>
                    <a:pt x="1162" y="1"/>
                  </a:moveTo>
                  <a:lnTo>
                    <a:pt x="1106" y="113"/>
                  </a:lnTo>
                  <a:cubicBezTo>
                    <a:pt x="756" y="575"/>
                    <a:pt x="462" y="1050"/>
                    <a:pt x="350" y="1456"/>
                  </a:cubicBezTo>
                  <a:cubicBezTo>
                    <a:pt x="56" y="2100"/>
                    <a:pt x="0" y="2967"/>
                    <a:pt x="56" y="3849"/>
                  </a:cubicBezTo>
                  <a:lnTo>
                    <a:pt x="56" y="3961"/>
                  </a:lnTo>
                  <a:lnTo>
                    <a:pt x="168" y="3905"/>
                  </a:lnTo>
                  <a:cubicBezTo>
                    <a:pt x="462" y="3611"/>
                    <a:pt x="1568" y="2562"/>
                    <a:pt x="1218" y="701"/>
                  </a:cubicBezTo>
                  <a:cubicBezTo>
                    <a:pt x="1218" y="519"/>
                    <a:pt x="1162" y="351"/>
                    <a:pt x="1162" y="169"/>
                  </a:cubicBezTo>
                  <a:lnTo>
                    <a:pt x="11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0"/>
            <p:cNvSpPr/>
            <p:nvPr/>
          </p:nvSpPr>
          <p:spPr>
            <a:xfrm rot="-3483815">
              <a:off x="8971357" y="4130189"/>
              <a:ext cx="384632" cy="130062"/>
            </a:xfrm>
            <a:custGeom>
              <a:rect b="b" l="l" r="r" t="t"/>
              <a:pathLst>
                <a:path extrusionOk="0" h="1931" w="5710">
                  <a:moveTo>
                    <a:pt x="2697" y="1"/>
                  </a:moveTo>
                  <a:cubicBezTo>
                    <a:pt x="1441" y="1"/>
                    <a:pt x="571" y="629"/>
                    <a:pt x="168" y="1032"/>
                  </a:cubicBezTo>
                  <a:cubicBezTo>
                    <a:pt x="0" y="1200"/>
                    <a:pt x="0" y="1438"/>
                    <a:pt x="168" y="1550"/>
                  </a:cubicBezTo>
                  <a:cubicBezTo>
                    <a:pt x="224" y="1620"/>
                    <a:pt x="294" y="1676"/>
                    <a:pt x="350" y="1676"/>
                  </a:cubicBezTo>
                  <a:cubicBezTo>
                    <a:pt x="891" y="1825"/>
                    <a:pt x="1538" y="1931"/>
                    <a:pt x="2170" y="1931"/>
                  </a:cubicBezTo>
                  <a:cubicBezTo>
                    <a:pt x="2486" y="1931"/>
                    <a:pt x="2799" y="1904"/>
                    <a:pt x="3093" y="1843"/>
                  </a:cubicBezTo>
                  <a:cubicBezTo>
                    <a:pt x="3849" y="1676"/>
                    <a:pt x="4954" y="1088"/>
                    <a:pt x="5654" y="500"/>
                  </a:cubicBezTo>
                  <a:cubicBezTo>
                    <a:pt x="5710" y="444"/>
                    <a:pt x="5654" y="276"/>
                    <a:pt x="5542" y="276"/>
                  </a:cubicBezTo>
                  <a:cubicBezTo>
                    <a:pt x="5353" y="327"/>
                    <a:pt x="5133" y="354"/>
                    <a:pt x="4900" y="354"/>
                  </a:cubicBezTo>
                  <a:cubicBezTo>
                    <a:pt x="4615" y="354"/>
                    <a:pt x="4309" y="313"/>
                    <a:pt x="4016" y="220"/>
                  </a:cubicBezTo>
                  <a:cubicBezTo>
                    <a:pt x="3539" y="65"/>
                    <a:pt x="3099" y="1"/>
                    <a:pt x="2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 rot="-3483815">
              <a:off x="9015050" y="4175478"/>
              <a:ext cx="271532" cy="74494"/>
            </a:xfrm>
            <a:custGeom>
              <a:rect b="b" l="l" r="r" t="t"/>
              <a:pathLst>
                <a:path extrusionOk="0" h="1106" w="4031">
                  <a:moveTo>
                    <a:pt x="2155" y="112"/>
                  </a:moveTo>
                  <a:cubicBezTo>
                    <a:pt x="2505" y="112"/>
                    <a:pt x="2925" y="182"/>
                    <a:pt x="3331" y="294"/>
                  </a:cubicBezTo>
                  <a:cubicBezTo>
                    <a:pt x="3442" y="350"/>
                    <a:pt x="3624" y="406"/>
                    <a:pt x="3736" y="406"/>
                  </a:cubicBezTo>
                  <a:cubicBezTo>
                    <a:pt x="3275" y="644"/>
                    <a:pt x="2799" y="882"/>
                    <a:pt x="2449" y="938"/>
                  </a:cubicBezTo>
                  <a:cubicBezTo>
                    <a:pt x="2225" y="994"/>
                    <a:pt x="1931" y="994"/>
                    <a:pt x="1581" y="994"/>
                  </a:cubicBezTo>
                  <a:cubicBezTo>
                    <a:pt x="1176" y="994"/>
                    <a:pt x="644" y="938"/>
                    <a:pt x="182" y="812"/>
                  </a:cubicBezTo>
                  <a:cubicBezTo>
                    <a:pt x="476" y="588"/>
                    <a:pt x="1176" y="112"/>
                    <a:pt x="2155" y="112"/>
                  </a:cubicBezTo>
                  <a:close/>
                  <a:moveTo>
                    <a:pt x="2155" y="0"/>
                  </a:moveTo>
                  <a:cubicBezTo>
                    <a:pt x="1050" y="0"/>
                    <a:pt x="294" y="588"/>
                    <a:pt x="56" y="812"/>
                  </a:cubicBezTo>
                  <a:lnTo>
                    <a:pt x="0" y="882"/>
                  </a:lnTo>
                  <a:lnTo>
                    <a:pt x="56" y="938"/>
                  </a:lnTo>
                  <a:cubicBezTo>
                    <a:pt x="588" y="1050"/>
                    <a:pt x="1106" y="1106"/>
                    <a:pt x="1581" y="1106"/>
                  </a:cubicBezTo>
                  <a:cubicBezTo>
                    <a:pt x="1931" y="1106"/>
                    <a:pt x="2225" y="1050"/>
                    <a:pt x="2505" y="1050"/>
                  </a:cubicBezTo>
                  <a:cubicBezTo>
                    <a:pt x="2855" y="938"/>
                    <a:pt x="3386" y="700"/>
                    <a:pt x="3904" y="462"/>
                  </a:cubicBezTo>
                  <a:lnTo>
                    <a:pt x="4030" y="350"/>
                  </a:lnTo>
                  <a:lnTo>
                    <a:pt x="3904" y="350"/>
                  </a:lnTo>
                  <a:cubicBezTo>
                    <a:pt x="3736" y="350"/>
                    <a:pt x="3498" y="294"/>
                    <a:pt x="3386" y="238"/>
                  </a:cubicBezTo>
                  <a:cubicBezTo>
                    <a:pt x="2925" y="56"/>
                    <a:pt x="2505" y="0"/>
                    <a:pt x="2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 rot="-3483815">
              <a:off x="8988302" y="4301344"/>
              <a:ext cx="177227" cy="174987"/>
            </a:xfrm>
            <a:custGeom>
              <a:rect b="b" l="l" r="r" t="t"/>
              <a:pathLst>
                <a:path extrusionOk="0" h="2598" w="2631">
                  <a:moveTo>
                    <a:pt x="1176" y="0"/>
                  </a:moveTo>
                  <a:cubicBezTo>
                    <a:pt x="1050" y="350"/>
                    <a:pt x="826" y="644"/>
                    <a:pt x="532" y="882"/>
                  </a:cubicBezTo>
                  <a:cubicBezTo>
                    <a:pt x="350" y="994"/>
                    <a:pt x="238" y="1106"/>
                    <a:pt x="126" y="1288"/>
                  </a:cubicBezTo>
                  <a:cubicBezTo>
                    <a:pt x="56" y="1456"/>
                    <a:pt x="0" y="1694"/>
                    <a:pt x="126" y="1875"/>
                  </a:cubicBezTo>
                  <a:cubicBezTo>
                    <a:pt x="126" y="1987"/>
                    <a:pt x="238" y="2099"/>
                    <a:pt x="294" y="2225"/>
                  </a:cubicBezTo>
                  <a:cubicBezTo>
                    <a:pt x="406" y="2337"/>
                    <a:pt x="532" y="2449"/>
                    <a:pt x="644" y="2505"/>
                  </a:cubicBezTo>
                  <a:cubicBezTo>
                    <a:pt x="774" y="2555"/>
                    <a:pt x="925" y="2598"/>
                    <a:pt x="1067" y="2598"/>
                  </a:cubicBezTo>
                  <a:cubicBezTo>
                    <a:pt x="1124" y="2598"/>
                    <a:pt x="1180" y="2591"/>
                    <a:pt x="1232" y="2575"/>
                  </a:cubicBezTo>
                  <a:cubicBezTo>
                    <a:pt x="1399" y="2449"/>
                    <a:pt x="1525" y="2337"/>
                    <a:pt x="1693" y="2225"/>
                  </a:cubicBezTo>
                  <a:cubicBezTo>
                    <a:pt x="1931" y="1987"/>
                    <a:pt x="2281" y="1749"/>
                    <a:pt x="2631" y="1694"/>
                  </a:cubicBezTo>
                  <a:cubicBezTo>
                    <a:pt x="2631" y="1694"/>
                    <a:pt x="2099" y="1344"/>
                    <a:pt x="1749" y="994"/>
                  </a:cubicBezTo>
                  <a:cubicBezTo>
                    <a:pt x="1343" y="532"/>
                    <a:pt x="1176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 rot="-3483815">
              <a:off x="8289818" y="4447479"/>
              <a:ext cx="39676" cy="23574"/>
            </a:xfrm>
            <a:custGeom>
              <a:rect b="b" l="l" r="r" t="t"/>
              <a:pathLst>
                <a:path extrusionOk="0" h="350" w="589">
                  <a:moveTo>
                    <a:pt x="183" y="0"/>
                  </a:moveTo>
                  <a:cubicBezTo>
                    <a:pt x="127" y="126"/>
                    <a:pt x="1" y="182"/>
                    <a:pt x="1" y="294"/>
                  </a:cubicBezTo>
                  <a:lnTo>
                    <a:pt x="589" y="350"/>
                  </a:lnTo>
                  <a:lnTo>
                    <a:pt x="533" y="7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 rot="-3483815">
              <a:off x="8171367" y="4325780"/>
              <a:ext cx="855957" cy="748041"/>
            </a:xfrm>
            <a:custGeom>
              <a:rect b="b" l="l" r="r" t="t"/>
              <a:pathLst>
                <a:path extrusionOk="0" h="11106" w="12707">
                  <a:moveTo>
                    <a:pt x="6373" y="0"/>
                  </a:moveTo>
                  <a:cubicBezTo>
                    <a:pt x="3965" y="0"/>
                    <a:pt x="1734" y="1579"/>
                    <a:pt x="938" y="4037"/>
                  </a:cubicBezTo>
                  <a:cubicBezTo>
                    <a:pt x="0" y="7074"/>
                    <a:pt x="1805" y="9872"/>
                    <a:pt x="4786" y="10810"/>
                  </a:cubicBezTo>
                  <a:cubicBezTo>
                    <a:pt x="5423" y="11008"/>
                    <a:pt x="6063" y="11105"/>
                    <a:pt x="6686" y="11105"/>
                  </a:cubicBezTo>
                  <a:cubicBezTo>
                    <a:pt x="8962" y="11105"/>
                    <a:pt x="11002" y="9808"/>
                    <a:pt x="11783" y="7424"/>
                  </a:cubicBezTo>
                  <a:cubicBezTo>
                    <a:pt x="12706" y="4387"/>
                    <a:pt x="11083" y="1182"/>
                    <a:pt x="8046" y="259"/>
                  </a:cubicBezTo>
                  <a:cubicBezTo>
                    <a:pt x="7489" y="84"/>
                    <a:pt x="6927" y="0"/>
                    <a:pt x="6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rot="-3483815">
              <a:off x="8206237" y="4416396"/>
              <a:ext cx="738142" cy="526916"/>
            </a:xfrm>
            <a:custGeom>
              <a:rect b="b" l="l" r="r" t="t"/>
              <a:pathLst>
                <a:path extrusionOk="0" h="7823" w="10958">
                  <a:moveTo>
                    <a:pt x="1400" y="1582"/>
                  </a:moveTo>
                  <a:cubicBezTo>
                    <a:pt x="1456" y="1638"/>
                    <a:pt x="1456" y="1694"/>
                    <a:pt x="1330" y="1694"/>
                  </a:cubicBezTo>
                  <a:cubicBezTo>
                    <a:pt x="1274" y="1694"/>
                    <a:pt x="1274" y="1582"/>
                    <a:pt x="1330" y="1582"/>
                  </a:cubicBezTo>
                  <a:close/>
                  <a:moveTo>
                    <a:pt x="700" y="2044"/>
                  </a:moveTo>
                  <a:cubicBezTo>
                    <a:pt x="812" y="2099"/>
                    <a:pt x="756" y="2281"/>
                    <a:pt x="630" y="2281"/>
                  </a:cubicBezTo>
                  <a:cubicBezTo>
                    <a:pt x="518" y="2225"/>
                    <a:pt x="518" y="2044"/>
                    <a:pt x="630" y="2044"/>
                  </a:cubicBezTo>
                  <a:close/>
                  <a:moveTo>
                    <a:pt x="73" y="2698"/>
                  </a:moveTo>
                  <a:lnTo>
                    <a:pt x="73" y="2698"/>
                  </a:lnTo>
                  <a:cubicBezTo>
                    <a:pt x="67" y="2712"/>
                    <a:pt x="62" y="2728"/>
                    <a:pt x="57" y="2743"/>
                  </a:cubicBezTo>
                  <a:lnTo>
                    <a:pt x="57" y="2743"/>
                  </a:lnTo>
                  <a:cubicBezTo>
                    <a:pt x="62" y="2728"/>
                    <a:pt x="67" y="2713"/>
                    <a:pt x="73" y="2698"/>
                  </a:cubicBezTo>
                  <a:close/>
                  <a:moveTo>
                    <a:pt x="57" y="2743"/>
                  </a:moveTo>
                  <a:cubicBezTo>
                    <a:pt x="43" y="2785"/>
                    <a:pt x="29" y="2827"/>
                    <a:pt x="1" y="2855"/>
                  </a:cubicBezTo>
                  <a:lnTo>
                    <a:pt x="57" y="2855"/>
                  </a:lnTo>
                  <a:lnTo>
                    <a:pt x="57" y="2799"/>
                  </a:lnTo>
                  <a:lnTo>
                    <a:pt x="57" y="2743"/>
                  </a:lnTo>
                  <a:close/>
                  <a:moveTo>
                    <a:pt x="1218" y="2799"/>
                  </a:moveTo>
                  <a:cubicBezTo>
                    <a:pt x="1274" y="2799"/>
                    <a:pt x="1274" y="2981"/>
                    <a:pt x="1162" y="2981"/>
                  </a:cubicBezTo>
                  <a:cubicBezTo>
                    <a:pt x="1050" y="2981"/>
                    <a:pt x="1050" y="2799"/>
                    <a:pt x="1162" y="2799"/>
                  </a:cubicBezTo>
                  <a:close/>
                  <a:moveTo>
                    <a:pt x="10552" y="3905"/>
                  </a:moveTo>
                  <a:cubicBezTo>
                    <a:pt x="10664" y="3975"/>
                    <a:pt x="10608" y="4087"/>
                    <a:pt x="10552" y="4087"/>
                  </a:cubicBezTo>
                  <a:lnTo>
                    <a:pt x="10496" y="4087"/>
                  </a:lnTo>
                  <a:cubicBezTo>
                    <a:pt x="10370" y="4087"/>
                    <a:pt x="10426" y="3905"/>
                    <a:pt x="10496" y="3905"/>
                  </a:cubicBezTo>
                  <a:close/>
                  <a:moveTo>
                    <a:pt x="1106" y="4031"/>
                  </a:moveTo>
                  <a:cubicBezTo>
                    <a:pt x="1274" y="4087"/>
                    <a:pt x="1218" y="4324"/>
                    <a:pt x="1050" y="4324"/>
                  </a:cubicBezTo>
                  <a:cubicBezTo>
                    <a:pt x="868" y="4254"/>
                    <a:pt x="924" y="4031"/>
                    <a:pt x="1050" y="4031"/>
                  </a:cubicBezTo>
                  <a:close/>
                  <a:moveTo>
                    <a:pt x="1974" y="4548"/>
                  </a:moveTo>
                  <a:lnTo>
                    <a:pt x="1974" y="4604"/>
                  </a:lnTo>
                  <a:cubicBezTo>
                    <a:pt x="2100" y="4604"/>
                    <a:pt x="2030" y="4730"/>
                    <a:pt x="1974" y="4730"/>
                  </a:cubicBezTo>
                  <a:cubicBezTo>
                    <a:pt x="1918" y="4674"/>
                    <a:pt x="1918" y="4548"/>
                    <a:pt x="1974" y="4548"/>
                  </a:cubicBezTo>
                  <a:close/>
                  <a:moveTo>
                    <a:pt x="3079" y="5304"/>
                  </a:moveTo>
                  <a:cubicBezTo>
                    <a:pt x="3149" y="5304"/>
                    <a:pt x="3149" y="5430"/>
                    <a:pt x="3079" y="5430"/>
                  </a:cubicBezTo>
                  <a:cubicBezTo>
                    <a:pt x="2967" y="5430"/>
                    <a:pt x="3023" y="5304"/>
                    <a:pt x="3079" y="5304"/>
                  </a:cubicBezTo>
                  <a:close/>
                  <a:moveTo>
                    <a:pt x="1400" y="5374"/>
                  </a:moveTo>
                  <a:cubicBezTo>
                    <a:pt x="1512" y="5430"/>
                    <a:pt x="1456" y="5542"/>
                    <a:pt x="1400" y="5542"/>
                  </a:cubicBezTo>
                  <a:lnTo>
                    <a:pt x="1330" y="5542"/>
                  </a:lnTo>
                  <a:cubicBezTo>
                    <a:pt x="1218" y="5542"/>
                    <a:pt x="1274" y="5374"/>
                    <a:pt x="1330" y="5374"/>
                  </a:cubicBezTo>
                  <a:close/>
                  <a:moveTo>
                    <a:pt x="4311" y="5892"/>
                  </a:moveTo>
                  <a:cubicBezTo>
                    <a:pt x="4367" y="5892"/>
                    <a:pt x="4367" y="6004"/>
                    <a:pt x="4311" y="6004"/>
                  </a:cubicBezTo>
                  <a:lnTo>
                    <a:pt x="4255" y="6004"/>
                  </a:lnTo>
                  <a:cubicBezTo>
                    <a:pt x="4199" y="6004"/>
                    <a:pt x="4199" y="5892"/>
                    <a:pt x="4311" y="5892"/>
                  </a:cubicBezTo>
                  <a:close/>
                  <a:moveTo>
                    <a:pt x="8677" y="6242"/>
                  </a:moveTo>
                  <a:cubicBezTo>
                    <a:pt x="8803" y="6297"/>
                    <a:pt x="8747" y="6479"/>
                    <a:pt x="8621" y="6479"/>
                  </a:cubicBezTo>
                  <a:cubicBezTo>
                    <a:pt x="8509" y="6423"/>
                    <a:pt x="8509" y="6242"/>
                    <a:pt x="8621" y="6242"/>
                  </a:cubicBezTo>
                  <a:close/>
                  <a:moveTo>
                    <a:pt x="7571" y="6535"/>
                  </a:moveTo>
                  <a:cubicBezTo>
                    <a:pt x="7697" y="6535"/>
                    <a:pt x="7627" y="6647"/>
                    <a:pt x="7571" y="6647"/>
                  </a:cubicBezTo>
                  <a:cubicBezTo>
                    <a:pt x="7515" y="6591"/>
                    <a:pt x="7515" y="6535"/>
                    <a:pt x="7571" y="6535"/>
                  </a:cubicBezTo>
                  <a:close/>
                  <a:moveTo>
                    <a:pt x="4954" y="6647"/>
                  </a:moveTo>
                  <a:cubicBezTo>
                    <a:pt x="5010" y="6703"/>
                    <a:pt x="5010" y="6773"/>
                    <a:pt x="4898" y="6773"/>
                  </a:cubicBezTo>
                  <a:cubicBezTo>
                    <a:pt x="4828" y="6773"/>
                    <a:pt x="4828" y="6647"/>
                    <a:pt x="4898" y="6647"/>
                  </a:cubicBezTo>
                  <a:close/>
                  <a:moveTo>
                    <a:pt x="3317" y="6773"/>
                  </a:moveTo>
                  <a:cubicBezTo>
                    <a:pt x="3429" y="6829"/>
                    <a:pt x="3373" y="6885"/>
                    <a:pt x="3317" y="6885"/>
                  </a:cubicBezTo>
                  <a:cubicBezTo>
                    <a:pt x="3261" y="6885"/>
                    <a:pt x="3261" y="6773"/>
                    <a:pt x="3317" y="6773"/>
                  </a:cubicBezTo>
                  <a:close/>
                  <a:moveTo>
                    <a:pt x="6354" y="7235"/>
                  </a:moveTo>
                  <a:cubicBezTo>
                    <a:pt x="6410" y="7235"/>
                    <a:pt x="6410" y="7347"/>
                    <a:pt x="6354" y="7347"/>
                  </a:cubicBezTo>
                  <a:lnTo>
                    <a:pt x="6298" y="7347"/>
                  </a:lnTo>
                  <a:cubicBezTo>
                    <a:pt x="6228" y="7291"/>
                    <a:pt x="6228" y="7235"/>
                    <a:pt x="6354" y="7235"/>
                  </a:cubicBezTo>
                  <a:close/>
                  <a:moveTo>
                    <a:pt x="2030" y="0"/>
                  </a:moveTo>
                  <a:cubicBezTo>
                    <a:pt x="1174" y="636"/>
                    <a:pt x="481" y="1557"/>
                    <a:pt x="73" y="2698"/>
                  </a:cubicBezTo>
                  <a:lnTo>
                    <a:pt x="73" y="2698"/>
                  </a:lnTo>
                  <a:cubicBezTo>
                    <a:pt x="83" y="2672"/>
                    <a:pt x="95" y="2649"/>
                    <a:pt x="113" y="2631"/>
                  </a:cubicBezTo>
                  <a:cubicBezTo>
                    <a:pt x="113" y="2855"/>
                    <a:pt x="169" y="3149"/>
                    <a:pt x="225" y="3387"/>
                  </a:cubicBezTo>
                  <a:cubicBezTo>
                    <a:pt x="281" y="3331"/>
                    <a:pt x="281" y="3331"/>
                    <a:pt x="351" y="3331"/>
                  </a:cubicBezTo>
                  <a:cubicBezTo>
                    <a:pt x="462" y="3331"/>
                    <a:pt x="462" y="3499"/>
                    <a:pt x="351" y="3499"/>
                  </a:cubicBezTo>
                  <a:lnTo>
                    <a:pt x="281" y="3499"/>
                  </a:lnTo>
                  <a:cubicBezTo>
                    <a:pt x="574" y="4604"/>
                    <a:pt x="1106" y="5486"/>
                    <a:pt x="1750" y="6186"/>
                  </a:cubicBezTo>
                  <a:lnTo>
                    <a:pt x="1862" y="6186"/>
                  </a:lnTo>
                  <a:cubicBezTo>
                    <a:pt x="1974" y="6186"/>
                    <a:pt x="1974" y="6297"/>
                    <a:pt x="1974" y="6353"/>
                  </a:cubicBezTo>
                  <a:cubicBezTo>
                    <a:pt x="2967" y="7347"/>
                    <a:pt x="4311" y="7823"/>
                    <a:pt x="5598" y="7823"/>
                  </a:cubicBezTo>
                  <a:cubicBezTo>
                    <a:pt x="7921" y="7823"/>
                    <a:pt x="10258" y="6242"/>
                    <a:pt x="10957" y="3205"/>
                  </a:cubicBezTo>
                  <a:cubicBezTo>
                    <a:pt x="10902" y="3037"/>
                    <a:pt x="10846" y="2925"/>
                    <a:pt x="10846" y="2743"/>
                  </a:cubicBezTo>
                  <a:cubicBezTo>
                    <a:pt x="10776" y="2855"/>
                    <a:pt x="10776" y="2981"/>
                    <a:pt x="10720" y="3093"/>
                  </a:cubicBezTo>
                  <a:cubicBezTo>
                    <a:pt x="10496" y="3793"/>
                    <a:pt x="10146" y="4436"/>
                    <a:pt x="9670" y="4898"/>
                  </a:cubicBezTo>
                  <a:cubicBezTo>
                    <a:pt x="9796" y="4898"/>
                    <a:pt x="9726" y="5080"/>
                    <a:pt x="9670" y="5080"/>
                  </a:cubicBezTo>
                  <a:lnTo>
                    <a:pt x="9614" y="5080"/>
                  </a:lnTo>
                  <a:cubicBezTo>
                    <a:pt x="9558" y="5080"/>
                    <a:pt x="9558" y="5024"/>
                    <a:pt x="9558" y="4954"/>
                  </a:cubicBezTo>
                  <a:cubicBezTo>
                    <a:pt x="8747" y="5724"/>
                    <a:pt x="7697" y="6130"/>
                    <a:pt x="6578" y="6130"/>
                  </a:cubicBezTo>
                  <a:cubicBezTo>
                    <a:pt x="6060" y="6130"/>
                    <a:pt x="5528" y="6004"/>
                    <a:pt x="5010" y="5892"/>
                  </a:cubicBezTo>
                  <a:cubicBezTo>
                    <a:pt x="2561" y="5136"/>
                    <a:pt x="1106" y="2799"/>
                    <a:pt x="1862" y="350"/>
                  </a:cubicBezTo>
                  <a:cubicBezTo>
                    <a:pt x="1918" y="238"/>
                    <a:pt x="1974" y="126"/>
                    <a:pt x="2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0"/>
            <p:cNvSpPr/>
            <p:nvPr/>
          </p:nvSpPr>
          <p:spPr>
            <a:xfrm rot="-3483815">
              <a:off x="8893986" y="4445810"/>
              <a:ext cx="3840" cy="11383"/>
            </a:xfrm>
            <a:custGeom>
              <a:rect b="b" l="l" r="r" t="t"/>
              <a:pathLst>
                <a:path extrusionOk="0" h="169" w="57"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close/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lnTo>
                    <a:pt x="1" y="169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57"/>
                  </a:moveTo>
                  <a:lnTo>
                    <a:pt x="1" y="57"/>
                  </a:lnTo>
                  <a:lnTo>
                    <a:pt x="1" y="57"/>
                  </a:lnTo>
                  <a:lnTo>
                    <a:pt x="1" y="57"/>
                  </a:lnTo>
                  <a:close/>
                  <a:moveTo>
                    <a:pt x="1" y="57"/>
                  </a:moveTo>
                  <a:lnTo>
                    <a:pt x="1" y="57"/>
                  </a:lnTo>
                  <a:lnTo>
                    <a:pt x="1" y="57"/>
                  </a:lnTo>
                  <a:close/>
                  <a:moveTo>
                    <a:pt x="57" y="1"/>
                  </a:moveTo>
                  <a:lnTo>
                    <a:pt x="57" y="1"/>
                  </a:lnTo>
                  <a:close/>
                </a:path>
              </a:pathLst>
            </a:custGeom>
            <a:solidFill>
              <a:srgbClr val="FF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 rot="-3483815">
              <a:off x="8803684" y="4292334"/>
              <a:ext cx="11923" cy="192365"/>
            </a:xfrm>
            <a:custGeom>
              <a:rect b="b" l="l" r="r" t="t"/>
              <a:pathLst>
                <a:path extrusionOk="0" h="2856" w="177">
                  <a:moveTo>
                    <a:pt x="56" y="1"/>
                  </a:moveTo>
                  <a:lnTo>
                    <a:pt x="56" y="57"/>
                  </a:lnTo>
                  <a:cubicBezTo>
                    <a:pt x="134" y="465"/>
                    <a:pt x="176" y="897"/>
                    <a:pt x="176" y="1334"/>
                  </a:cubicBezTo>
                  <a:lnTo>
                    <a:pt x="176" y="1334"/>
                  </a:lnTo>
                  <a:cubicBezTo>
                    <a:pt x="176" y="886"/>
                    <a:pt x="135" y="438"/>
                    <a:pt x="56" y="1"/>
                  </a:cubicBezTo>
                  <a:close/>
                  <a:moveTo>
                    <a:pt x="176" y="1334"/>
                  </a:moveTo>
                  <a:cubicBezTo>
                    <a:pt x="176" y="1849"/>
                    <a:pt x="120" y="2362"/>
                    <a:pt x="1" y="2856"/>
                  </a:cubicBezTo>
                  <a:cubicBezTo>
                    <a:pt x="121" y="2359"/>
                    <a:pt x="176" y="1843"/>
                    <a:pt x="176" y="1334"/>
                  </a:cubicBezTo>
                  <a:close/>
                </a:path>
              </a:pathLst>
            </a:custGeom>
            <a:solidFill>
              <a:srgbClr val="FF8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rot="-3483815">
              <a:off x="8326492" y="4520586"/>
              <a:ext cx="765491" cy="491083"/>
            </a:xfrm>
            <a:custGeom>
              <a:rect b="b" l="l" r="r" t="t"/>
              <a:pathLst>
                <a:path extrusionOk="0" h="7291" w="11364">
                  <a:moveTo>
                    <a:pt x="10902" y="2099"/>
                  </a:moveTo>
                  <a:cubicBezTo>
                    <a:pt x="10958" y="2099"/>
                    <a:pt x="10958" y="2155"/>
                    <a:pt x="10958" y="2155"/>
                  </a:cubicBezTo>
                  <a:cubicBezTo>
                    <a:pt x="11140" y="2211"/>
                    <a:pt x="11084" y="2449"/>
                    <a:pt x="10902" y="2449"/>
                  </a:cubicBezTo>
                  <a:cubicBezTo>
                    <a:pt x="10734" y="2393"/>
                    <a:pt x="10790" y="2099"/>
                    <a:pt x="10902" y="2099"/>
                  </a:cubicBezTo>
                  <a:close/>
                  <a:moveTo>
                    <a:pt x="700" y="2393"/>
                  </a:moveTo>
                  <a:cubicBezTo>
                    <a:pt x="868" y="2449"/>
                    <a:pt x="812" y="2673"/>
                    <a:pt x="645" y="2673"/>
                  </a:cubicBezTo>
                  <a:lnTo>
                    <a:pt x="589" y="2673"/>
                  </a:lnTo>
                  <a:cubicBezTo>
                    <a:pt x="407" y="2617"/>
                    <a:pt x="463" y="2393"/>
                    <a:pt x="645" y="2393"/>
                  </a:cubicBezTo>
                  <a:close/>
                  <a:moveTo>
                    <a:pt x="10846" y="3149"/>
                  </a:moveTo>
                  <a:cubicBezTo>
                    <a:pt x="10958" y="3149"/>
                    <a:pt x="10902" y="3317"/>
                    <a:pt x="10790" y="3317"/>
                  </a:cubicBezTo>
                  <a:cubicBezTo>
                    <a:pt x="10664" y="3261"/>
                    <a:pt x="10664" y="3149"/>
                    <a:pt x="10790" y="3149"/>
                  </a:cubicBezTo>
                  <a:close/>
                  <a:moveTo>
                    <a:pt x="10090" y="3443"/>
                  </a:moveTo>
                  <a:cubicBezTo>
                    <a:pt x="10202" y="3499"/>
                    <a:pt x="10146" y="3722"/>
                    <a:pt x="10034" y="3722"/>
                  </a:cubicBezTo>
                  <a:lnTo>
                    <a:pt x="9964" y="3722"/>
                  </a:lnTo>
                  <a:cubicBezTo>
                    <a:pt x="9796" y="3666"/>
                    <a:pt x="9852" y="3443"/>
                    <a:pt x="10034" y="3443"/>
                  </a:cubicBezTo>
                  <a:close/>
                  <a:moveTo>
                    <a:pt x="1050" y="3555"/>
                  </a:moveTo>
                  <a:cubicBezTo>
                    <a:pt x="1162" y="3611"/>
                    <a:pt x="1106" y="3792"/>
                    <a:pt x="994" y="3792"/>
                  </a:cubicBezTo>
                  <a:cubicBezTo>
                    <a:pt x="868" y="3722"/>
                    <a:pt x="938" y="3555"/>
                    <a:pt x="994" y="3555"/>
                  </a:cubicBezTo>
                  <a:close/>
                  <a:moveTo>
                    <a:pt x="10552" y="4198"/>
                  </a:moveTo>
                  <a:lnTo>
                    <a:pt x="10552" y="4254"/>
                  </a:lnTo>
                  <a:cubicBezTo>
                    <a:pt x="10664" y="4254"/>
                    <a:pt x="10608" y="4366"/>
                    <a:pt x="10552" y="4366"/>
                  </a:cubicBezTo>
                  <a:cubicBezTo>
                    <a:pt x="10496" y="4310"/>
                    <a:pt x="10496" y="4198"/>
                    <a:pt x="10552" y="4198"/>
                  </a:cubicBezTo>
                  <a:close/>
                  <a:moveTo>
                    <a:pt x="9852" y="4492"/>
                  </a:moveTo>
                  <a:cubicBezTo>
                    <a:pt x="9964" y="4492"/>
                    <a:pt x="9908" y="4660"/>
                    <a:pt x="9852" y="4660"/>
                  </a:cubicBezTo>
                  <a:lnTo>
                    <a:pt x="9796" y="4660"/>
                  </a:lnTo>
                  <a:cubicBezTo>
                    <a:pt x="9684" y="4660"/>
                    <a:pt x="9740" y="4492"/>
                    <a:pt x="9796" y="4492"/>
                  </a:cubicBezTo>
                  <a:close/>
                  <a:moveTo>
                    <a:pt x="2618" y="4716"/>
                  </a:moveTo>
                  <a:cubicBezTo>
                    <a:pt x="2744" y="4772"/>
                    <a:pt x="2688" y="4898"/>
                    <a:pt x="2618" y="4898"/>
                  </a:cubicBezTo>
                  <a:lnTo>
                    <a:pt x="2562" y="4898"/>
                  </a:lnTo>
                  <a:cubicBezTo>
                    <a:pt x="2450" y="4898"/>
                    <a:pt x="2506" y="4716"/>
                    <a:pt x="2562" y="4716"/>
                  </a:cubicBezTo>
                  <a:close/>
                  <a:moveTo>
                    <a:pt x="1750" y="4772"/>
                  </a:moveTo>
                  <a:cubicBezTo>
                    <a:pt x="1862" y="4842"/>
                    <a:pt x="1806" y="4954"/>
                    <a:pt x="1750" y="4954"/>
                  </a:cubicBezTo>
                  <a:lnTo>
                    <a:pt x="1694" y="4954"/>
                  </a:lnTo>
                  <a:cubicBezTo>
                    <a:pt x="1568" y="4954"/>
                    <a:pt x="1638" y="4772"/>
                    <a:pt x="1750" y="4772"/>
                  </a:cubicBezTo>
                  <a:close/>
                  <a:moveTo>
                    <a:pt x="8803" y="4716"/>
                  </a:moveTo>
                  <a:cubicBezTo>
                    <a:pt x="8915" y="4772"/>
                    <a:pt x="8859" y="5010"/>
                    <a:pt x="8747" y="5010"/>
                  </a:cubicBezTo>
                  <a:lnTo>
                    <a:pt x="8691" y="5010"/>
                  </a:lnTo>
                  <a:cubicBezTo>
                    <a:pt x="8509" y="4954"/>
                    <a:pt x="8565" y="4716"/>
                    <a:pt x="8747" y="4716"/>
                  </a:cubicBezTo>
                  <a:close/>
                  <a:moveTo>
                    <a:pt x="7809" y="5010"/>
                  </a:moveTo>
                  <a:cubicBezTo>
                    <a:pt x="7935" y="5066"/>
                    <a:pt x="7865" y="5192"/>
                    <a:pt x="7753" y="5192"/>
                  </a:cubicBezTo>
                  <a:lnTo>
                    <a:pt x="7697" y="5192"/>
                  </a:lnTo>
                  <a:cubicBezTo>
                    <a:pt x="7641" y="5122"/>
                    <a:pt x="7697" y="5010"/>
                    <a:pt x="7753" y="5010"/>
                  </a:cubicBezTo>
                  <a:close/>
                  <a:moveTo>
                    <a:pt x="3961" y="5304"/>
                  </a:moveTo>
                  <a:lnTo>
                    <a:pt x="4017" y="5360"/>
                  </a:lnTo>
                  <a:cubicBezTo>
                    <a:pt x="4199" y="5416"/>
                    <a:pt x="4087" y="5654"/>
                    <a:pt x="3961" y="5654"/>
                  </a:cubicBezTo>
                  <a:cubicBezTo>
                    <a:pt x="3905" y="5654"/>
                    <a:pt x="3905" y="5598"/>
                    <a:pt x="3849" y="5598"/>
                  </a:cubicBezTo>
                  <a:cubicBezTo>
                    <a:pt x="3737" y="5542"/>
                    <a:pt x="3849" y="5304"/>
                    <a:pt x="3961" y="5304"/>
                  </a:cubicBezTo>
                  <a:close/>
                  <a:moveTo>
                    <a:pt x="9208" y="5542"/>
                  </a:moveTo>
                  <a:cubicBezTo>
                    <a:pt x="9334" y="5542"/>
                    <a:pt x="9264" y="5710"/>
                    <a:pt x="9208" y="5710"/>
                  </a:cubicBezTo>
                  <a:lnTo>
                    <a:pt x="9152" y="5710"/>
                  </a:lnTo>
                  <a:cubicBezTo>
                    <a:pt x="9041" y="5654"/>
                    <a:pt x="9096" y="5542"/>
                    <a:pt x="9208" y="5542"/>
                  </a:cubicBezTo>
                  <a:close/>
                  <a:moveTo>
                    <a:pt x="5598" y="5710"/>
                  </a:moveTo>
                  <a:cubicBezTo>
                    <a:pt x="5710" y="5710"/>
                    <a:pt x="5654" y="5891"/>
                    <a:pt x="5542" y="5891"/>
                  </a:cubicBezTo>
                  <a:cubicBezTo>
                    <a:pt x="5416" y="5821"/>
                    <a:pt x="5486" y="5710"/>
                    <a:pt x="5542" y="5710"/>
                  </a:cubicBezTo>
                  <a:close/>
                  <a:moveTo>
                    <a:pt x="2744" y="5654"/>
                  </a:moveTo>
                  <a:cubicBezTo>
                    <a:pt x="2911" y="5710"/>
                    <a:pt x="2855" y="6003"/>
                    <a:pt x="2688" y="6003"/>
                  </a:cubicBezTo>
                  <a:lnTo>
                    <a:pt x="2688" y="5947"/>
                  </a:lnTo>
                  <a:cubicBezTo>
                    <a:pt x="2506" y="5891"/>
                    <a:pt x="2562" y="5654"/>
                    <a:pt x="2688" y="5654"/>
                  </a:cubicBezTo>
                  <a:close/>
                  <a:moveTo>
                    <a:pt x="6886" y="5891"/>
                  </a:moveTo>
                  <a:cubicBezTo>
                    <a:pt x="6997" y="5947"/>
                    <a:pt x="6942" y="6059"/>
                    <a:pt x="6816" y="6059"/>
                  </a:cubicBezTo>
                  <a:lnTo>
                    <a:pt x="6760" y="6059"/>
                  </a:lnTo>
                  <a:cubicBezTo>
                    <a:pt x="6704" y="6003"/>
                    <a:pt x="6760" y="5891"/>
                    <a:pt x="6816" y="5891"/>
                  </a:cubicBezTo>
                  <a:close/>
                  <a:moveTo>
                    <a:pt x="8159" y="5947"/>
                  </a:moveTo>
                  <a:cubicBezTo>
                    <a:pt x="8159" y="5947"/>
                    <a:pt x="8159" y="6003"/>
                    <a:pt x="8215" y="6003"/>
                  </a:cubicBezTo>
                  <a:cubicBezTo>
                    <a:pt x="8341" y="6059"/>
                    <a:pt x="8285" y="6297"/>
                    <a:pt x="8103" y="6297"/>
                  </a:cubicBezTo>
                  <a:cubicBezTo>
                    <a:pt x="8103" y="6297"/>
                    <a:pt x="8103" y="6241"/>
                    <a:pt x="8047" y="6241"/>
                  </a:cubicBezTo>
                  <a:cubicBezTo>
                    <a:pt x="7935" y="6171"/>
                    <a:pt x="7991" y="5947"/>
                    <a:pt x="8159" y="5947"/>
                  </a:cubicBezTo>
                  <a:close/>
                  <a:moveTo>
                    <a:pt x="4661" y="6241"/>
                  </a:moveTo>
                  <a:cubicBezTo>
                    <a:pt x="4843" y="6297"/>
                    <a:pt x="5010" y="6465"/>
                    <a:pt x="4954" y="6591"/>
                  </a:cubicBezTo>
                  <a:cubicBezTo>
                    <a:pt x="4954" y="6647"/>
                    <a:pt x="4843" y="6703"/>
                    <a:pt x="4717" y="6703"/>
                  </a:cubicBezTo>
                  <a:lnTo>
                    <a:pt x="4493" y="6703"/>
                  </a:lnTo>
                  <a:cubicBezTo>
                    <a:pt x="4311" y="6591"/>
                    <a:pt x="4143" y="6465"/>
                    <a:pt x="4199" y="6353"/>
                  </a:cubicBezTo>
                  <a:cubicBezTo>
                    <a:pt x="4199" y="6297"/>
                    <a:pt x="4311" y="6241"/>
                    <a:pt x="4437" y="6241"/>
                  </a:cubicBezTo>
                  <a:close/>
                  <a:moveTo>
                    <a:pt x="6116" y="6591"/>
                  </a:moveTo>
                  <a:cubicBezTo>
                    <a:pt x="6186" y="6647"/>
                    <a:pt x="6186" y="6703"/>
                    <a:pt x="6116" y="6703"/>
                  </a:cubicBezTo>
                  <a:lnTo>
                    <a:pt x="6060" y="6703"/>
                  </a:lnTo>
                  <a:cubicBezTo>
                    <a:pt x="6004" y="6703"/>
                    <a:pt x="6060" y="6591"/>
                    <a:pt x="6116" y="6591"/>
                  </a:cubicBezTo>
                  <a:close/>
                  <a:moveTo>
                    <a:pt x="351" y="0"/>
                  </a:moveTo>
                  <a:cubicBezTo>
                    <a:pt x="295" y="56"/>
                    <a:pt x="295" y="168"/>
                    <a:pt x="239" y="224"/>
                  </a:cubicBezTo>
                  <a:cubicBezTo>
                    <a:pt x="57" y="812"/>
                    <a:pt x="1" y="1344"/>
                    <a:pt x="1" y="1861"/>
                  </a:cubicBezTo>
                  <a:cubicBezTo>
                    <a:pt x="1" y="4254"/>
                    <a:pt x="1638" y="6241"/>
                    <a:pt x="4087" y="6997"/>
                  </a:cubicBezTo>
                  <a:lnTo>
                    <a:pt x="4143" y="6997"/>
                  </a:lnTo>
                  <a:cubicBezTo>
                    <a:pt x="4717" y="7221"/>
                    <a:pt x="5360" y="7291"/>
                    <a:pt x="6004" y="7291"/>
                  </a:cubicBezTo>
                  <a:cubicBezTo>
                    <a:pt x="6997" y="7291"/>
                    <a:pt x="7935" y="7053"/>
                    <a:pt x="8747" y="6591"/>
                  </a:cubicBezTo>
                  <a:cubicBezTo>
                    <a:pt x="8803" y="6521"/>
                    <a:pt x="8915" y="6465"/>
                    <a:pt x="8985" y="6409"/>
                  </a:cubicBezTo>
                  <a:cubicBezTo>
                    <a:pt x="9908" y="5821"/>
                    <a:pt x="10664" y="4842"/>
                    <a:pt x="11084" y="3611"/>
                  </a:cubicBezTo>
                  <a:lnTo>
                    <a:pt x="11084" y="3555"/>
                  </a:lnTo>
                  <a:lnTo>
                    <a:pt x="11084" y="3499"/>
                  </a:lnTo>
                  <a:lnTo>
                    <a:pt x="11084" y="3443"/>
                  </a:lnTo>
                  <a:lnTo>
                    <a:pt x="11140" y="3443"/>
                  </a:lnTo>
                  <a:lnTo>
                    <a:pt x="11140" y="3373"/>
                  </a:lnTo>
                  <a:cubicBezTo>
                    <a:pt x="11363" y="2449"/>
                    <a:pt x="11363" y="1456"/>
                    <a:pt x="11195" y="574"/>
                  </a:cubicBezTo>
                  <a:lnTo>
                    <a:pt x="11195" y="574"/>
                  </a:lnTo>
                  <a:cubicBezTo>
                    <a:pt x="10496" y="3611"/>
                    <a:pt x="8159" y="5192"/>
                    <a:pt x="5836" y="5192"/>
                  </a:cubicBezTo>
                  <a:cubicBezTo>
                    <a:pt x="4549" y="5192"/>
                    <a:pt x="3205" y="4716"/>
                    <a:pt x="2212" y="3722"/>
                  </a:cubicBezTo>
                  <a:cubicBezTo>
                    <a:pt x="2156" y="3792"/>
                    <a:pt x="2156" y="3848"/>
                    <a:pt x="2044" y="3848"/>
                  </a:cubicBezTo>
                  <a:cubicBezTo>
                    <a:pt x="1862" y="3792"/>
                    <a:pt x="1918" y="3611"/>
                    <a:pt x="1988" y="3555"/>
                  </a:cubicBezTo>
                  <a:cubicBezTo>
                    <a:pt x="1344" y="2855"/>
                    <a:pt x="812" y="1973"/>
                    <a:pt x="519" y="868"/>
                  </a:cubicBezTo>
                  <a:cubicBezTo>
                    <a:pt x="463" y="868"/>
                    <a:pt x="463" y="756"/>
                    <a:pt x="463" y="756"/>
                  </a:cubicBezTo>
                  <a:cubicBezTo>
                    <a:pt x="407" y="518"/>
                    <a:pt x="351" y="224"/>
                    <a:pt x="351" y="0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rot="-3483815">
              <a:off x="8355860" y="4950025"/>
              <a:ext cx="16099" cy="11383"/>
            </a:xfrm>
            <a:custGeom>
              <a:rect b="b" l="l" r="r" t="t"/>
              <a:pathLst>
                <a:path extrusionOk="0" h="169" w="239">
                  <a:moveTo>
                    <a:pt x="127" y="1"/>
                  </a:moveTo>
                  <a:cubicBezTo>
                    <a:pt x="57" y="1"/>
                    <a:pt x="57" y="1"/>
                    <a:pt x="1" y="57"/>
                  </a:cubicBezTo>
                  <a:cubicBezTo>
                    <a:pt x="57" y="57"/>
                    <a:pt x="57" y="113"/>
                    <a:pt x="57" y="169"/>
                  </a:cubicBezTo>
                  <a:lnTo>
                    <a:pt x="127" y="169"/>
                  </a:lnTo>
                  <a:cubicBezTo>
                    <a:pt x="238" y="169"/>
                    <a:pt x="238" y="1"/>
                    <a:pt x="127" y="1"/>
                  </a:cubicBezTo>
                  <a:close/>
                </a:path>
              </a:pathLst>
            </a:custGeom>
            <a:solidFill>
              <a:srgbClr val="FF72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0"/>
            <p:cNvSpPr/>
            <p:nvPr/>
          </p:nvSpPr>
          <p:spPr>
            <a:xfrm rot="-3483815">
              <a:off x="8360347" y="4958111"/>
              <a:ext cx="3840" cy="7611"/>
            </a:xfrm>
            <a:custGeom>
              <a:rect b="b" l="l" r="r" t="t"/>
              <a:pathLst>
                <a:path extrusionOk="0" h="113" w="57">
                  <a:moveTo>
                    <a:pt x="1" y="1"/>
                  </a:moveTo>
                  <a:cubicBezTo>
                    <a:pt x="1" y="1"/>
                    <a:pt x="1" y="113"/>
                    <a:pt x="57" y="113"/>
                  </a:cubicBezTo>
                  <a:cubicBezTo>
                    <a:pt x="57" y="57"/>
                    <a:pt x="57" y="1"/>
                    <a:pt x="1" y="1"/>
                  </a:cubicBezTo>
                  <a:close/>
                </a:path>
              </a:pathLst>
            </a:custGeom>
            <a:solidFill>
              <a:srgbClr val="FF6A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00" name="Google Shape;1100;p30"/>
            <p:cNvGrpSpPr/>
            <p:nvPr/>
          </p:nvGrpSpPr>
          <p:grpSpPr>
            <a:xfrm rot="-3483820">
              <a:off x="8255533" y="4403385"/>
              <a:ext cx="734381" cy="616496"/>
              <a:chOff x="3651460" y="4440191"/>
              <a:chExt cx="482632" cy="405203"/>
            </a:xfrm>
          </p:grpSpPr>
          <p:sp>
            <p:nvSpPr>
              <p:cNvPr id="1101" name="Google Shape;1101;p30"/>
              <p:cNvSpPr/>
              <p:nvPr/>
            </p:nvSpPr>
            <p:spPr>
              <a:xfrm>
                <a:off x="3651460" y="4553566"/>
                <a:ext cx="480152" cy="154901"/>
              </a:xfrm>
              <a:custGeom>
                <a:rect b="b" l="l" r="r" t="t"/>
                <a:pathLst>
                  <a:path extrusionOk="0" h="3499" w="10846">
                    <a:moveTo>
                      <a:pt x="10846" y="3499"/>
                    </a:moveTo>
                    <a:lnTo>
                      <a:pt x="10846" y="3499"/>
                    </a:lnTo>
                    <a:lnTo>
                      <a:pt x="10846" y="3499"/>
                    </a:lnTo>
                    <a:lnTo>
                      <a:pt x="10846" y="3499"/>
                    </a:lnTo>
                    <a:close/>
                    <a:moveTo>
                      <a:pt x="10846" y="3443"/>
                    </a:moveTo>
                    <a:lnTo>
                      <a:pt x="10846" y="3499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387"/>
                    </a:moveTo>
                    <a:lnTo>
                      <a:pt x="10846" y="3387"/>
                    </a:lnTo>
                    <a:lnTo>
                      <a:pt x="10846" y="3387"/>
                    </a:lnTo>
                    <a:lnTo>
                      <a:pt x="10846" y="3387"/>
                    </a:lnTo>
                    <a:close/>
                    <a:moveTo>
                      <a:pt x="10846" y="3387"/>
                    </a:moveTo>
                    <a:lnTo>
                      <a:pt x="10846" y="3387"/>
                    </a:lnTo>
                    <a:lnTo>
                      <a:pt x="10846" y="3387"/>
                    </a:lnTo>
                    <a:close/>
                    <a:moveTo>
                      <a:pt x="10846" y="3331"/>
                    </a:moveTo>
                    <a:lnTo>
                      <a:pt x="10846" y="3331"/>
                    </a:lnTo>
                    <a:lnTo>
                      <a:pt x="10846" y="3331"/>
                    </a:lnTo>
                    <a:close/>
                    <a:moveTo>
                      <a:pt x="1" y="112"/>
                    </a:moveTo>
                    <a:lnTo>
                      <a:pt x="1" y="112"/>
                    </a:lnTo>
                    <a:lnTo>
                      <a:pt x="1" y="112"/>
                    </a:lnTo>
                    <a:lnTo>
                      <a:pt x="1" y="112"/>
                    </a:lnTo>
                    <a:close/>
                    <a:moveTo>
                      <a:pt x="1" y="112"/>
                    </a:moveTo>
                    <a:lnTo>
                      <a:pt x="1" y="112"/>
                    </a:lnTo>
                    <a:lnTo>
                      <a:pt x="1" y="112"/>
                    </a:lnTo>
                    <a:close/>
                    <a:moveTo>
                      <a:pt x="57" y="56"/>
                    </a:moveTo>
                    <a:lnTo>
                      <a:pt x="57" y="112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30"/>
              <p:cNvSpPr/>
              <p:nvPr/>
            </p:nvSpPr>
            <p:spPr>
              <a:xfrm>
                <a:off x="4028109" y="4832334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239" y="0"/>
                    </a:moveTo>
                    <a:cubicBezTo>
                      <a:pt x="169" y="56"/>
                      <a:pt x="57" y="112"/>
                      <a:pt x="1" y="182"/>
                    </a:cubicBezTo>
                    <a:lnTo>
                      <a:pt x="1" y="182"/>
                    </a:lnTo>
                    <a:cubicBezTo>
                      <a:pt x="57" y="112"/>
                      <a:pt x="169" y="56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3824290" y="4824897"/>
                <a:ext cx="38471" cy="20497"/>
              </a:xfrm>
              <a:custGeom>
                <a:rect b="b" l="l" r="r" t="t"/>
                <a:pathLst>
                  <a:path extrusionOk="0" h="463" w="869">
                    <a:moveTo>
                      <a:pt x="295" y="0"/>
                    </a:moveTo>
                    <a:cubicBezTo>
                      <a:pt x="169" y="0"/>
                      <a:pt x="57" y="56"/>
                      <a:pt x="57" y="112"/>
                    </a:cubicBezTo>
                    <a:cubicBezTo>
                      <a:pt x="1" y="224"/>
                      <a:pt x="169" y="350"/>
                      <a:pt x="351" y="462"/>
                    </a:cubicBezTo>
                    <a:lnTo>
                      <a:pt x="575" y="462"/>
                    </a:lnTo>
                    <a:cubicBezTo>
                      <a:pt x="701" y="462"/>
                      <a:pt x="812" y="406"/>
                      <a:pt x="812" y="350"/>
                    </a:cubicBezTo>
                    <a:cubicBezTo>
                      <a:pt x="868" y="224"/>
                      <a:pt x="701" y="56"/>
                      <a:pt x="5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30"/>
              <p:cNvSpPr/>
              <p:nvPr/>
            </p:nvSpPr>
            <p:spPr>
              <a:xfrm>
                <a:off x="4074593" y="4700985"/>
                <a:ext cx="17974" cy="12440"/>
              </a:xfrm>
              <a:custGeom>
                <a:rect b="b" l="l" r="r" t="t"/>
                <a:pathLst>
                  <a:path extrusionOk="0" h="281" w="406">
                    <a:moveTo>
                      <a:pt x="238" y="1"/>
                    </a:moveTo>
                    <a:cubicBezTo>
                      <a:pt x="56" y="1"/>
                      <a:pt x="0" y="224"/>
                      <a:pt x="168" y="280"/>
                    </a:cubicBezTo>
                    <a:lnTo>
                      <a:pt x="238" y="280"/>
                    </a:lnTo>
                    <a:cubicBezTo>
                      <a:pt x="350" y="280"/>
                      <a:pt x="406" y="57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30"/>
              <p:cNvSpPr/>
              <p:nvPr/>
            </p:nvSpPr>
            <p:spPr>
              <a:xfrm>
                <a:off x="3992206" y="4811882"/>
                <a:ext cx="17974" cy="15539"/>
              </a:xfrm>
              <a:custGeom>
                <a:rect b="b" l="l" r="r" t="t"/>
                <a:pathLst>
                  <a:path extrusionOk="0" h="351" w="406">
                    <a:moveTo>
                      <a:pt x="224" y="0"/>
                    </a:moveTo>
                    <a:cubicBezTo>
                      <a:pt x="56" y="0"/>
                      <a:pt x="0" y="224"/>
                      <a:pt x="112" y="294"/>
                    </a:cubicBezTo>
                    <a:cubicBezTo>
                      <a:pt x="168" y="294"/>
                      <a:pt x="168" y="350"/>
                      <a:pt x="168" y="350"/>
                    </a:cubicBezTo>
                    <a:cubicBezTo>
                      <a:pt x="350" y="350"/>
                      <a:pt x="406" y="112"/>
                      <a:pt x="280" y="56"/>
                    </a:cubicBezTo>
                    <a:cubicBezTo>
                      <a:pt x="224" y="56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3806361" y="4783372"/>
                <a:ext cx="20453" cy="15539"/>
              </a:xfrm>
              <a:custGeom>
                <a:rect b="b" l="l" r="r" t="t"/>
                <a:pathLst>
                  <a:path extrusionOk="0" h="351" w="462">
                    <a:moveTo>
                      <a:pt x="224" y="1"/>
                    </a:moveTo>
                    <a:cubicBezTo>
                      <a:pt x="112" y="1"/>
                      <a:pt x="0" y="239"/>
                      <a:pt x="112" y="295"/>
                    </a:cubicBezTo>
                    <a:cubicBezTo>
                      <a:pt x="168" y="295"/>
                      <a:pt x="168" y="351"/>
                      <a:pt x="224" y="351"/>
                    </a:cubicBezTo>
                    <a:cubicBezTo>
                      <a:pt x="350" y="351"/>
                      <a:pt x="462" y="113"/>
                      <a:pt x="280" y="57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30"/>
              <p:cNvSpPr/>
              <p:nvPr/>
            </p:nvSpPr>
            <p:spPr>
              <a:xfrm>
                <a:off x="4074593" y="4648968"/>
                <a:ext cx="5003" cy="2523"/>
              </a:xfrm>
              <a:custGeom>
                <a:rect b="b" l="l" r="r" t="t"/>
                <a:pathLst>
                  <a:path extrusionOk="0" h="57" w="113">
                    <a:moveTo>
                      <a:pt x="112" y="0"/>
                    </a:moveTo>
                    <a:cubicBezTo>
                      <a:pt x="56" y="0"/>
                      <a:pt x="0" y="56"/>
                      <a:pt x="0" y="56"/>
                    </a:cubicBezTo>
                    <a:cubicBezTo>
                      <a:pt x="56" y="56"/>
                      <a:pt x="56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30"/>
              <p:cNvSpPr/>
              <p:nvPr/>
            </p:nvSpPr>
            <p:spPr>
              <a:xfrm>
                <a:off x="4074593" y="4648968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112" y="0"/>
                    </a:moveTo>
                    <a:cubicBezTo>
                      <a:pt x="56" y="0"/>
                      <a:pt x="56" y="56"/>
                      <a:pt x="0" y="56"/>
                    </a:cubicBezTo>
                    <a:cubicBezTo>
                      <a:pt x="0" y="126"/>
                      <a:pt x="0" y="182"/>
                      <a:pt x="56" y="182"/>
                    </a:cubicBezTo>
                    <a:lnTo>
                      <a:pt x="112" y="182"/>
                    </a:lnTo>
                    <a:cubicBezTo>
                      <a:pt x="168" y="182"/>
                      <a:pt x="23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4112975" y="4687970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13"/>
                      <a:pt x="127" y="169"/>
                    </a:cubicBezTo>
                    <a:cubicBezTo>
                      <a:pt x="239" y="169"/>
                      <a:pt x="295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30"/>
              <p:cNvSpPr/>
              <p:nvPr/>
            </p:nvSpPr>
            <p:spPr>
              <a:xfrm>
                <a:off x="3979191" y="4770356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2" y="1"/>
                    </a:moveTo>
                    <a:cubicBezTo>
                      <a:pt x="56" y="1"/>
                      <a:pt x="0" y="113"/>
                      <a:pt x="56" y="183"/>
                    </a:cubicBezTo>
                    <a:lnTo>
                      <a:pt x="112" y="183"/>
                    </a:lnTo>
                    <a:cubicBezTo>
                      <a:pt x="224" y="183"/>
                      <a:pt x="29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30"/>
              <p:cNvSpPr/>
              <p:nvPr/>
            </p:nvSpPr>
            <p:spPr>
              <a:xfrm>
                <a:off x="4025630" y="4502125"/>
                <a:ext cx="9961" cy="9961"/>
              </a:xfrm>
              <a:custGeom>
                <a:rect b="b" l="l" r="r" t="t"/>
                <a:pathLst>
                  <a:path extrusionOk="0" h="225" w="225">
                    <a:moveTo>
                      <a:pt x="113" y="1"/>
                    </a:moveTo>
                    <a:cubicBezTo>
                      <a:pt x="57" y="1"/>
                      <a:pt x="1" y="113"/>
                      <a:pt x="57" y="169"/>
                    </a:cubicBezTo>
                    <a:cubicBezTo>
                      <a:pt x="57" y="225"/>
                      <a:pt x="113" y="225"/>
                      <a:pt x="113" y="225"/>
                    </a:cubicBezTo>
                    <a:cubicBezTo>
                      <a:pt x="169" y="225"/>
                      <a:pt x="225" y="57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4017573" y="4757341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9" y="1"/>
                    </a:moveTo>
                    <a:cubicBezTo>
                      <a:pt x="57" y="1"/>
                      <a:pt x="1" y="239"/>
                      <a:pt x="183" y="295"/>
                    </a:cubicBezTo>
                    <a:lnTo>
                      <a:pt x="239" y="295"/>
                    </a:lnTo>
                    <a:cubicBezTo>
                      <a:pt x="351" y="295"/>
                      <a:pt x="407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30"/>
              <p:cNvSpPr/>
              <p:nvPr/>
            </p:nvSpPr>
            <p:spPr>
              <a:xfrm>
                <a:off x="4090043" y="4553566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9" y="0"/>
                    </a:moveTo>
                    <a:cubicBezTo>
                      <a:pt x="113" y="0"/>
                      <a:pt x="1" y="182"/>
                      <a:pt x="169" y="294"/>
                    </a:cubicBezTo>
                    <a:lnTo>
                      <a:pt x="239" y="294"/>
                    </a:lnTo>
                    <a:cubicBezTo>
                      <a:pt x="351" y="294"/>
                      <a:pt x="463" y="112"/>
                      <a:pt x="351" y="56"/>
                    </a:cubicBezTo>
                    <a:cubicBezTo>
                      <a:pt x="295" y="0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30"/>
              <p:cNvSpPr/>
              <p:nvPr/>
            </p:nvSpPr>
            <p:spPr>
              <a:xfrm>
                <a:off x="4028109" y="4708423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1"/>
                    </a:moveTo>
                    <a:cubicBezTo>
                      <a:pt x="1" y="1"/>
                      <a:pt x="1" y="182"/>
                      <a:pt x="113" y="238"/>
                    </a:cubicBezTo>
                    <a:cubicBezTo>
                      <a:pt x="239" y="238"/>
                      <a:pt x="295" y="56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3880690" y="4801345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6" y="1"/>
                    </a:moveTo>
                    <a:cubicBezTo>
                      <a:pt x="70" y="1"/>
                      <a:pt x="0" y="112"/>
                      <a:pt x="126" y="182"/>
                    </a:cubicBezTo>
                    <a:cubicBezTo>
                      <a:pt x="238" y="182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0"/>
              <p:cNvSpPr/>
              <p:nvPr/>
            </p:nvSpPr>
            <p:spPr>
              <a:xfrm>
                <a:off x="3731367" y="4453206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0"/>
                    </a:moveTo>
                    <a:cubicBezTo>
                      <a:pt x="1" y="0"/>
                      <a:pt x="1" y="168"/>
                      <a:pt x="113" y="224"/>
                    </a:cubicBezTo>
                    <a:cubicBezTo>
                      <a:pt x="225" y="224"/>
                      <a:pt x="295" y="56"/>
                      <a:pt x="169" y="56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30"/>
              <p:cNvSpPr/>
              <p:nvPr/>
            </p:nvSpPr>
            <p:spPr>
              <a:xfrm>
                <a:off x="4069635" y="4747469"/>
                <a:ext cx="12440" cy="7437"/>
              </a:xfrm>
              <a:custGeom>
                <a:rect b="b" l="l" r="r" t="t"/>
                <a:pathLst>
                  <a:path extrusionOk="0" h="168" w="281">
                    <a:moveTo>
                      <a:pt x="112" y="0"/>
                    </a:moveTo>
                    <a:cubicBezTo>
                      <a:pt x="56" y="0"/>
                      <a:pt x="0" y="168"/>
                      <a:pt x="112" y="168"/>
                    </a:cubicBezTo>
                    <a:lnTo>
                      <a:pt x="168" y="168"/>
                    </a:lnTo>
                    <a:cubicBezTo>
                      <a:pt x="224" y="168"/>
                      <a:pt x="280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30"/>
              <p:cNvSpPr/>
              <p:nvPr/>
            </p:nvSpPr>
            <p:spPr>
              <a:xfrm>
                <a:off x="4041125" y="4793908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68" y="1"/>
                    </a:moveTo>
                    <a:cubicBezTo>
                      <a:pt x="56" y="1"/>
                      <a:pt x="1" y="113"/>
                      <a:pt x="112" y="169"/>
                    </a:cubicBezTo>
                    <a:lnTo>
                      <a:pt x="168" y="169"/>
                    </a:lnTo>
                    <a:cubicBezTo>
                      <a:pt x="224" y="169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0"/>
              <p:cNvSpPr/>
              <p:nvPr/>
            </p:nvSpPr>
            <p:spPr>
              <a:xfrm>
                <a:off x="3937666" y="4809403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57" y="0"/>
                      <a:pt x="1" y="112"/>
                      <a:pt x="57" y="168"/>
                    </a:cubicBezTo>
                    <a:lnTo>
                      <a:pt x="113" y="168"/>
                    </a:lnTo>
                    <a:cubicBezTo>
                      <a:pt x="239" y="168"/>
                      <a:pt x="294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0"/>
              <p:cNvSpPr/>
              <p:nvPr/>
            </p:nvSpPr>
            <p:spPr>
              <a:xfrm>
                <a:off x="3710339" y="4759820"/>
                <a:ext cx="13015" cy="8101"/>
              </a:xfrm>
              <a:custGeom>
                <a:rect b="b" l="l" r="r" t="t"/>
                <a:pathLst>
                  <a:path extrusionOk="0" h="183" w="294">
                    <a:moveTo>
                      <a:pt x="182" y="1"/>
                    </a:moveTo>
                    <a:cubicBezTo>
                      <a:pt x="70" y="1"/>
                      <a:pt x="0" y="183"/>
                      <a:pt x="126" y="183"/>
                    </a:cubicBezTo>
                    <a:lnTo>
                      <a:pt x="182" y="183"/>
                    </a:lnTo>
                    <a:cubicBezTo>
                      <a:pt x="238" y="183"/>
                      <a:pt x="294" y="7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0"/>
              <p:cNvSpPr/>
              <p:nvPr/>
            </p:nvSpPr>
            <p:spPr>
              <a:xfrm>
                <a:off x="4110496" y="4604964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7" y="1"/>
                    </a:moveTo>
                    <a:cubicBezTo>
                      <a:pt x="57" y="1"/>
                      <a:pt x="1" y="183"/>
                      <a:pt x="127" y="183"/>
                    </a:cubicBezTo>
                    <a:lnTo>
                      <a:pt x="183" y="183"/>
                    </a:lnTo>
                    <a:cubicBezTo>
                      <a:pt x="239" y="183"/>
                      <a:pt x="295" y="7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0"/>
              <p:cNvSpPr/>
              <p:nvPr/>
            </p:nvSpPr>
            <p:spPr>
              <a:xfrm>
                <a:off x="4092522" y="4507083"/>
                <a:ext cx="10581" cy="10581"/>
              </a:xfrm>
              <a:custGeom>
                <a:rect b="b" l="l" r="r" t="t"/>
                <a:pathLst>
                  <a:path extrusionOk="0" h="239" w="239">
                    <a:moveTo>
                      <a:pt x="113" y="1"/>
                    </a:moveTo>
                    <a:cubicBezTo>
                      <a:pt x="57" y="1"/>
                      <a:pt x="1" y="183"/>
                      <a:pt x="57" y="239"/>
                    </a:cubicBezTo>
                    <a:lnTo>
                      <a:pt x="113" y="239"/>
                    </a:lnTo>
                    <a:cubicBezTo>
                      <a:pt x="183" y="239"/>
                      <a:pt x="239" y="113"/>
                      <a:pt x="183" y="57"/>
                    </a:cubicBez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0"/>
              <p:cNvSpPr/>
              <p:nvPr/>
            </p:nvSpPr>
            <p:spPr>
              <a:xfrm>
                <a:off x="4116074" y="4641531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9" y="0"/>
                    </a:moveTo>
                    <a:cubicBezTo>
                      <a:pt x="57" y="0"/>
                      <a:pt x="1" y="294"/>
                      <a:pt x="169" y="350"/>
                    </a:cubicBezTo>
                    <a:cubicBezTo>
                      <a:pt x="351" y="350"/>
                      <a:pt x="407" y="112"/>
                      <a:pt x="225" y="56"/>
                    </a:cubicBezTo>
                    <a:cubicBezTo>
                      <a:pt x="225" y="56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0"/>
              <p:cNvSpPr/>
              <p:nvPr/>
            </p:nvSpPr>
            <p:spPr>
              <a:xfrm>
                <a:off x="3689886" y="4610542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82" y="1"/>
                    </a:moveTo>
                    <a:cubicBezTo>
                      <a:pt x="56" y="1"/>
                      <a:pt x="0" y="224"/>
                      <a:pt x="182" y="294"/>
                    </a:cubicBezTo>
                    <a:cubicBezTo>
                      <a:pt x="350" y="294"/>
                      <a:pt x="406" y="57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0"/>
              <p:cNvSpPr/>
              <p:nvPr/>
            </p:nvSpPr>
            <p:spPr>
              <a:xfrm>
                <a:off x="3705381" y="4669996"/>
                <a:ext cx="13015" cy="7482"/>
              </a:xfrm>
              <a:custGeom>
                <a:rect b="b" l="l" r="r" t="t"/>
                <a:pathLst>
                  <a:path extrusionOk="0" h="169" w="294">
                    <a:moveTo>
                      <a:pt x="112" y="1"/>
                    </a:moveTo>
                    <a:cubicBezTo>
                      <a:pt x="56" y="1"/>
                      <a:pt x="0" y="169"/>
                      <a:pt x="112" y="169"/>
                    </a:cubicBezTo>
                    <a:lnTo>
                      <a:pt x="182" y="169"/>
                    </a:lnTo>
                    <a:cubicBezTo>
                      <a:pt x="238" y="169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0"/>
              <p:cNvSpPr/>
              <p:nvPr/>
            </p:nvSpPr>
            <p:spPr>
              <a:xfrm>
                <a:off x="3728888" y="4705944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" y="1"/>
                    </a:moveTo>
                    <a:cubicBezTo>
                      <a:pt x="113" y="57"/>
                      <a:pt x="169" y="112"/>
                      <a:pt x="225" y="168"/>
                    </a:cubicBezTo>
                    <a:cubicBezTo>
                      <a:pt x="225" y="112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30"/>
              <p:cNvSpPr/>
              <p:nvPr/>
            </p:nvSpPr>
            <p:spPr>
              <a:xfrm>
                <a:off x="3723310" y="4705944"/>
                <a:ext cx="15539" cy="13060"/>
              </a:xfrm>
              <a:custGeom>
                <a:rect b="b" l="l" r="r" t="t"/>
                <a:pathLst>
                  <a:path extrusionOk="0" h="295" w="351">
                    <a:moveTo>
                      <a:pt x="127" y="1"/>
                    </a:moveTo>
                    <a:lnTo>
                      <a:pt x="127" y="1"/>
                    </a:lnTo>
                    <a:cubicBezTo>
                      <a:pt x="57" y="57"/>
                      <a:pt x="1" y="238"/>
                      <a:pt x="183" y="294"/>
                    </a:cubicBezTo>
                    <a:cubicBezTo>
                      <a:pt x="295" y="294"/>
                      <a:pt x="295" y="238"/>
                      <a:pt x="351" y="168"/>
                    </a:cubicBezTo>
                    <a:cubicBezTo>
                      <a:pt x="295" y="112"/>
                      <a:pt x="239" y="57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30"/>
              <p:cNvSpPr/>
              <p:nvPr/>
            </p:nvSpPr>
            <p:spPr>
              <a:xfrm>
                <a:off x="3751820" y="4798866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83" y="1"/>
                    </a:moveTo>
                    <a:cubicBezTo>
                      <a:pt x="57" y="1"/>
                      <a:pt x="1" y="238"/>
                      <a:pt x="183" y="294"/>
                    </a:cubicBezTo>
                    <a:lnTo>
                      <a:pt x="183" y="350"/>
                    </a:lnTo>
                    <a:cubicBezTo>
                      <a:pt x="350" y="350"/>
                      <a:pt x="406" y="57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0"/>
              <p:cNvSpPr/>
              <p:nvPr/>
            </p:nvSpPr>
            <p:spPr>
              <a:xfrm>
                <a:off x="3658897" y="4654546"/>
                <a:ext cx="20497" cy="12396"/>
              </a:xfrm>
              <a:custGeom>
                <a:rect b="b" l="l" r="r" t="t"/>
                <a:pathLst>
                  <a:path extrusionOk="0" h="280" w="463">
                    <a:moveTo>
                      <a:pt x="239" y="0"/>
                    </a:moveTo>
                    <a:cubicBezTo>
                      <a:pt x="57" y="0"/>
                      <a:pt x="1" y="224"/>
                      <a:pt x="183" y="280"/>
                    </a:cubicBezTo>
                    <a:lnTo>
                      <a:pt x="239" y="280"/>
                    </a:lnTo>
                    <a:cubicBezTo>
                      <a:pt x="406" y="280"/>
                      <a:pt x="462" y="56"/>
                      <a:pt x="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0"/>
              <p:cNvSpPr/>
              <p:nvPr/>
            </p:nvSpPr>
            <p:spPr>
              <a:xfrm>
                <a:off x="3697944" y="4556045"/>
                <a:ext cx="9961" cy="8101"/>
              </a:xfrm>
              <a:custGeom>
                <a:rect b="b" l="l" r="r" t="t"/>
                <a:pathLst>
                  <a:path extrusionOk="0" h="183" w="225">
                    <a:moveTo>
                      <a:pt x="112" y="0"/>
                    </a:moveTo>
                    <a:cubicBezTo>
                      <a:pt x="0" y="0"/>
                      <a:pt x="0" y="182"/>
                      <a:pt x="112" y="182"/>
                    </a:cubicBezTo>
                    <a:cubicBezTo>
                      <a:pt x="224" y="182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0"/>
              <p:cNvSpPr/>
              <p:nvPr/>
            </p:nvSpPr>
            <p:spPr>
              <a:xfrm>
                <a:off x="4056619" y="4592568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2" y="1"/>
                    </a:moveTo>
                    <a:cubicBezTo>
                      <a:pt x="56" y="1"/>
                      <a:pt x="0" y="169"/>
                      <a:pt x="112" y="169"/>
                    </a:cubicBezTo>
                    <a:cubicBezTo>
                      <a:pt x="224" y="169"/>
                      <a:pt x="29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30"/>
              <p:cNvSpPr/>
              <p:nvPr/>
            </p:nvSpPr>
            <p:spPr>
              <a:xfrm>
                <a:off x="3674392" y="4522577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2" y="1"/>
                    </a:moveTo>
                    <a:cubicBezTo>
                      <a:pt x="0" y="1"/>
                      <a:pt x="0" y="182"/>
                      <a:pt x="112" y="238"/>
                    </a:cubicBezTo>
                    <a:cubicBezTo>
                      <a:pt x="238" y="238"/>
                      <a:pt x="294" y="56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30"/>
              <p:cNvSpPr/>
              <p:nvPr/>
            </p:nvSpPr>
            <p:spPr>
              <a:xfrm>
                <a:off x="4030588" y="4664418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57" y="1"/>
                    </a:moveTo>
                    <a:cubicBezTo>
                      <a:pt x="1" y="1"/>
                      <a:pt x="1" y="57"/>
                      <a:pt x="57" y="127"/>
                    </a:cubicBezTo>
                    <a:cubicBezTo>
                      <a:pt x="113" y="127"/>
                      <a:pt x="183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30"/>
              <p:cNvSpPr/>
              <p:nvPr/>
            </p:nvSpPr>
            <p:spPr>
              <a:xfrm>
                <a:off x="3891226" y="4648968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112" y="0"/>
                    </a:moveTo>
                    <a:cubicBezTo>
                      <a:pt x="56" y="0"/>
                      <a:pt x="0" y="56"/>
                      <a:pt x="112" y="126"/>
                    </a:cubicBezTo>
                    <a:cubicBezTo>
                      <a:pt x="182" y="126"/>
                      <a:pt x="182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30"/>
              <p:cNvSpPr/>
              <p:nvPr/>
            </p:nvSpPr>
            <p:spPr>
              <a:xfrm>
                <a:off x="3782809" y="4666897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112" y="1"/>
                    </a:moveTo>
                    <a:cubicBezTo>
                      <a:pt x="56" y="1"/>
                      <a:pt x="0" y="127"/>
                      <a:pt x="112" y="127"/>
                    </a:cubicBezTo>
                    <a:cubicBezTo>
                      <a:pt x="182" y="127"/>
                      <a:pt x="18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30"/>
              <p:cNvSpPr/>
              <p:nvPr/>
            </p:nvSpPr>
            <p:spPr>
              <a:xfrm>
                <a:off x="3953160" y="4538072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2" y="0"/>
                    </a:moveTo>
                    <a:cubicBezTo>
                      <a:pt x="56" y="0"/>
                      <a:pt x="0" y="112"/>
                      <a:pt x="56" y="112"/>
                    </a:cubicBezTo>
                    <a:lnTo>
                      <a:pt x="112" y="112"/>
                    </a:lnTo>
                    <a:cubicBezTo>
                      <a:pt x="182" y="112"/>
                      <a:pt x="182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30"/>
              <p:cNvSpPr/>
              <p:nvPr/>
            </p:nvSpPr>
            <p:spPr>
              <a:xfrm>
                <a:off x="3795825" y="4731974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6" y="0"/>
                    </a:moveTo>
                    <a:cubicBezTo>
                      <a:pt x="0" y="0"/>
                      <a:pt x="0" y="112"/>
                      <a:pt x="56" y="112"/>
                    </a:cubicBezTo>
                    <a:cubicBezTo>
                      <a:pt x="112" y="112"/>
                      <a:pt x="168" y="56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30"/>
              <p:cNvSpPr/>
              <p:nvPr/>
            </p:nvSpPr>
            <p:spPr>
              <a:xfrm>
                <a:off x="3927129" y="4752427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127" y="0"/>
                    </a:moveTo>
                    <a:cubicBezTo>
                      <a:pt x="1" y="0"/>
                      <a:pt x="1" y="56"/>
                      <a:pt x="71" y="112"/>
                    </a:cubicBezTo>
                    <a:lnTo>
                      <a:pt x="127" y="112"/>
                    </a:lnTo>
                    <a:cubicBezTo>
                      <a:pt x="183" y="112"/>
                      <a:pt x="18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30"/>
              <p:cNvSpPr/>
              <p:nvPr/>
            </p:nvSpPr>
            <p:spPr>
              <a:xfrm>
                <a:off x="3837306" y="4692928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3" y="1"/>
                    </a:moveTo>
                    <a:cubicBezTo>
                      <a:pt x="1" y="1"/>
                      <a:pt x="1" y="113"/>
                      <a:pt x="57" y="113"/>
                    </a:cubicBezTo>
                    <a:lnTo>
                      <a:pt x="113" y="113"/>
                    </a:lnTo>
                    <a:cubicBezTo>
                      <a:pt x="169" y="11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30"/>
              <p:cNvSpPr/>
              <p:nvPr/>
            </p:nvSpPr>
            <p:spPr>
              <a:xfrm>
                <a:off x="3865196" y="4726396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70" y="0"/>
                    </a:moveTo>
                    <a:cubicBezTo>
                      <a:pt x="0" y="0"/>
                      <a:pt x="0" y="126"/>
                      <a:pt x="70" y="126"/>
                    </a:cubicBezTo>
                    <a:cubicBezTo>
                      <a:pt x="182" y="126"/>
                      <a:pt x="182" y="5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30"/>
              <p:cNvSpPr/>
              <p:nvPr/>
            </p:nvSpPr>
            <p:spPr>
              <a:xfrm>
                <a:off x="3932707" y="4687970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7" y="1"/>
                    </a:moveTo>
                    <a:cubicBezTo>
                      <a:pt x="1" y="1"/>
                      <a:pt x="1" y="113"/>
                      <a:pt x="57" y="113"/>
                    </a:cubicBezTo>
                    <a:lnTo>
                      <a:pt x="113" y="113"/>
                    </a:lnTo>
                    <a:cubicBezTo>
                      <a:pt x="169" y="113"/>
                      <a:pt x="169" y="57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30"/>
              <p:cNvSpPr/>
              <p:nvPr/>
            </p:nvSpPr>
            <p:spPr>
              <a:xfrm>
                <a:off x="3984149" y="4617979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6" y="0"/>
                    </a:moveTo>
                    <a:cubicBezTo>
                      <a:pt x="0" y="0"/>
                      <a:pt x="0" y="126"/>
                      <a:pt x="56" y="182"/>
                    </a:cubicBezTo>
                    <a:cubicBezTo>
                      <a:pt x="112" y="182"/>
                      <a:pt x="182" y="56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30"/>
              <p:cNvSpPr/>
              <p:nvPr/>
            </p:nvSpPr>
            <p:spPr>
              <a:xfrm>
                <a:off x="3976712" y="4661984"/>
                <a:ext cx="7482" cy="4958"/>
              </a:xfrm>
              <a:custGeom>
                <a:rect b="b" l="l" r="r" t="t"/>
                <a:pathLst>
                  <a:path extrusionOk="0" h="112" w="169">
                    <a:moveTo>
                      <a:pt x="112" y="0"/>
                    </a:moveTo>
                    <a:cubicBezTo>
                      <a:pt x="56" y="0"/>
                      <a:pt x="0" y="112"/>
                      <a:pt x="56" y="112"/>
                    </a:cubicBezTo>
                    <a:lnTo>
                      <a:pt x="112" y="112"/>
                    </a:lnTo>
                    <a:cubicBezTo>
                      <a:pt x="168" y="112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30"/>
              <p:cNvSpPr/>
              <p:nvPr/>
            </p:nvSpPr>
            <p:spPr>
              <a:xfrm>
                <a:off x="3971134" y="4468701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26" y="0"/>
                    </a:moveTo>
                    <a:cubicBezTo>
                      <a:pt x="56" y="0"/>
                      <a:pt x="0" y="112"/>
                      <a:pt x="126" y="112"/>
                    </a:cubicBezTo>
                    <a:cubicBezTo>
                      <a:pt x="182" y="112"/>
                      <a:pt x="182" y="5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30"/>
              <p:cNvSpPr/>
              <p:nvPr/>
            </p:nvSpPr>
            <p:spPr>
              <a:xfrm>
                <a:off x="4105538" y="4734454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1" y="0"/>
                      <a:pt x="1" y="112"/>
                      <a:pt x="57" y="168"/>
                    </a:cubicBezTo>
                    <a:cubicBezTo>
                      <a:pt x="113" y="168"/>
                      <a:pt x="169" y="56"/>
                      <a:pt x="57" y="5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30"/>
              <p:cNvSpPr/>
              <p:nvPr/>
            </p:nvSpPr>
            <p:spPr>
              <a:xfrm>
                <a:off x="3906677" y="4840392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3" y="0"/>
                    </a:moveTo>
                    <a:cubicBezTo>
                      <a:pt x="57" y="0"/>
                      <a:pt x="1" y="112"/>
                      <a:pt x="57" y="112"/>
                    </a:cubicBezTo>
                    <a:lnTo>
                      <a:pt x="113" y="112"/>
                    </a:lnTo>
                    <a:cubicBezTo>
                      <a:pt x="183" y="112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0"/>
              <p:cNvSpPr/>
              <p:nvPr/>
            </p:nvSpPr>
            <p:spPr>
              <a:xfrm>
                <a:off x="4066536" y="4533114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70" y="0"/>
                    </a:moveTo>
                    <a:cubicBezTo>
                      <a:pt x="0" y="0"/>
                      <a:pt x="0" y="112"/>
                      <a:pt x="70" y="112"/>
                    </a:cubicBezTo>
                    <a:cubicBezTo>
                      <a:pt x="182" y="112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30"/>
              <p:cNvSpPr/>
              <p:nvPr/>
            </p:nvSpPr>
            <p:spPr>
              <a:xfrm>
                <a:off x="4004558" y="456410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71" y="0"/>
                    </a:moveTo>
                    <a:cubicBezTo>
                      <a:pt x="1" y="0"/>
                      <a:pt x="1" y="112"/>
                      <a:pt x="71" y="112"/>
                    </a:cubicBezTo>
                    <a:cubicBezTo>
                      <a:pt x="183" y="112"/>
                      <a:pt x="183" y="56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30"/>
              <p:cNvSpPr/>
              <p:nvPr/>
            </p:nvSpPr>
            <p:spPr>
              <a:xfrm>
                <a:off x="3906677" y="4548608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113" y="0"/>
                    </a:moveTo>
                    <a:cubicBezTo>
                      <a:pt x="57" y="0"/>
                      <a:pt x="1" y="112"/>
                      <a:pt x="57" y="168"/>
                    </a:cubicBezTo>
                    <a:lnTo>
                      <a:pt x="113" y="168"/>
                    </a:lnTo>
                    <a:cubicBezTo>
                      <a:pt x="183" y="168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30"/>
              <p:cNvSpPr/>
              <p:nvPr/>
            </p:nvSpPr>
            <p:spPr>
              <a:xfrm>
                <a:off x="3919692" y="4595047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7" y="1"/>
                    </a:moveTo>
                    <a:cubicBezTo>
                      <a:pt x="1" y="1"/>
                      <a:pt x="1" y="113"/>
                      <a:pt x="57" y="113"/>
                    </a:cubicBezTo>
                    <a:cubicBezTo>
                      <a:pt x="113" y="11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30"/>
              <p:cNvSpPr/>
              <p:nvPr/>
            </p:nvSpPr>
            <p:spPr>
              <a:xfrm>
                <a:off x="3870774" y="4589469"/>
                <a:ext cx="7482" cy="5622"/>
              </a:xfrm>
              <a:custGeom>
                <a:rect b="b" l="l" r="r" t="t"/>
                <a:pathLst>
                  <a:path extrusionOk="0" h="127" w="169">
                    <a:moveTo>
                      <a:pt x="56" y="1"/>
                    </a:moveTo>
                    <a:cubicBezTo>
                      <a:pt x="0" y="1"/>
                      <a:pt x="0" y="71"/>
                      <a:pt x="56" y="127"/>
                    </a:cubicBezTo>
                    <a:cubicBezTo>
                      <a:pt x="168" y="12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30"/>
              <p:cNvSpPr/>
              <p:nvPr/>
            </p:nvSpPr>
            <p:spPr>
              <a:xfrm>
                <a:off x="3883789" y="4440191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6" y="0"/>
                    </a:moveTo>
                    <a:cubicBezTo>
                      <a:pt x="0" y="0"/>
                      <a:pt x="0" y="112"/>
                      <a:pt x="56" y="112"/>
                    </a:cubicBezTo>
                    <a:lnTo>
                      <a:pt x="56" y="168"/>
                    </a:lnTo>
                    <a:cubicBezTo>
                      <a:pt x="168" y="168"/>
                      <a:pt x="168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30"/>
              <p:cNvSpPr/>
              <p:nvPr/>
            </p:nvSpPr>
            <p:spPr>
              <a:xfrm>
                <a:off x="3829248" y="4623557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lnTo>
                      <a:pt x="57" y="168"/>
                    </a:lnTo>
                    <a:cubicBezTo>
                      <a:pt x="113" y="168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30"/>
              <p:cNvSpPr/>
              <p:nvPr/>
            </p:nvSpPr>
            <p:spPr>
              <a:xfrm>
                <a:off x="3886268" y="4486630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2" y="1"/>
                    </a:moveTo>
                    <a:cubicBezTo>
                      <a:pt x="56" y="1"/>
                      <a:pt x="0" y="113"/>
                      <a:pt x="112" y="113"/>
                    </a:cubicBezTo>
                    <a:cubicBezTo>
                      <a:pt x="168" y="113"/>
                      <a:pt x="168" y="57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30"/>
              <p:cNvSpPr/>
              <p:nvPr/>
            </p:nvSpPr>
            <p:spPr>
              <a:xfrm>
                <a:off x="3937666" y="4445149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3" y="0"/>
                    </a:moveTo>
                    <a:cubicBezTo>
                      <a:pt x="57" y="0"/>
                      <a:pt x="1" y="112"/>
                      <a:pt x="57" y="112"/>
                    </a:cubicBezTo>
                    <a:lnTo>
                      <a:pt x="113" y="112"/>
                    </a:lnTo>
                    <a:cubicBezTo>
                      <a:pt x="183" y="112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30"/>
              <p:cNvSpPr/>
              <p:nvPr/>
            </p:nvSpPr>
            <p:spPr>
              <a:xfrm>
                <a:off x="3762356" y="4582032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2" y="1"/>
                    </a:moveTo>
                    <a:cubicBezTo>
                      <a:pt x="56" y="1"/>
                      <a:pt x="1" y="57"/>
                      <a:pt x="56" y="113"/>
                    </a:cubicBezTo>
                    <a:lnTo>
                      <a:pt x="112" y="113"/>
                    </a:lnTo>
                    <a:cubicBezTo>
                      <a:pt x="168" y="113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30"/>
              <p:cNvSpPr/>
              <p:nvPr/>
            </p:nvSpPr>
            <p:spPr>
              <a:xfrm>
                <a:off x="3818712" y="4455685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27" y="0"/>
                    </a:moveTo>
                    <a:cubicBezTo>
                      <a:pt x="71" y="0"/>
                      <a:pt x="1" y="112"/>
                      <a:pt x="127" y="112"/>
                    </a:cubicBezTo>
                    <a:cubicBezTo>
                      <a:pt x="183" y="112"/>
                      <a:pt x="183" y="56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30"/>
              <p:cNvSpPr/>
              <p:nvPr/>
            </p:nvSpPr>
            <p:spPr>
              <a:xfrm>
                <a:off x="3738805" y="453559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cubicBezTo>
                      <a:pt x="127" y="112"/>
                      <a:pt x="18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30"/>
              <p:cNvSpPr/>
              <p:nvPr/>
            </p:nvSpPr>
            <p:spPr>
              <a:xfrm>
                <a:off x="4064057" y="4484151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1"/>
                    </a:moveTo>
                    <a:cubicBezTo>
                      <a:pt x="0" y="1"/>
                      <a:pt x="0" y="113"/>
                      <a:pt x="56" y="113"/>
                    </a:cubicBezTo>
                    <a:cubicBezTo>
                      <a:pt x="126" y="113"/>
                      <a:pt x="182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30"/>
              <p:cNvSpPr/>
              <p:nvPr/>
            </p:nvSpPr>
            <p:spPr>
              <a:xfrm>
                <a:off x="3855279" y="4540551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56" y="0"/>
                    </a:moveTo>
                    <a:cubicBezTo>
                      <a:pt x="1" y="0"/>
                      <a:pt x="1" y="126"/>
                      <a:pt x="56" y="126"/>
                    </a:cubicBezTo>
                    <a:lnTo>
                      <a:pt x="56" y="182"/>
                    </a:lnTo>
                    <a:cubicBezTo>
                      <a:pt x="112" y="182"/>
                      <a:pt x="168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30"/>
              <p:cNvSpPr/>
              <p:nvPr/>
            </p:nvSpPr>
            <p:spPr>
              <a:xfrm>
                <a:off x="3800783" y="4507083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126" y="1"/>
                    </a:moveTo>
                    <a:cubicBezTo>
                      <a:pt x="0" y="1"/>
                      <a:pt x="0" y="113"/>
                      <a:pt x="56" y="183"/>
                    </a:cubicBezTo>
                    <a:lnTo>
                      <a:pt x="126" y="183"/>
                    </a:lnTo>
                    <a:cubicBezTo>
                      <a:pt x="182" y="183"/>
                      <a:pt x="182" y="5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30"/>
              <p:cNvSpPr/>
              <p:nvPr/>
            </p:nvSpPr>
            <p:spPr>
              <a:xfrm>
                <a:off x="3816233" y="4569061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cubicBezTo>
                      <a:pt x="127" y="112"/>
                      <a:pt x="18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30"/>
              <p:cNvSpPr/>
              <p:nvPr/>
            </p:nvSpPr>
            <p:spPr>
              <a:xfrm>
                <a:off x="3746862" y="4496547"/>
                <a:ext cx="7482" cy="5622"/>
              </a:xfrm>
              <a:custGeom>
                <a:rect b="b" l="l" r="r" t="t"/>
                <a:pathLst>
                  <a:path extrusionOk="0" h="127" w="169">
                    <a:moveTo>
                      <a:pt x="57" y="1"/>
                    </a:moveTo>
                    <a:cubicBezTo>
                      <a:pt x="1" y="1"/>
                      <a:pt x="1" y="127"/>
                      <a:pt x="57" y="127"/>
                    </a:cubicBezTo>
                    <a:cubicBezTo>
                      <a:pt x="113" y="127"/>
                      <a:pt x="169" y="7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30"/>
              <p:cNvSpPr/>
              <p:nvPr/>
            </p:nvSpPr>
            <p:spPr>
              <a:xfrm>
                <a:off x="3984149" y="4721438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0"/>
                    </a:moveTo>
                    <a:cubicBezTo>
                      <a:pt x="0" y="0"/>
                      <a:pt x="0" y="56"/>
                      <a:pt x="56" y="112"/>
                    </a:cubicBezTo>
                    <a:cubicBezTo>
                      <a:pt x="112" y="112"/>
                      <a:pt x="18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30"/>
              <p:cNvSpPr/>
              <p:nvPr/>
            </p:nvSpPr>
            <p:spPr>
              <a:xfrm>
                <a:off x="3707860" y="4502125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1"/>
                    </a:moveTo>
                    <a:cubicBezTo>
                      <a:pt x="0" y="1"/>
                      <a:pt x="0" y="113"/>
                      <a:pt x="56" y="113"/>
                    </a:cubicBezTo>
                    <a:cubicBezTo>
                      <a:pt x="182" y="113"/>
                      <a:pt x="182" y="5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30"/>
              <p:cNvSpPr/>
              <p:nvPr/>
            </p:nvSpPr>
            <p:spPr>
              <a:xfrm>
                <a:off x="3736326" y="4633474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7" y="0"/>
                    </a:moveTo>
                    <a:cubicBezTo>
                      <a:pt x="1" y="0"/>
                      <a:pt x="1" y="126"/>
                      <a:pt x="57" y="182"/>
                    </a:cubicBezTo>
                    <a:cubicBezTo>
                      <a:pt x="113" y="182"/>
                      <a:pt x="183" y="56"/>
                      <a:pt x="57" y="5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30"/>
              <p:cNvSpPr/>
              <p:nvPr/>
            </p:nvSpPr>
            <p:spPr>
              <a:xfrm>
                <a:off x="3679350" y="470594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6" y="1"/>
                    </a:moveTo>
                    <a:cubicBezTo>
                      <a:pt x="70" y="1"/>
                      <a:pt x="0" y="168"/>
                      <a:pt x="126" y="238"/>
                    </a:cubicBezTo>
                    <a:cubicBezTo>
                      <a:pt x="238" y="238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30"/>
              <p:cNvSpPr/>
              <p:nvPr/>
            </p:nvSpPr>
            <p:spPr>
              <a:xfrm>
                <a:off x="3749341" y="4757341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3" y="1"/>
                    </a:moveTo>
                    <a:cubicBezTo>
                      <a:pt x="57" y="1"/>
                      <a:pt x="1" y="183"/>
                      <a:pt x="113" y="183"/>
                    </a:cubicBezTo>
                    <a:lnTo>
                      <a:pt x="169" y="183"/>
                    </a:lnTo>
                    <a:cubicBezTo>
                      <a:pt x="239" y="183"/>
                      <a:pt x="295" y="57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9" name="Google Shape;1169;p30"/>
            <p:cNvGrpSpPr/>
            <p:nvPr/>
          </p:nvGrpSpPr>
          <p:grpSpPr>
            <a:xfrm rot="-3483820">
              <a:off x="8146745" y="4503131"/>
              <a:ext cx="369548" cy="59474"/>
              <a:chOff x="3769794" y="4398666"/>
              <a:chExt cx="242865" cy="39090"/>
            </a:xfrm>
          </p:grpSpPr>
          <p:sp>
            <p:nvSpPr>
              <p:cNvPr id="1170" name="Google Shape;1170;p30"/>
              <p:cNvSpPr/>
              <p:nvPr/>
            </p:nvSpPr>
            <p:spPr>
              <a:xfrm>
                <a:off x="3976712" y="4414160"/>
                <a:ext cx="35947" cy="15539"/>
              </a:xfrm>
              <a:custGeom>
                <a:rect b="b" l="l" r="r" t="t"/>
                <a:pathLst>
                  <a:path extrusionOk="0" h="351" w="812">
                    <a:moveTo>
                      <a:pt x="0" y="1"/>
                    </a:moveTo>
                    <a:cubicBezTo>
                      <a:pt x="0" y="57"/>
                      <a:pt x="0" y="113"/>
                      <a:pt x="56" y="113"/>
                    </a:cubicBezTo>
                    <a:cubicBezTo>
                      <a:pt x="280" y="183"/>
                      <a:pt x="462" y="295"/>
                      <a:pt x="700" y="351"/>
                    </a:cubicBezTo>
                    <a:lnTo>
                      <a:pt x="756" y="351"/>
                    </a:lnTo>
                    <a:cubicBezTo>
                      <a:pt x="812" y="295"/>
                      <a:pt x="756" y="295"/>
                      <a:pt x="756" y="239"/>
                    </a:cubicBezTo>
                    <a:cubicBezTo>
                      <a:pt x="518" y="183"/>
                      <a:pt x="280" y="57"/>
                      <a:pt x="1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30"/>
              <p:cNvSpPr/>
              <p:nvPr/>
            </p:nvSpPr>
            <p:spPr>
              <a:xfrm>
                <a:off x="3922171" y="4398666"/>
                <a:ext cx="35992" cy="13060"/>
              </a:xfrm>
              <a:custGeom>
                <a:rect b="b" l="l" r="r" t="t"/>
                <a:pathLst>
                  <a:path extrusionOk="0" h="295" w="813">
                    <a:moveTo>
                      <a:pt x="57" y="1"/>
                    </a:moveTo>
                    <a:cubicBezTo>
                      <a:pt x="1" y="1"/>
                      <a:pt x="1" y="57"/>
                      <a:pt x="1" y="57"/>
                    </a:cubicBezTo>
                    <a:cubicBezTo>
                      <a:pt x="1" y="113"/>
                      <a:pt x="1" y="183"/>
                      <a:pt x="57" y="183"/>
                    </a:cubicBezTo>
                    <a:cubicBezTo>
                      <a:pt x="295" y="183"/>
                      <a:pt x="533" y="239"/>
                      <a:pt x="756" y="295"/>
                    </a:cubicBezTo>
                    <a:cubicBezTo>
                      <a:pt x="756" y="295"/>
                      <a:pt x="812" y="295"/>
                      <a:pt x="812" y="239"/>
                    </a:cubicBezTo>
                    <a:cubicBezTo>
                      <a:pt x="812" y="239"/>
                      <a:pt x="812" y="183"/>
                      <a:pt x="756" y="183"/>
                    </a:cubicBezTo>
                    <a:cubicBezTo>
                      <a:pt x="533" y="113"/>
                      <a:pt x="295" y="57"/>
                      <a:pt x="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30"/>
              <p:cNvSpPr/>
              <p:nvPr/>
            </p:nvSpPr>
            <p:spPr>
              <a:xfrm>
                <a:off x="3769794" y="4398666"/>
                <a:ext cx="118998" cy="39090"/>
              </a:xfrm>
              <a:custGeom>
                <a:rect b="b" l="l" r="r" t="t"/>
                <a:pathLst>
                  <a:path extrusionOk="0" h="883" w="2688">
                    <a:moveTo>
                      <a:pt x="2631" y="1"/>
                    </a:moveTo>
                    <a:cubicBezTo>
                      <a:pt x="1050" y="1"/>
                      <a:pt x="56" y="756"/>
                      <a:pt x="56" y="756"/>
                    </a:cubicBezTo>
                    <a:cubicBezTo>
                      <a:pt x="0" y="812"/>
                      <a:pt x="0" y="812"/>
                      <a:pt x="0" y="882"/>
                    </a:cubicBezTo>
                    <a:lnTo>
                      <a:pt x="126" y="882"/>
                    </a:lnTo>
                    <a:cubicBezTo>
                      <a:pt x="126" y="882"/>
                      <a:pt x="1050" y="183"/>
                      <a:pt x="2631" y="113"/>
                    </a:cubicBezTo>
                    <a:lnTo>
                      <a:pt x="2687" y="57"/>
                    </a:lnTo>
                    <a:cubicBezTo>
                      <a:pt x="2687" y="1"/>
                      <a:pt x="2631" y="1"/>
                      <a:pt x="26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73" name="Google Shape;1173;p30"/>
            <p:cNvSpPr/>
            <p:nvPr/>
          </p:nvSpPr>
          <p:spPr>
            <a:xfrm rot="-3483815">
              <a:off x="8740039" y="4537129"/>
              <a:ext cx="342262" cy="255476"/>
            </a:xfrm>
            <a:custGeom>
              <a:rect b="b" l="l" r="r" t="t"/>
              <a:pathLst>
                <a:path extrusionOk="0" h="3793" w="5081">
                  <a:moveTo>
                    <a:pt x="2744" y="3093"/>
                  </a:moveTo>
                  <a:cubicBezTo>
                    <a:pt x="1932" y="3555"/>
                    <a:pt x="994" y="3793"/>
                    <a:pt x="1" y="3793"/>
                  </a:cubicBezTo>
                  <a:cubicBezTo>
                    <a:pt x="994" y="3793"/>
                    <a:pt x="1932" y="3555"/>
                    <a:pt x="2744" y="3093"/>
                  </a:cubicBezTo>
                  <a:lnTo>
                    <a:pt x="2744" y="3093"/>
                  </a:lnTo>
                  <a:close/>
                  <a:moveTo>
                    <a:pt x="5081" y="113"/>
                  </a:moveTo>
                  <a:cubicBezTo>
                    <a:pt x="4661" y="1344"/>
                    <a:pt x="3905" y="2323"/>
                    <a:pt x="2982" y="2911"/>
                  </a:cubicBezTo>
                  <a:lnTo>
                    <a:pt x="2982" y="2911"/>
                  </a:lnTo>
                  <a:cubicBezTo>
                    <a:pt x="3905" y="2323"/>
                    <a:pt x="4661" y="1344"/>
                    <a:pt x="5081" y="113"/>
                  </a:cubicBezTo>
                  <a:close/>
                  <a:moveTo>
                    <a:pt x="5081" y="113"/>
                  </a:moveTo>
                  <a:lnTo>
                    <a:pt x="5081" y="113"/>
                  </a:lnTo>
                  <a:lnTo>
                    <a:pt x="5081" y="113"/>
                  </a:lnTo>
                  <a:lnTo>
                    <a:pt x="5081" y="113"/>
                  </a:lnTo>
                  <a:lnTo>
                    <a:pt x="5081" y="113"/>
                  </a:lnTo>
                  <a:close/>
                  <a:moveTo>
                    <a:pt x="5081" y="57"/>
                  </a:moveTo>
                  <a:lnTo>
                    <a:pt x="5081" y="113"/>
                  </a:lnTo>
                  <a:lnTo>
                    <a:pt x="5081" y="113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1"/>
                  </a:moveTo>
                  <a:lnTo>
                    <a:pt x="5081" y="1"/>
                  </a:lnTo>
                  <a:lnTo>
                    <a:pt x="50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0000" y="1063351"/>
            <a:ext cx="77040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cxnSp>
        <p:nvCxnSpPr>
          <p:cNvPr id="20" name="Google Shape;20;p4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" name="Google Shape;21;p4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2" name="Google Shape;22;p4"/>
          <p:cNvGrpSpPr/>
          <p:nvPr/>
        </p:nvGrpSpPr>
        <p:grpSpPr>
          <a:xfrm rot="-4028711">
            <a:off x="-270210" y="789587"/>
            <a:ext cx="912294" cy="934224"/>
            <a:chOff x="5369918" y="1309401"/>
            <a:chExt cx="868462" cy="889305"/>
          </a:xfrm>
        </p:grpSpPr>
        <p:grpSp>
          <p:nvGrpSpPr>
            <p:cNvPr id="23" name="Google Shape;23;p4"/>
            <p:cNvGrpSpPr/>
            <p:nvPr/>
          </p:nvGrpSpPr>
          <p:grpSpPr>
            <a:xfrm>
              <a:off x="5369918" y="1309401"/>
              <a:ext cx="868462" cy="889305"/>
              <a:chOff x="3222351" y="209351"/>
              <a:chExt cx="486970" cy="498657"/>
            </a:xfrm>
          </p:grpSpPr>
          <p:sp>
            <p:nvSpPr>
              <p:cNvPr id="24" name="Google Shape;24;p4"/>
              <p:cNvSpPr/>
              <p:nvPr/>
            </p:nvSpPr>
            <p:spPr>
              <a:xfrm>
                <a:off x="3243246" y="284079"/>
                <a:ext cx="209397" cy="172742"/>
              </a:xfrm>
              <a:custGeom>
                <a:rect b="b" l="l" r="r" t="t"/>
                <a:pathLst>
                  <a:path extrusionOk="0" h="3902" w="4730">
                    <a:moveTo>
                      <a:pt x="238" y="0"/>
                    </a:moveTo>
                    <a:cubicBezTo>
                      <a:pt x="126" y="0"/>
                      <a:pt x="0" y="126"/>
                      <a:pt x="56" y="238"/>
                    </a:cubicBezTo>
                    <a:cubicBezTo>
                      <a:pt x="914" y="1941"/>
                      <a:pt x="2791" y="3901"/>
                      <a:pt x="4218" y="3901"/>
                    </a:cubicBezTo>
                    <a:cubicBezTo>
                      <a:pt x="4351" y="3901"/>
                      <a:pt x="4480" y="3884"/>
                      <a:pt x="4604" y="3848"/>
                    </a:cubicBezTo>
                    <a:cubicBezTo>
                      <a:pt x="4730" y="2281"/>
                      <a:pt x="2281" y="588"/>
                      <a:pt x="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4"/>
              <p:cNvSpPr/>
              <p:nvPr/>
            </p:nvSpPr>
            <p:spPr>
              <a:xfrm>
                <a:off x="3222351" y="449604"/>
                <a:ext cx="223652" cy="147818"/>
              </a:xfrm>
              <a:custGeom>
                <a:rect b="b" l="l" r="r" t="t"/>
                <a:pathLst>
                  <a:path extrusionOk="0" h="3339" w="5052">
                    <a:moveTo>
                      <a:pt x="4463" y="1"/>
                    </a:moveTo>
                    <a:cubicBezTo>
                      <a:pt x="3043" y="1"/>
                      <a:pt x="1061" y="1567"/>
                      <a:pt x="98" y="3090"/>
                    </a:cubicBezTo>
                    <a:cubicBezTo>
                      <a:pt x="1" y="3188"/>
                      <a:pt x="73" y="3338"/>
                      <a:pt x="177" y="3338"/>
                    </a:cubicBezTo>
                    <a:cubicBezTo>
                      <a:pt x="192" y="3338"/>
                      <a:pt x="208" y="3335"/>
                      <a:pt x="224" y="3328"/>
                    </a:cubicBezTo>
                    <a:cubicBezTo>
                      <a:pt x="2323" y="3034"/>
                      <a:pt x="4996" y="1635"/>
                      <a:pt x="5052" y="109"/>
                    </a:cubicBezTo>
                    <a:cubicBezTo>
                      <a:pt x="4871" y="35"/>
                      <a:pt x="4673" y="1"/>
                      <a:pt x="4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4"/>
              <p:cNvSpPr/>
              <p:nvPr/>
            </p:nvSpPr>
            <p:spPr>
              <a:xfrm>
                <a:off x="3402618" y="454430"/>
                <a:ext cx="131349" cy="253579"/>
              </a:xfrm>
              <a:custGeom>
                <a:rect b="b" l="l" r="r" t="t"/>
                <a:pathLst>
                  <a:path extrusionOk="0" h="5728" w="2967">
                    <a:moveTo>
                      <a:pt x="980" y="0"/>
                    </a:moveTo>
                    <a:cubicBezTo>
                      <a:pt x="0" y="1176"/>
                      <a:pt x="980" y="4030"/>
                      <a:pt x="2323" y="5668"/>
                    </a:cubicBezTo>
                    <a:cubicBezTo>
                      <a:pt x="2344" y="5710"/>
                      <a:pt x="2383" y="5728"/>
                      <a:pt x="2423" y="5728"/>
                    </a:cubicBezTo>
                    <a:cubicBezTo>
                      <a:pt x="2490" y="5728"/>
                      <a:pt x="2561" y="5677"/>
                      <a:pt x="2561" y="5598"/>
                    </a:cubicBezTo>
                    <a:cubicBezTo>
                      <a:pt x="2967" y="3569"/>
                      <a:pt x="2449" y="532"/>
                      <a:pt x="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4"/>
              <p:cNvSpPr/>
              <p:nvPr/>
            </p:nvSpPr>
            <p:spPr>
              <a:xfrm>
                <a:off x="3411118" y="209351"/>
                <a:ext cx="141885" cy="245123"/>
              </a:xfrm>
              <a:custGeom>
                <a:rect b="b" l="l" r="r" t="t"/>
                <a:pathLst>
                  <a:path extrusionOk="0" h="5537" w="3205">
                    <a:moveTo>
                      <a:pt x="2995" y="1"/>
                    </a:moveTo>
                    <a:cubicBezTo>
                      <a:pt x="2949" y="1"/>
                      <a:pt x="2899" y="21"/>
                      <a:pt x="2855" y="65"/>
                    </a:cubicBezTo>
                    <a:cubicBezTo>
                      <a:pt x="1344" y="1520"/>
                      <a:pt x="0" y="4207"/>
                      <a:pt x="882" y="5536"/>
                    </a:cubicBezTo>
                    <a:cubicBezTo>
                      <a:pt x="2337" y="5131"/>
                      <a:pt x="3205" y="2220"/>
                      <a:pt x="3149" y="177"/>
                    </a:cubicBezTo>
                    <a:cubicBezTo>
                      <a:pt x="3149" y="68"/>
                      <a:pt x="3078" y="1"/>
                      <a:pt x="2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4"/>
              <p:cNvSpPr/>
              <p:nvPr/>
            </p:nvSpPr>
            <p:spPr>
              <a:xfrm>
                <a:off x="3449058" y="421891"/>
                <a:ext cx="260263" cy="77384"/>
              </a:xfrm>
              <a:custGeom>
                <a:rect b="b" l="l" r="r" t="t"/>
                <a:pathLst>
                  <a:path extrusionOk="0" h="1748" w="5879">
                    <a:moveTo>
                      <a:pt x="2087" y="1"/>
                    </a:moveTo>
                    <a:cubicBezTo>
                      <a:pt x="1179" y="1"/>
                      <a:pt x="396" y="214"/>
                      <a:pt x="1" y="735"/>
                    </a:cubicBezTo>
                    <a:cubicBezTo>
                      <a:pt x="449" y="1446"/>
                      <a:pt x="1576" y="1748"/>
                      <a:pt x="2818" y="1748"/>
                    </a:cubicBezTo>
                    <a:cubicBezTo>
                      <a:pt x="3825" y="1748"/>
                      <a:pt x="4908" y="1549"/>
                      <a:pt x="5766" y="1211"/>
                    </a:cubicBezTo>
                    <a:cubicBezTo>
                      <a:pt x="5878" y="1211"/>
                      <a:pt x="5878" y="1029"/>
                      <a:pt x="5766" y="917"/>
                    </a:cubicBezTo>
                    <a:cubicBezTo>
                      <a:pt x="4734" y="381"/>
                      <a:pt x="3299" y="1"/>
                      <a:pt x="20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" name="Google Shape;29;p4"/>
            <p:cNvGrpSpPr/>
            <p:nvPr/>
          </p:nvGrpSpPr>
          <p:grpSpPr>
            <a:xfrm>
              <a:off x="5425894" y="1359772"/>
              <a:ext cx="759115" cy="787774"/>
              <a:chOff x="3253738" y="237595"/>
              <a:chExt cx="425656" cy="441726"/>
            </a:xfrm>
          </p:grpSpPr>
          <p:sp>
            <p:nvSpPr>
              <p:cNvPr id="30" name="Google Shape;30;p4"/>
              <p:cNvSpPr/>
              <p:nvPr/>
            </p:nvSpPr>
            <p:spPr>
              <a:xfrm>
                <a:off x="3269233" y="307586"/>
                <a:ext cx="162382" cy="131393"/>
              </a:xfrm>
              <a:custGeom>
                <a:rect b="b" l="l" r="r" t="t"/>
                <a:pathLst>
                  <a:path extrusionOk="0" h="2968" w="3668">
                    <a:moveTo>
                      <a:pt x="295" y="169"/>
                    </a:moveTo>
                    <a:cubicBezTo>
                      <a:pt x="1694" y="757"/>
                      <a:pt x="3261" y="1862"/>
                      <a:pt x="3555" y="2912"/>
                    </a:cubicBezTo>
                    <a:cubicBezTo>
                      <a:pt x="3037" y="2856"/>
                      <a:pt x="2450" y="2506"/>
                      <a:pt x="1862" y="1988"/>
                    </a:cubicBezTo>
                    <a:cubicBezTo>
                      <a:pt x="1218" y="1512"/>
                      <a:pt x="700" y="869"/>
                      <a:pt x="295" y="169"/>
                    </a:cubicBezTo>
                    <a:close/>
                    <a:moveTo>
                      <a:pt x="1" y="1"/>
                    </a:moveTo>
                    <a:lnTo>
                      <a:pt x="113" y="113"/>
                    </a:lnTo>
                    <a:cubicBezTo>
                      <a:pt x="519" y="813"/>
                      <a:pt x="1162" y="1568"/>
                      <a:pt x="1750" y="2100"/>
                    </a:cubicBezTo>
                    <a:cubicBezTo>
                      <a:pt x="2450" y="2618"/>
                      <a:pt x="3093" y="2968"/>
                      <a:pt x="3611" y="2968"/>
                    </a:cubicBezTo>
                    <a:lnTo>
                      <a:pt x="3667" y="2968"/>
                    </a:lnTo>
                    <a:lnTo>
                      <a:pt x="3667" y="2912"/>
                    </a:lnTo>
                    <a:cubicBezTo>
                      <a:pt x="3387" y="1806"/>
                      <a:pt x="1638" y="589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4"/>
              <p:cNvSpPr/>
              <p:nvPr/>
            </p:nvSpPr>
            <p:spPr>
              <a:xfrm>
                <a:off x="3253738" y="464966"/>
                <a:ext cx="175398" cy="113420"/>
              </a:xfrm>
              <a:custGeom>
                <a:rect b="b" l="l" r="r" t="t"/>
                <a:pathLst>
                  <a:path extrusionOk="0" h="2562" w="3962">
                    <a:moveTo>
                      <a:pt x="3849" y="112"/>
                    </a:moveTo>
                    <a:cubicBezTo>
                      <a:pt x="3611" y="532"/>
                      <a:pt x="3149" y="1050"/>
                      <a:pt x="2450" y="1456"/>
                    </a:cubicBezTo>
                    <a:cubicBezTo>
                      <a:pt x="1806" y="1861"/>
                      <a:pt x="1050" y="2155"/>
                      <a:pt x="239" y="2393"/>
                    </a:cubicBezTo>
                    <a:cubicBezTo>
                      <a:pt x="1218" y="1232"/>
                      <a:pt x="2744" y="112"/>
                      <a:pt x="3793" y="112"/>
                    </a:cubicBezTo>
                    <a:close/>
                    <a:moveTo>
                      <a:pt x="3793" y="0"/>
                    </a:moveTo>
                    <a:cubicBezTo>
                      <a:pt x="2618" y="0"/>
                      <a:pt x="1050" y="1232"/>
                      <a:pt x="57" y="2449"/>
                    </a:cubicBezTo>
                    <a:lnTo>
                      <a:pt x="1" y="2561"/>
                    </a:lnTo>
                    <a:lnTo>
                      <a:pt x="113" y="2505"/>
                    </a:lnTo>
                    <a:cubicBezTo>
                      <a:pt x="995" y="2337"/>
                      <a:pt x="1806" y="1987"/>
                      <a:pt x="2506" y="1512"/>
                    </a:cubicBezTo>
                    <a:cubicBezTo>
                      <a:pt x="3261" y="1106"/>
                      <a:pt x="3793" y="588"/>
                      <a:pt x="3961" y="56"/>
                    </a:cubicBez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4"/>
              <p:cNvSpPr/>
              <p:nvPr/>
            </p:nvSpPr>
            <p:spPr>
              <a:xfrm>
                <a:off x="3431571" y="475502"/>
                <a:ext cx="77472" cy="203819"/>
              </a:xfrm>
              <a:custGeom>
                <a:rect b="b" l="l" r="r" t="t"/>
                <a:pathLst>
                  <a:path extrusionOk="0" h="4604" w="1750">
                    <a:moveTo>
                      <a:pt x="532" y="168"/>
                    </a:moveTo>
                    <a:cubicBezTo>
                      <a:pt x="882" y="462"/>
                      <a:pt x="1176" y="1106"/>
                      <a:pt x="1399" y="1861"/>
                    </a:cubicBezTo>
                    <a:cubicBezTo>
                      <a:pt x="1581" y="2617"/>
                      <a:pt x="1637" y="3498"/>
                      <a:pt x="1581" y="4254"/>
                    </a:cubicBezTo>
                    <a:cubicBezTo>
                      <a:pt x="770" y="2967"/>
                      <a:pt x="182" y="1162"/>
                      <a:pt x="532" y="168"/>
                    </a:cubicBezTo>
                    <a:close/>
                    <a:moveTo>
                      <a:pt x="476" y="0"/>
                    </a:moveTo>
                    <a:lnTo>
                      <a:pt x="476" y="56"/>
                    </a:lnTo>
                    <a:cubicBezTo>
                      <a:pt x="0" y="1162"/>
                      <a:pt x="700" y="3149"/>
                      <a:pt x="1581" y="4492"/>
                    </a:cubicBezTo>
                    <a:lnTo>
                      <a:pt x="1693" y="4604"/>
                    </a:lnTo>
                    <a:lnTo>
                      <a:pt x="1693" y="4422"/>
                    </a:lnTo>
                    <a:cubicBezTo>
                      <a:pt x="1749" y="3554"/>
                      <a:pt x="1693" y="2673"/>
                      <a:pt x="1469" y="1861"/>
                    </a:cubicBezTo>
                    <a:cubicBezTo>
                      <a:pt x="1287" y="994"/>
                      <a:pt x="938" y="350"/>
                      <a:pt x="532" y="56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4"/>
              <p:cNvSpPr/>
              <p:nvPr/>
            </p:nvSpPr>
            <p:spPr>
              <a:xfrm>
                <a:off x="3442063" y="237595"/>
                <a:ext cx="92967" cy="196426"/>
              </a:xfrm>
              <a:custGeom>
                <a:rect b="b" l="l" r="r" t="t"/>
                <a:pathLst>
                  <a:path extrusionOk="0" h="4437" w="2100">
                    <a:moveTo>
                      <a:pt x="1988" y="295"/>
                    </a:moveTo>
                    <a:lnTo>
                      <a:pt x="1988" y="295"/>
                    </a:lnTo>
                    <a:cubicBezTo>
                      <a:pt x="1932" y="1120"/>
                      <a:pt x="1750" y="1932"/>
                      <a:pt x="1456" y="2687"/>
                    </a:cubicBezTo>
                    <a:cubicBezTo>
                      <a:pt x="1162" y="3443"/>
                      <a:pt x="813" y="3975"/>
                      <a:pt x="407" y="4269"/>
                    </a:cubicBezTo>
                    <a:cubicBezTo>
                      <a:pt x="183" y="3219"/>
                      <a:pt x="994" y="1526"/>
                      <a:pt x="1988" y="295"/>
                    </a:cubicBezTo>
                    <a:close/>
                    <a:moveTo>
                      <a:pt x="2100" y="1"/>
                    </a:moveTo>
                    <a:lnTo>
                      <a:pt x="1988" y="127"/>
                    </a:lnTo>
                    <a:cubicBezTo>
                      <a:pt x="939" y="1344"/>
                      <a:pt x="1" y="3219"/>
                      <a:pt x="295" y="4381"/>
                    </a:cubicBezTo>
                    <a:lnTo>
                      <a:pt x="351" y="4437"/>
                    </a:lnTo>
                    <a:lnTo>
                      <a:pt x="407" y="4381"/>
                    </a:lnTo>
                    <a:cubicBezTo>
                      <a:pt x="813" y="4143"/>
                      <a:pt x="1232" y="3499"/>
                      <a:pt x="1582" y="2687"/>
                    </a:cubicBezTo>
                    <a:cubicBezTo>
                      <a:pt x="1862" y="1932"/>
                      <a:pt x="2044" y="1050"/>
                      <a:pt x="2100" y="183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3470573" y="436456"/>
                <a:ext cx="208822" cy="46528"/>
              </a:xfrm>
              <a:custGeom>
                <a:rect b="b" l="l" r="r" t="t"/>
                <a:pathLst>
                  <a:path extrusionOk="0" h="1051" w="4717">
                    <a:moveTo>
                      <a:pt x="1568" y="126"/>
                    </a:moveTo>
                    <a:cubicBezTo>
                      <a:pt x="2505" y="126"/>
                      <a:pt x="3555" y="350"/>
                      <a:pt x="4437" y="700"/>
                    </a:cubicBezTo>
                    <a:cubicBezTo>
                      <a:pt x="3737" y="882"/>
                      <a:pt x="3037" y="938"/>
                      <a:pt x="2394" y="938"/>
                    </a:cubicBezTo>
                    <a:lnTo>
                      <a:pt x="1988" y="938"/>
                    </a:lnTo>
                    <a:cubicBezTo>
                      <a:pt x="1218" y="882"/>
                      <a:pt x="588" y="700"/>
                      <a:pt x="169" y="406"/>
                    </a:cubicBezTo>
                    <a:cubicBezTo>
                      <a:pt x="518" y="238"/>
                      <a:pt x="1050" y="126"/>
                      <a:pt x="1568" y="126"/>
                    </a:cubicBezTo>
                    <a:close/>
                    <a:moveTo>
                      <a:pt x="1568" y="1"/>
                    </a:moveTo>
                    <a:cubicBezTo>
                      <a:pt x="994" y="1"/>
                      <a:pt x="406" y="126"/>
                      <a:pt x="57" y="350"/>
                    </a:cubicBezTo>
                    <a:lnTo>
                      <a:pt x="1" y="406"/>
                    </a:lnTo>
                    <a:lnTo>
                      <a:pt x="57" y="476"/>
                    </a:lnTo>
                    <a:cubicBezTo>
                      <a:pt x="462" y="826"/>
                      <a:pt x="1106" y="994"/>
                      <a:pt x="1988" y="1050"/>
                    </a:cubicBezTo>
                    <a:lnTo>
                      <a:pt x="2394" y="1050"/>
                    </a:lnTo>
                    <a:cubicBezTo>
                      <a:pt x="3093" y="1050"/>
                      <a:pt x="3849" y="938"/>
                      <a:pt x="4604" y="756"/>
                    </a:cubicBezTo>
                    <a:lnTo>
                      <a:pt x="4716" y="700"/>
                    </a:lnTo>
                    <a:lnTo>
                      <a:pt x="4604" y="644"/>
                    </a:lnTo>
                    <a:cubicBezTo>
                      <a:pt x="3667" y="294"/>
                      <a:pt x="2561" y="1"/>
                      <a:pt x="1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" name="Google Shape;35;p4"/>
            <p:cNvGrpSpPr/>
            <p:nvPr/>
          </p:nvGrpSpPr>
          <p:grpSpPr>
            <a:xfrm>
              <a:off x="5693302" y="1663575"/>
              <a:ext cx="132638" cy="138243"/>
              <a:chOff x="3403681" y="407946"/>
              <a:chExt cx="74374" cy="77517"/>
            </a:xfrm>
          </p:grpSpPr>
          <p:sp>
            <p:nvSpPr>
              <p:cNvPr id="36" name="Google Shape;36;p4"/>
              <p:cNvSpPr/>
              <p:nvPr/>
            </p:nvSpPr>
            <p:spPr>
              <a:xfrm>
                <a:off x="3408639" y="420962"/>
                <a:ext cx="64457" cy="52106"/>
              </a:xfrm>
              <a:custGeom>
                <a:rect b="b" l="l" r="r" t="t"/>
                <a:pathLst>
                  <a:path extrusionOk="0" h="1177" w="1456">
                    <a:moveTo>
                      <a:pt x="112" y="1"/>
                    </a:moveTo>
                    <a:lnTo>
                      <a:pt x="0" y="57"/>
                    </a:lnTo>
                    <a:lnTo>
                      <a:pt x="1400" y="1176"/>
                    </a:lnTo>
                    <a:lnTo>
                      <a:pt x="1456" y="110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434670" y="407946"/>
                <a:ext cx="12396" cy="77517"/>
              </a:xfrm>
              <a:custGeom>
                <a:rect b="b" l="l" r="r" t="t"/>
                <a:pathLst>
                  <a:path extrusionOk="0" h="1751" w="280">
                    <a:moveTo>
                      <a:pt x="0" y="1"/>
                    </a:moveTo>
                    <a:lnTo>
                      <a:pt x="168" y="1750"/>
                    </a:lnTo>
                    <a:lnTo>
                      <a:pt x="280" y="175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403681" y="442034"/>
                <a:ext cx="74374" cy="9961"/>
              </a:xfrm>
              <a:custGeom>
                <a:rect b="b" l="l" r="r" t="t"/>
                <a:pathLst>
                  <a:path extrusionOk="0" h="225" w="1680">
                    <a:moveTo>
                      <a:pt x="1680" y="0"/>
                    </a:moveTo>
                    <a:lnTo>
                      <a:pt x="0" y="168"/>
                    </a:lnTo>
                    <a:lnTo>
                      <a:pt x="0" y="224"/>
                    </a:lnTo>
                    <a:lnTo>
                      <a:pt x="1680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3413597" y="416004"/>
                <a:ext cx="52062" cy="62022"/>
              </a:xfrm>
              <a:custGeom>
                <a:rect b="b" l="l" r="r" t="t"/>
                <a:pathLst>
                  <a:path extrusionOk="0" h="1401" w="1176">
                    <a:moveTo>
                      <a:pt x="1106" y="1"/>
                    </a:moveTo>
                    <a:lnTo>
                      <a:pt x="0" y="1344"/>
                    </a:lnTo>
                    <a:lnTo>
                      <a:pt x="126" y="1400"/>
                    </a:lnTo>
                    <a:lnTo>
                      <a:pt x="1176" y="57"/>
                    </a:lnTo>
                    <a:lnTo>
                      <a:pt x="1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4"/>
            <p:cNvSpPr/>
            <p:nvPr/>
          </p:nvSpPr>
          <p:spPr>
            <a:xfrm>
              <a:off x="5712145" y="1696120"/>
              <a:ext cx="96243" cy="76268"/>
            </a:xfrm>
            <a:custGeom>
              <a:rect b="b" l="l" r="r" t="t"/>
              <a:pathLst>
                <a:path extrusionOk="0" h="966" w="1219">
                  <a:moveTo>
                    <a:pt x="554" y="1"/>
                  </a:moveTo>
                  <a:cubicBezTo>
                    <a:pt x="240" y="1"/>
                    <a:pt x="1" y="385"/>
                    <a:pt x="169" y="708"/>
                  </a:cubicBezTo>
                  <a:cubicBezTo>
                    <a:pt x="225" y="820"/>
                    <a:pt x="281" y="876"/>
                    <a:pt x="393" y="932"/>
                  </a:cubicBezTo>
                  <a:cubicBezTo>
                    <a:pt x="460" y="953"/>
                    <a:pt x="534" y="966"/>
                    <a:pt x="609" y="966"/>
                  </a:cubicBezTo>
                  <a:cubicBezTo>
                    <a:pt x="740" y="966"/>
                    <a:pt x="874" y="927"/>
                    <a:pt x="981" y="820"/>
                  </a:cubicBezTo>
                  <a:cubicBezTo>
                    <a:pt x="1219" y="526"/>
                    <a:pt x="1037" y="9"/>
                    <a:pt x="631" y="9"/>
                  </a:cubicBezTo>
                  <a:cubicBezTo>
                    <a:pt x="605" y="3"/>
                    <a:pt x="579" y="1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" name="Google Shape;41;p4"/>
            <p:cNvGrpSpPr/>
            <p:nvPr/>
          </p:nvGrpSpPr>
          <p:grpSpPr>
            <a:xfrm>
              <a:off x="5678933" y="1656312"/>
              <a:ext cx="161376" cy="155376"/>
              <a:chOff x="3395624" y="403874"/>
              <a:chExt cx="90488" cy="87123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3395624" y="441680"/>
                <a:ext cx="13060" cy="18372"/>
              </a:xfrm>
              <a:custGeom>
                <a:rect b="b" l="l" r="r" t="t"/>
                <a:pathLst>
                  <a:path extrusionOk="0" h="415" w="295">
                    <a:moveTo>
                      <a:pt x="128" y="0"/>
                    </a:moveTo>
                    <a:cubicBezTo>
                      <a:pt x="73" y="0"/>
                      <a:pt x="37" y="68"/>
                      <a:pt x="0" y="176"/>
                    </a:cubicBezTo>
                    <a:cubicBezTo>
                      <a:pt x="0" y="176"/>
                      <a:pt x="0" y="232"/>
                      <a:pt x="56" y="288"/>
                    </a:cubicBezTo>
                    <a:cubicBezTo>
                      <a:pt x="56" y="358"/>
                      <a:pt x="112" y="414"/>
                      <a:pt x="182" y="414"/>
                    </a:cubicBezTo>
                    <a:cubicBezTo>
                      <a:pt x="238" y="414"/>
                      <a:pt x="294" y="176"/>
                      <a:pt x="238" y="64"/>
                    </a:cubicBezTo>
                    <a:cubicBezTo>
                      <a:pt x="194" y="20"/>
                      <a:pt x="158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3475531" y="433889"/>
                <a:ext cx="10581" cy="18106"/>
              </a:xfrm>
              <a:custGeom>
                <a:rect b="b" l="l" r="r" t="t"/>
                <a:pathLst>
                  <a:path extrusionOk="0" h="409" w="239">
                    <a:moveTo>
                      <a:pt x="107" y="1"/>
                    </a:moveTo>
                    <a:cubicBezTo>
                      <a:pt x="54" y="1"/>
                      <a:pt x="1" y="66"/>
                      <a:pt x="1" y="184"/>
                    </a:cubicBezTo>
                    <a:lnTo>
                      <a:pt x="1" y="296"/>
                    </a:lnTo>
                    <a:cubicBezTo>
                      <a:pt x="1" y="352"/>
                      <a:pt x="57" y="408"/>
                      <a:pt x="127" y="408"/>
                    </a:cubicBezTo>
                    <a:cubicBezTo>
                      <a:pt x="183" y="408"/>
                      <a:pt x="238" y="184"/>
                      <a:pt x="183" y="59"/>
                    </a:cubicBezTo>
                    <a:cubicBezTo>
                      <a:pt x="163" y="20"/>
                      <a:pt x="135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3434670" y="481302"/>
                <a:ext cx="17974" cy="9695"/>
              </a:xfrm>
              <a:custGeom>
                <a:rect b="b" l="l" r="r" t="t"/>
                <a:pathLst>
                  <a:path extrusionOk="0" h="219" w="406">
                    <a:moveTo>
                      <a:pt x="269" y="0"/>
                    </a:moveTo>
                    <a:cubicBezTo>
                      <a:pt x="217" y="0"/>
                      <a:pt x="158" y="14"/>
                      <a:pt x="112" y="37"/>
                    </a:cubicBezTo>
                    <a:cubicBezTo>
                      <a:pt x="0" y="93"/>
                      <a:pt x="0" y="219"/>
                      <a:pt x="168" y="219"/>
                    </a:cubicBezTo>
                    <a:lnTo>
                      <a:pt x="280" y="219"/>
                    </a:lnTo>
                    <a:cubicBezTo>
                      <a:pt x="350" y="219"/>
                      <a:pt x="406" y="163"/>
                      <a:pt x="406" y="93"/>
                    </a:cubicBezTo>
                    <a:cubicBezTo>
                      <a:pt x="406" y="27"/>
                      <a:pt x="343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3426613" y="403874"/>
                <a:ext cx="20453" cy="9695"/>
              </a:xfrm>
              <a:custGeom>
                <a:rect b="b" l="l" r="r" t="t"/>
                <a:pathLst>
                  <a:path extrusionOk="0" h="219" w="462">
                    <a:moveTo>
                      <a:pt x="275" y="0"/>
                    </a:moveTo>
                    <a:cubicBezTo>
                      <a:pt x="224" y="0"/>
                      <a:pt x="164" y="14"/>
                      <a:pt x="112" y="37"/>
                    </a:cubicBezTo>
                    <a:cubicBezTo>
                      <a:pt x="0" y="93"/>
                      <a:pt x="0" y="219"/>
                      <a:pt x="182" y="219"/>
                    </a:cubicBezTo>
                    <a:lnTo>
                      <a:pt x="294" y="219"/>
                    </a:lnTo>
                    <a:cubicBezTo>
                      <a:pt x="350" y="163"/>
                      <a:pt x="462" y="93"/>
                      <a:pt x="406" y="93"/>
                    </a:cubicBezTo>
                    <a:cubicBezTo>
                      <a:pt x="406" y="27"/>
                      <a:pt x="348" y="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3403681" y="415030"/>
                <a:ext cx="14698" cy="14698"/>
              </a:xfrm>
              <a:custGeom>
                <a:rect b="b" l="l" r="r" t="t"/>
                <a:pathLst>
                  <a:path extrusionOk="0" h="332" w="332">
                    <a:moveTo>
                      <a:pt x="201" y="1"/>
                    </a:moveTo>
                    <a:cubicBezTo>
                      <a:pt x="173" y="1"/>
                      <a:pt x="142" y="8"/>
                      <a:pt x="112" y="23"/>
                    </a:cubicBezTo>
                    <a:cubicBezTo>
                      <a:pt x="112" y="79"/>
                      <a:pt x="56" y="79"/>
                      <a:pt x="56" y="135"/>
                    </a:cubicBezTo>
                    <a:cubicBezTo>
                      <a:pt x="0" y="191"/>
                      <a:pt x="0" y="317"/>
                      <a:pt x="56" y="317"/>
                    </a:cubicBezTo>
                    <a:cubicBezTo>
                      <a:pt x="67" y="327"/>
                      <a:pt x="80" y="331"/>
                      <a:pt x="96" y="331"/>
                    </a:cubicBezTo>
                    <a:cubicBezTo>
                      <a:pt x="168" y="331"/>
                      <a:pt x="280" y="238"/>
                      <a:pt x="280" y="135"/>
                    </a:cubicBezTo>
                    <a:cubicBezTo>
                      <a:pt x="331" y="53"/>
                      <a:pt x="278" y="1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3462516" y="464745"/>
                <a:ext cx="15539" cy="15760"/>
              </a:xfrm>
              <a:custGeom>
                <a:rect b="b" l="l" r="r" t="t"/>
                <a:pathLst>
                  <a:path extrusionOk="0" h="356" w="351">
                    <a:moveTo>
                      <a:pt x="249" y="0"/>
                    </a:moveTo>
                    <a:cubicBezTo>
                      <a:pt x="212" y="0"/>
                      <a:pt x="169" y="18"/>
                      <a:pt x="127" y="61"/>
                    </a:cubicBezTo>
                    <a:cubicBezTo>
                      <a:pt x="127" y="61"/>
                      <a:pt x="127" y="117"/>
                      <a:pt x="71" y="117"/>
                    </a:cubicBezTo>
                    <a:cubicBezTo>
                      <a:pt x="1" y="243"/>
                      <a:pt x="1" y="299"/>
                      <a:pt x="71" y="355"/>
                    </a:cubicBezTo>
                    <a:cubicBezTo>
                      <a:pt x="127" y="355"/>
                      <a:pt x="295" y="243"/>
                      <a:pt x="351" y="117"/>
                    </a:cubicBezTo>
                    <a:cubicBezTo>
                      <a:pt x="351" y="48"/>
                      <a:pt x="308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3406160" y="469924"/>
                <a:ext cx="18018" cy="14919"/>
              </a:xfrm>
              <a:custGeom>
                <a:rect b="b" l="l" r="r" t="t"/>
                <a:pathLst>
                  <a:path extrusionOk="0" h="337" w="407">
                    <a:moveTo>
                      <a:pt x="168" y="0"/>
                    </a:moveTo>
                    <a:cubicBezTo>
                      <a:pt x="56" y="0"/>
                      <a:pt x="0" y="126"/>
                      <a:pt x="112" y="238"/>
                    </a:cubicBezTo>
                    <a:lnTo>
                      <a:pt x="168" y="294"/>
                    </a:lnTo>
                    <a:cubicBezTo>
                      <a:pt x="231" y="322"/>
                      <a:pt x="277" y="336"/>
                      <a:pt x="313" y="336"/>
                    </a:cubicBezTo>
                    <a:cubicBezTo>
                      <a:pt x="350" y="336"/>
                      <a:pt x="378" y="322"/>
                      <a:pt x="406" y="294"/>
                    </a:cubicBezTo>
                    <a:cubicBezTo>
                      <a:pt x="406" y="238"/>
                      <a:pt x="294" y="7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3456097" y="410160"/>
                <a:ext cx="19479" cy="13325"/>
              </a:xfrm>
              <a:custGeom>
                <a:rect b="b" l="l" r="r" t="t"/>
                <a:pathLst>
                  <a:path extrusionOk="0" h="301" w="440">
                    <a:moveTo>
                      <a:pt x="86" y="1"/>
                    </a:moveTo>
                    <a:cubicBezTo>
                      <a:pt x="18" y="1"/>
                      <a:pt x="0" y="99"/>
                      <a:pt x="90" y="189"/>
                    </a:cubicBezTo>
                    <a:cubicBezTo>
                      <a:pt x="90" y="245"/>
                      <a:pt x="146" y="245"/>
                      <a:pt x="216" y="245"/>
                    </a:cubicBezTo>
                    <a:cubicBezTo>
                      <a:pt x="272" y="301"/>
                      <a:pt x="328" y="301"/>
                      <a:pt x="384" y="301"/>
                    </a:cubicBezTo>
                    <a:cubicBezTo>
                      <a:pt x="440" y="189"/>
                      <a:pt x="328" y="77"/>
                      <a:pt x="146" y="21"/>
                    </a:cubicBezTo>
                    <a:cubicBezTo>
                      <a:pt x="123" y="7"/>
                      <a:pt x="103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0" name="Google Shape;50;p4"/>
          <p:cNvGrpSpPr/>
          <p:nvPr/>
        </p:nvGrpSpPr>
        <p:grpSpPr>
          <a:xfrm rot="-589386">
            <a:off x="8124175" y="4012547"/>
            <a:ext cx="1515481" cy="1300962"/>
            <a:chOff x="8055559" y="3959852"/>
            <a:chExt cx="1515541" cy="1301014"/>
          </a:xfrm>
        </p:grpSpPr>
        <p:grpSp>
          <p:nvGrpSpPr>
            <p:cNvPr id="51" name="Google Shape;51;p4"/>
            <p:cNvGrpSpPr/>
            <p:nvPr/>
          </p:nvGrpSpPr>
          <p:grpSpPr>
            <a:xfrm>
              <a:off x="8859314" y="4170300"/>
              <a:ext cx="711786" cy="628464"/>
              <a:chOff x="8859314" y="4170300"/>
              <a:chExt cx="711786" cy="628464"/>
            </a:xfrm>
          </p:grpSpPr>
          <p:sp>
            <p:nvSpPr>
              <p:cNvPr id="52" name="Google Shape;52;p4"/>
              <p:cNvSpPr/>
              <p:nvPr/>
            </p:nvSpPr>
            <p:spPr>
              <a:xfrm rot="-3461103">
                <a:off x="9163606" y="4313446"/>
                <a:ext cx="435664" cy="171856"/>
              </a:xfrm>
              <a:custGeom>
                <a:rect b="b" l="l" r="r" t="t"/>
                <a:pathLst>
                  <a:path extrusionOk="0" h="2562" w="6536">
                    <a:moveTo>
                      <a:pt x="1981" y="0"/>
                    </a:moveTo>
                    <a:cubicBezTo>
                      <a:pt x="1319" y="0"/>
                      <a:pt x="654" y="118"/>
                      <a:pt x="1" y="343"/>
                    </a:cubicBezTo>
                    <a:cubicBezTo>
                      <a:pt x="757" y="1281"/>
                      <a:pt x="1806" y="1981"/>
                      <a:pt x="2982" y="2330"/>
                    </a:cubicBezTo>
                    <a:cubicBezTo>
                      <a:pt x="3473" y="2486"/>
                      <a:pt x="4001" y="2561"/>
                      <a:pt x="4537" y="2561"/>
                    </a:cubicBezTo>
                    <a:cubicBezTo>
                      <a:pt x="5207" y="2561"/>
                      <a:pt x="5891" y="2444"/>
                      <a:pt x="6536" y="2218"/>
                    </a:cubicBezTo>
                    <a:cubicBezTo>
                      <a:pt x="5780" y="1281"/>
                      <a:pt x="4731" y="525"/>
                      <a:pt x="3555" y="231"/>
                    </a:cubicBezTo>
                    <a:cubicBezTo>
                      <a:pt x="3039" y="76"/>
                      <a:pt x="2511" y="0"/>
                      <a:pt x="19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 rot="-3461103">
                <a:off x="9170190" y="4313474"/>
                <a:ext cx="419800" cy="169044"/>
              </a:xfrm>
              <a:custGeom>
                <a:rect b="b" l="l" r="r" t="t"/>
                <a:pathLst>
                  <a:path extrusionOk="0" h="2520" w="6298">
                    <a:moveTo>
                      <a:pt x="1512" y="0"/>
                    </a:moveTo>
                    <a:cubicBezTo>
                      <a:pt x="1400" y="126"/>
                      <a:pt x="1218" y="238"/>
                      <a:pt x="1162" y="350"/>
                    </a:cubicBezTo>
                    <a:cubicBezTo>
                      <a:pt x="1274" y="294"/>
                      <a:pt x="1456" y="294"/>
                      <a:pt x="1568" y="294"/>
                    </a:cubicBezTo>
                    <a:cubicBezTo>
                      <a:pt x="1918" y="294"/>
                      <a:pt x="2268" y="350"/>
                      <a:pt x="2562" y="420"/>
                    </a:cubicBezTo>
                    <a:cubicBezTo>
                      <a:pt x="2730" y="294"/>
                      <a:pt x="2856" y="182"/>
                      <a:pt x="3079" y="126"/>
                    </a:cubicBezTo>
                    <a:cubicBezTo>
                      <a:pt x="2674" y="0"/>
                      <a:pt x="2268" y="0"/>
                      <a:pt x="1862" y="0"/>
                    </a:cubicBezTo>
                    <a:close/>
                    <a:moveTo>
                      <a:pt x="1330" y="0"/>
                    </a:moveTo>
                    <a:lnTo>
                      <a:pt x="1330" y="0"/>
                    </a:lnTo>
                    <a:cubicBezTo>
                      <a:pt x="868" y="70"/>
                      <a:pt x="463" y="182"/>
                      <a:pt x="57" y="294"/>
                    </a:cubicBezTo>
                    <a:lnTo>
                      <a:pt x="519" y="476"/>
                    </a:lnTo>
                    <a:cubicBezTo>
                      <a:pt x="701" y="420"/>
                      <a:pt x="868" y="350"/>
                      <a:pt x="980" y="350"/>
                    </a:cubicBezTo>
                    <a:cubicBezTo>
                      <a:pt x="1106" y="238"/>
                      <a:pt x="1218" y="126"/>
                      <a:pt x="1330" y="0"/>
                    </a:cubicBezTo>
                    <a:close/>
                    <a:moveTo>
                      <a:pt x="1" y="420"/>
                    </a:moveTo>
                    <a:cubicBezTo>
                      <a:pt x="1" y="476"/>
                      <a:pt x="57" y="532"/>
                      <a:pt x="113" y="588"/>
                    </a:cubicBezTo>
                    <a:cubicBezTo>
                      <a:pt x="169" y="588"/>
                      <a:pt x="225" y="532"/>
                      <a:pt x="281" y="532"/>
                    </a:cubicBezTo>
                    <a:lnTo>
                      <a:pt x="1" y="420"/>
                    </a:lnTo>
                    <a:close/>
                    <a:moveTo>
                      <a:pt x="3205" y="182"/>
                    </a:moveTo>
                    <a:cubicBezTo>
                      <a:pt x="3023" y="238"/>
                      <a:pt x="2856" y="350"/>
                      <a:pt x="2674" y="476"/>
                    </a:cubicBezTo>
                    <a:cubicBezTo>
                      <a:pt x="2911" y="532"/>
                      <a:pt x="3079" y="588"/>
                      <a:pt x="3317" y="700"/>
                    </a:cubicBezTo>
                    <a:cubicBezTo>
                      <a:pt x="3499" y="770"/>
                      <a:pt x="3611" y="882"/>
                      <a:pt x="3779" y="994"/>
                    </a:cubicBezTo>
                    <a:cubicBezTo>
                      <a:pt x="3905" y="826"/>
                      <a:pt x="4129" y="644"/>
                      <a:pt x="4367" y="532"/>
                    </a:cubicBezTo>
                    <a:cubicBezTo>
                      <a:pt x="4073" y="420"/>
                      <a:pt x="3779" y="294"/>
                      <a:pt x="3429" y="238"/>
                    </a:cubicBezTo>
                    <a:cubicBezTo>
                      <a:pt x="3373" y="182"/>
                      <a:pt x="3317" y="182"/>
                      <a:pt x="3205" y="182"/>
                    </a:cubicBezTo>
                    <a:close/>
                    <a:moveTo>
                      <a:pt x="4423" y="588"/>
                    </a:moveTo>
                    <a:cubicBezTo>
                      <a:pt x="4199" y="700"/>
                      <a:pt x="4017" y="882"/>
                      <a:pt x="3849" y="1050"/>
                    </a:cubicBezTo>
                    <a:cubicBezTo>
                      <a:pt x="4073" y="1176"/>
                      <a:pt x="4311" y="1400"/>
                      <a:pt x="4479" y="1582"/>
                    </a:cubicBezTo>
                    <a:lnTo>
                      <a:pt x="4829" y="1694"/>
                    </a:lnTo>
                    <a:cubicBezTo>
                      <a:pt x="4955" y="1582"/>
                      <a:pt x="5122" y="1400"/>
                      <a:pt x="5360" y="1176"/>
                    </a:cubicBezTo>
                    <a:cubicBezTo>
                      <a:pt x="5066" y="938"/>
                      <a:pt x="4773" y="770"/>
                      <a:pt x="4423" y="588"/>
                    </a:cubicBezTo>
                    <a:close/>
                    <a:moveTo>
                      <a:pt x="5416" y="1232"/>
                    </a:moveTo>
                    <a:cubicBezTo>
                      <a:pt x="5178" y="1400"/>
                      <a:pt x="5010" y="1638"/>
                      <a:pt x="4955" y="1750"/>
                    </a:cubicBezTo>
                    <a:lnTo>
                      <a:pt x="6298" y="2099"/>
                    </a:lnTo>
                    <a:cubicBezTo>
                      <a:pt x="6060" y="1820"/>
                      <a:pt x="5766" y="1526"/>
                      <a:pt x="5416" y="1232"/>
                    </a:cubicBezTo>
                    <a:close/>
                    <a:moveTo>
                      <a:pt x="4661" y="1820"/>
                    </a:moveTo>
                    <a:lnTo>
                      <a:pt x="4661" y="1820"/>
                    </a:lnTo>
                    <a:cubicBezTo>
                      <a:pt x="4829" y="2043"/>
                      <a:pt x="5010" y="2281"/>
                      <a:pt x="5122" y="2519"/>
                    </a:cubicBezTo>
                    <a:cubicBezTo>
                      <a:pt x="5528" y="2449"/>
                      <a:pt x="5878" y="2393"/>
                      <a:pt x="6298" y="2281"/>
                    </a:cubicBezTo>
                    <a:lnTo>
                      <a:pt x="4661" y="1820"/>
                    </a:lnTo>
                    <a:close/>
                  </a:path>
                </a:pathLst>
              </a:custGeom>
              <a:solidFill>
                <a:srgbClr val="247E61">
                  <a:alpha val="538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 rot="-3483815">
                <a:off x="8812301" y="4533839"/>
                <a:ext cx="411980" cy="117871"/>
              </a:xfrm>
              <a:custGeom>
                <a:rect b="b" l="l" r="r" t="t"/>
                <a:pathLst>
                  <a:path extrusionOk="0" h="1750" w="6116">
                    <a:moveTo>
                      <a:pt x="168" y="1"/>
                    </a:moveTo>
                    <a:lnTo>
                      <a:pt x="0" y="169"/>
                    </a:lnTo>
                    <a:lnTo>
                      <a:pt x="1274" y="1106"/>
                    </a:lnTo>
                    <a:cubicBezTo>
                      <a:pt x="1861" y="1512"/>
                      <a:pt x="2505" y="1750"/>
                      <a:pt x="3205" y="1750"/>
                    </a:cubicBezTo>
                    <a:cubicBezTo>
                      <a:pt x="3960" y="1750"/>
                      <a:pt x="4716" y="1456"/>
                      <a:pt x="5360" y="938"/>
                    </a:cubicBezTo>
                    <a:lnTo>
                      <a:pt x="6115" y="169"/>
                    </a:lnTo>
                    <a:lnTo>
                      <a:pt x="5948" y="1"/>
                    </a:lnTo>
                    <a:lnTo>
                      <a:pt x="5178" y="700"/>
                    </a:lnTo>
                    <a:cubicBezTo>
                      <a:pt x="4610" y="1238"/>
                      <a:pt x="3891" y="1501"/>
                      <a:pt x="3176" y="1501"/>
                    </a:cubicBezTo>
                    <a:cubicBezTo>
                      <a:pt x="2568" y="1501"/>
                      <a:pt x="1963" y="1311"/>
                      <a:pt x="1456" y="938"/>
                    </a:cubicBez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5" name="Google Shape;55;p4"/>
              <p:cNvGrpSpPr/>
              <p:nvPr/>
            </p:nvGrpSpPr>
            <p:grpSpPr>
              <a:xfrm>
                <a:off x="9067038" y="4181052"/>
                <a:ext cx="484284" cy="480031"/>
                <a:chOff x="9067038" y="4181052"/>
                <a:chExt cx="484284" cy="480031"/>
              </a:xfrm>
            </p:grpSpPr>
            <p:sp>
              <p:nvSpPr>
                <p:cNvPr id="56" name="Google Shape;56;p4"/>
                <p:cNvSpPr/>
                <p:nvPr/>
              </p:nvSpPr>
              <p:spPr>
                <a:xfrm rot="-3483857">
                  <a:off x="9163918" y="4332355"/>
                  <a:ext cx="431662" cy="135294"/>
                </a:xfrm>
                <a:custGeom>
                  <a:rect b="b" l="l" r="r" t="t"/>
                  <a:pathLst>
                    <a:path extrusionOk="0" h="1988" w="6536">
                      <a:moveTo>
                        <a:pt x="57" y="0"/>
                      </a:moveTo>
                      <a:lnTo>
                        <a:pt x="1" y="126"/>
                      </a:lnTo>
                      <a:lnTo>
                        <a:pt x="6480" y="1987"/>
                      </a:lnTo>
                      <a:lnTo>
                        <a:pt x="6536" y="187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" name="Google Shape;57;p4"/>
                <p:cNvSpPr/>
                <p:nvPr/>
              </p:nvSpPr>
              <p:spPr>
                <a:xfrm rot="-3484147">
                  <a:off x="9455794" y="4323786"/>
                  <a:ext cx="24885" cy="66777"/>
                </a:xfrm>
                <a:custGeom>
                  <a:rect b="b" l="l" r="r" t="t"/>
                  <a:pathLst>
                    <a:path extrusionOk="0" h="1163" w="421">
                      <a:moveTo>
                        <a:pt x="1" y="1"/>
                      </a:moveTo>
                      <a:cubicBezTo>
                        <a:pt x="1" y="57"/>
                        <a:pt x="1" y="644"/>
                        <a:pt x="295" y="1162"/>
                      </a:cubicBezTo>
                      <a:lnTo>
                        <a:pt x="421" y="1106"/>
                      </a:lnTo>
                      <a:cubicBezTo>
                        <a:pt x="127" y="644"/>
                        <a:pt x="127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" name="Google Shape;58;p4"/>
                <p:cNvSpPr/>
                <p:nvPr/>
              </p:nvSpPr>
              <p:spPr>
                <a:xfrm rot="-3483650">
                  <a:off x="9393865" y="4384000"/>
                  <a:ext cx="25346" cy="79855"/>
                </a:xfrm>
                <a:custGeom>
                  <a:rect b="b" l="l" r="r" t="t"/>
                  <a:pathLst>
                    <a:path extrusionOk="0" h="1401" w="519">
                      <a:moveTo>
                        <a:pt x="1" y="1"/>
                      </a:moveTo>
                      <a:cubicBezTo>
                        <a:pt x="1" y="1"/>
                        <a:pt x="1" y="868"/>
                        <a:pt x="462" y="1400"/>
                      </a:cubicBezTo>
                      <a:lnTo>
                        <a:pt x="518" y="1344"/>
                      </a:lnTo>
                      <a:cubicBezTo>
                        <a:pt x="112" y="812"/>
                        <a:pt x="57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" name="Google Shape;59;p4"/>
                <p:cNvSpPr/>
                <p:nvPr/>
              </p:nvSpPr>
              <p:spPr>
                <a:xfrm rot="-3484191">
                  <a:off x="9361718" y="4318103"/>
                  <a:ext cx="61916" cy="51268"/>
                </a:xfrm>
                <a:custGeom>
                  <a:rect b="b" l="l" r="r" t="t"/>
                  <a:pathLst>
                    <a:path extrusionOk="0" h="924" w="1232">
                      <a:moveTo>
                        <a:pt x="1176" y="0"/>
                      </a:moveTo>
                      <a:cubicBezTo>
                        <a:pt x="476" y="168"/>
                        <a:pt x="70" y="868"/>
                        <a:pt x="0" y="868"/>
                      </a:cubicBezTo>
                      <a:lnTo>
                        <a:pt x="126" y="924"/>
                      </a:lnTo>
                      <a:cubicBezTo>
                        <a:pt x="126" y="924"/>
                        <a:pt x="532" y="224"/>
                        <a:pt x="1232" y="56"/>
                      </a:cubicBez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" name="Google Shape;60;p4"/>
                <p:cNvSpPr/>
                <p:nvPr/>
              </p:nvSpPr>
              <p:spPr>
                <a:xfrm rot="-3483399">
                  <a:off x="9287266" y="4372691"/>
                  <a:ext cx="69517" cy="56169"/>
                </a:xfrm>
                <a:custGeom>
                  <a:rect b="b" l="l" r="r" t="t"/>
                  <a:pathLst>
                    <a:path extrusionOk="0" h="924" w="1219">
                      <a:moveTo>
                        <a:pt x="1162" y="0"/>
                      </a:moveTo>
                      <a:cubicBezTo>
                        <a:pt x="463" y="168"/>
                        <a:pt x="1" y="868"/>
                        <a:pt x="1" y="924"/>
                      </a:cubicBezTo>
                      <a:lnTo>
                        <a:pt x="57" y="924"/>
                      </a:lnTo>
                      <a:cubicBezTo>
                        <a:pt x="57" y="924"/>
                        <a:pt x="519" y="224"/>
                        <a:pt x="1218" y="56"/>
                      </a:cubicBezTo>
                      <a:lnTo>
                        <a:pt x="11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" name="Google Shape;61;p4"/>
                <p:cNvSpPr/>
                <p:nvPr/>
              </p:nvSpPr>
              <p:spPr>
                <a:xfrm rot="-3483815">
                  <a:off x="9074122" y="4505058"/>
                  <a:ext cx="168807" cy="110394"/>
                </a:xfrm>
                <a:custGeom>
                  <a:rect b="b" l="l" r="r" t="t"/>
                  <a:pathLst>
                    <a:path extrusionOk="0" h="1639" w="2506">
                      <a:moveTo>
                        <a:pt x="1" y="1"/>
                      </a:moveTo>
                      <a:lnTo>
                        <a:pt x="57" y="351"/>
                      </a:lnTo>
                      <a:cubicBezTo>
                        <a:pt x="113" y="701"/>
                        <a:pt x="407" y="1050"/>
                        <a:pt x="756" y="1120"/>
                      </a:cubicBezTo>
                      <a:lnTo>
                        <a:pt x="2450" y="1638"/>
                      </a:lnTo>
                      <a:lnTo>
                        <a:pt x="2506" y="1526"/>
                      </a:lnTo>
                      <a:lnTo>
                        <a:pt x="812" y="994"/>
                      </a:lnTo>
                      <a:cubicBezTo>
                        <a:pt x="533" y="939"/>
                        <a:pt x="239" y="645"/>
                        <a:pt x="183" y="351"/>
                      </a:cubicBezTo>
                      <a:lnTo>
                        <a:pt x="11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" name="Google Shape;62;p4"/>
                <p:cNvSpPr/>
                <p:nvPr/>
              </p:nvSpPr>
              <p:spPr>
                <a:xfrm rot="-3483966">
                  <a:off x="9447999" y="4275466"/>
                  <a:ext cx="33276" cy="37915"/>
                </a:xfrm>
                <a:custGeom>
                  <a:rect b="b" l="l" r="r" t="t"/>
                  <a:pathLst>
                    <a:path extrusionOk="0" h="645" w="589">
                      <a:moveTo>
                        <a:pt x="532" y="1"/>
                      </a:moveTo>
                      <a:cubicBezTo>
                        <a:pt x="294" y="225"/>
                        <a:pt x="127" y="407"/>
                        <a:pt x="1" y="519"/>
                      </a:cubicBezTo>
                      <a:lnTo>
                        <a:pt x="1" y="575"/>
                      </a:lnTo>
                      <a:lnTo>
                        <a:pt x="71" y="645"/>
                      </a:lnTo>
                      <a:lnTo>
                        <a:pt x="127" y="575"/>
                      </a:lnTo>
                      <a:cubicBezTo>
                        <a:pt x="182" y="463"/>
                        <a:pt x="350" y="225"/>
                        <a:pt x="588" y="57"/>
                      </a:cubicBezTo>
                      <a:cubicBezTo>
                        <a:pt x="588" y="57"/>
                        <a:pt x="532" y="57"/>
                        <a:pt x="5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" name="Google Shape;63;p4"/>
                <p:cNvSpPr/>
                <p:nvPr/>
              </p:nvSpPr>
              <p:spPr>
                <a:xfrm rot="-3483157">
                  <a:off x="9229122" y="4458371"/>
                  <a:ext cx="50931" cy="42507"/>
                </a:xfrm>
                <a:custGeom>
                  <a:rect b="b" l="l" r="r" t="t"/>
                  <a:pathLst>
                    <a:path extrusionOk="0" h="351" w="533">
                      <a:moveTo>
                        <a:pt x="350" y="0"/>
                      </a:moveTo>
                      <a:cubicBezTo>
                        <a:pt x="238" y="126"/>
                        <a:pt x="126" y="238"/>
                        <a:pt x="0" y="350"/>
                      </a:cubicBezTo>
                      <a:lnTo>
                        <a:pt x="182" y="350"/>
                      </a:lnTo>
                      <a:cubicBezTo>
                        <a:pt x="238" y="238"/>
                        <a:pt x="420" y="126"/>
                        <a:pt x="5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" name="Google Shape;64;p4"/>
                <p:cNvSpPr/>
                <p:nvPr/>
              </p:nvSpPr>
              <p:spPr>
                <a:xfrm rot="-3483576">
                  <a:off x="9316676" y="4451810"/>
                  <a:ext cx="25474" cy="70052"/>
                </a:xfrm>
                <a:custGeom>
                  <a:rect b="b" l="l" r="r" t="t"/>
                  <a:pathLst>
                    <a:path extrusionOk="0" h="1218" w="462">
                      <a:moveTo>
                        <a:pt x="0" y="0"/>
                      </a:moveTo>
                      <a:cubicBezTo>
                        <a:pt x="0" y="0"/>
                        <a:pt x="0" y="700"/>
                        <a:pt x="406" y="1217"/>
                      </a:cubicBezTo>
                      <a:lnTo>
                        <a:pt x="462" y="1162"/>
                      </a:lnTo>
                      <a:cubicBezTo>
                        <a:pt x="112" y="700"/>
                        <a:pt x="112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5" name="Google Shape;65;p4"/>
            <p:cNvSpPr/>
            <p:nvPr/>
          </p:nvSpPr>
          <p:spPr>
            <a:xfrm rot="-3483815">
              <a:off x="8849725" y="4032850"/>
              <a:ext cx="278403" cy="307609"/>
            </a:xfrm>
            <a:custGeom>
              <a:rect b="b" l="l" r="r" t="t"/>
              <a:pathLst>
                <a:path extrusionOk="0" h="4567" w="4133">
                  <a:moveTo>
                    <a:pt x="3979" y="0"/>
                  </a:moveTo>
                  <a:cubicBezTo>
                    <a:pt x="3960" y="0"/>
                    <a:pt x="3939" y="5"/>
                    <a:pt x="3919" y="15"/>
                  </a:cubicBezTo>
                  <a:cubicBezTo>
                    <a:pt x="2044" y="939"/>
                    <a:pt x="1" y="3108"/>
                    <a:pt x="350" y="4563"/>
                  </a:cubicBezTo>
                  <a:cubicBezTo>
                    <a:pt x="383" y="4565"/>
                    <a:pt x="417" y="4567"/>
                    <a:pt x="450" y="4567"/>
                  </a:cubicBezTo>
                  <a:cubicBezTo>
                    <a:pt x="1949" y="4567"/>
                    <a:pt x="3580" y="2127"/>
                    <a:pt x="4087" y="183"/>
                  </a:cubicBezTo>
                  <a:cubicBezTo>
                    <a:pt x="4132" y="92"/>
                    <a:pt x="4066" y="0"/>
                    <a:pt x="3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3483815">
              <a:off x="8947409" y="4037226"/>
              <a:ext cx="74501" cy="133901"/>
            </a:xfrm>
            <a:custGeom>
              <a:rect b="b" l="l" r="r" t="t"/>
              <a:pathLst>
                <a:path extrusionOk="0" h="1988" w="1106">
                  <a:moveTo>
                    <a:pt x="1106" y="1"/>
                  </a:moveTo>
                  <a:lnTo>
                    <a:pt x="980" y="71"/>
                  </a:lnTo>
                  <a:cubicBezTo>
                    <a:pt x="630" y="295"/>
                    <a:pt x="350" y="533"/>
                    <a:pt x="56" y="770"/>
                  </a:cubicBezTo>
                  <a:lnTo>
                    <a:pt x="56" y="882"/>
                  </a:lnTo>
                  <a:cubicBezTo>
                    <a:pt x="350" y="644"/>
                    <a:pt x="630" y="421"/>
                    <a:pt x="924" y="239"/>
                  </a:cubicBezTo>
                  <a:lnTo>
                    <a:pt x="924" y="239"/>
                  </a:lnTo>
                  <a:cubicBezTo>
                    <a:pt x="700" y="826"/>
                    <a:pt x="406" y="1400"/>
                    <a:pt x="0" y="1932"/>
                  </a:cubicBezTo>
                  <a:lnTo>
                    <a:pt x="56" y="1988"/>
                  </a:lnTo>
                  <a:cubicBezTo>
                    <a:pt x="462" y="1400"/>
                    <a:pt x="812" y="770"/>
                    <a:pt x="1050" y="127"/>
                  </a:cubicBezTo>
                  <a:lnTo>
                    <a:pt x="11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 rot="-3483815">
              <a:off x="8928061" y="4054153"/>
              <a:ext cx="342194" cy="216141"/>
            </a:xfrm>
            <a:custGeom>
              <a:rect b="b" l="l" r="r" t="t"/>
              <a:pathLst>
                <a:path extrusionOk="0" h="3209" w="5080">
                  <a:moveTo>
                    <a:pt x="4842" y="0"/>
                  </a:moveTo>
                  <a:cubicBezTo>
                    <a:pt x="2799" y="238"/>
                    <a:pt x="126" y="1581"/>
                    <a:pt x="0" y="3093"/>
                  </a:cubicBezTo>
                  <a:cubicBezTo>
                    <a:pt x="189" y="3172"/>
                    <a:pt x="397" y="3209"/>
                    <a:pt x="619" y="3209"/>
                  </a:cubicBezTo>
                  <a:cubicBezTo>
                    <a:pt x="2038" y="3209"/>
                    <a:pt x="4007" y="1703"/>
                    <a:pt x="5024" y="238"/>
                  </a:cubicBezTo>
                  <a:cubicBezTo>
                    <a:pt x="5080" y="182"/>
                    <a:pt x="5024" y="0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 rot="-3483815">
              <a:off x="9015602" y="4060652"/>
              <a:ext cx="145230" cy="59474"/>
            </a:xfrm>
            <a:custGeom>
              <a:rect b="b" l="l" r="r" t="t"/>
              <a:pathLst>
                <a:path extrusionOk="0" h="883" w="2156">
                  <a:moveTo>
                    <a:pt x="1987" y="1"/>
                  </a:moveTo>
                  <a:cubicBezTo>
                    <a:pt x="1344" y="127"/>
                    <a:pt x="644" y="421"/>
                    <a:pt x="0" y="701"/>
                  </a:cubicBezTo>
                  <a:lnTo>
                    <a:pt x="56" y="771"/>
                  </a:lnTo>
                  <a:cubicBezTo>
                    <a:pt x="644" y="477"/>
                    <a:pt x="1288" y="239"/>
                    <a:pt x="1917" y="127"/>
                  </a:cubicBezTo>
                  <a:lnTo>
                    <a:pt x="1917" y="127"/>
                  </a:lnTo>
                  <a:cubicBezTo>
                    <a:pt x="1693" y="351"/>
                    <a:pt x="1399" y="645"/>
                    <a:pt x="1162" y="883"/>
                  </a:cubicBezTo>
                  <a:lnTo>
                    <a:pt x="1288" y="883"/>
                  </a:lnTo>
                  <a:cubicBezTo>
                    <a:pt x="1567" y="645"/>
                    <a:pt x="1805" y="351"/>
                    <a:pt x="2043" y="71"/>
                  </a:cubicBezTo>
                  <a:lnTo>
                    <a:pt x="21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 rot="-3483815">
              <a:off x="8956805" y="4092713"/>
              <a:ext cx="50992" cy="149932"/>
            </a:xfrm>
            <a:custGeom>
              <a:rect b="b" l="l" r="r" t="t"/>
              <a:pathLst>
                <a:path extrusionOk="0" h="2226" w="757">
                  <a:moveTo>
                    <a:pt x="574" y="1"/>
                  </a:moveTo>
                  <a:cubicBezTo>
                    <a:pt x="462" y="127"/>
                    <a:pt x="351" y="239"/>
                    <a:pt x="225" y="294"/>
                  </a:cubicBezTo>
                  <a:cubicBezTo>
                    <a:pt x="225" y="476"/>
                    <a:pt x="225" y="644"/>
                    <a:pt x="295" y="770"/>
                  </a:cubicBezTo>
                  <a:cubicBezTo>
                    <a:pt x="406" y="644"/>
                    <a:pt x="518" y="532"/>
                    <a:pt x="700" y="420"/>
                  </a:cubicBezTo>
                  <a:cubicBezTo>
                    <a:pt x="644" y="294"/>
                    <a:pt x="644" y="183"/>
                    <a:pt x="574" y="1"/>
                  </a:cubicBezTo>
                  <a:close/>
                  <a:moveTo>
                    <a:pt x="700" y="532"/>
                  </a:moveTo>
                  <a:lnTo>
                    <a:pt x="700" y="532"/>
                  </a:lnTo>
                  <a:cubicBezTo>
                    <a:pt x="518" y="644"/>
                    <a:pt x="406" y="770"/>
                    <a:pt x="225" y="938"/>
                  </a:cubicBezTo>
                  <a:cubicBezTo>
                    <a:pt x="225" y="1400"/>
                    <a:pt x="113" y="1876"/>
                    <a:pt x="1" y="2226"/>
                  </a:cubicBezTo>
                  <a:cubicBezTo>
                    <a:pt x="225" y="2044"/>
                    <a:pt x="462" y="1820"/>
                    <a:pt x="644" y="1582"/>
                  </a:cubicBezTo>
                  <a:cubicBezTo>
                    <a:pt x="700" y="1232"/>
                    <a:pt x="756" y="882"/>
                    <a:pt x="700" y="5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 rot="-3483815">
              <a:off x="8944450" y="4129951"/>
              <a:ext cx="32131" cy="34957"/>
            </a:xfrm>
            <a:custGeom>
              <a:rect b="b" l="l" r="r" t="t"/>
              <a:pathLst>
                <a:path extrusionOk="0" h="519" w="477">
                  <a:moveTo>
                    <a:pt x="476" y="0"/>
                  </a:moveTo>
                  <a:cubicBezTo>
                    <a:pt x="294" y="112"/>
                    <a:pt x="182" y="224"/>
                    <a:pt x="71" y="350"/>
                  </a:cubicBezTo>
                  <a:cubicBezTo>
                    <a:pt x="71" y="398"/>
                    <a:pt x="71" y="446"/>
                    <a:pt x="27" y="494"/>
                  </a:cubicBezTo>
                  <a:lnTo>
                    <a:pt x="27" y="494"/>
                  </a:lnTo>
                  <a:cubicBezTo>
                    <a:pt x="194" y="338"/>
                    <a:pt x="303" y="219"/>
                    <a:pt x="476" y="112"/>
                  </a:cubicBezTo>
                  <a:lnTo>
                    <a:pt x="476" y="0"/>
                  </a:lnTo>
                  <a:close/>
                  <a:moveTo>
                    <a:pt x="27" y="494"/>
                  </a:moveTo>
                  <a:cubicBezTo>
                    <a:pt x="18" y="502"/>
                    <a:pt x="10" y="510"/>
                    <a:pt x="1" y="518"/>
                  </a:cubicBezTo>
                  <a:cubicBezTo>
                    <a:pt x="11" y="510"/>
                    <a:pt x="19" y="502"/>
                    <a:pt x="27" y="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 rot="-3483815">
              <a:off x="9026576" y="4123699"/>
              <a:ext cx="157490" cy="42501"/>
            </a:xfrm>
            <a:custGeom>
              <a:rect b="b" l="l" r="r" t="t"/>
              <a:pathLst>
                <a:path extrusionOk="0" h="631" w="2338">
                  <a:moveTo>
                    <a:pt x="700" y="1"/>
                  </a:moveTo>
                  <a:lnTo>
                    <a:pt x="700" y="57"/>
                  </a:lnTo>
                  <a:cubicBezTo>
                    <a:pt x="462" y="169"/>
                    <a:pt x="238" y="406"/>
                    <a:pt x="0" y="574"/>
                  </a:cubicBezTo>
                  <a:cubicBezTo>
                    <a:pt x="294" y="518"/>
                    <a:pt x="532" y="462"/>
                    <a:pt x="812" y="462"/>
                  </a:cubicBezTo>
                  <a:cubicBezTo>
                    <a:pt x="994" y="462"/>
                    <a:pt x="1162" y="462"/>
                    <a:pt x="1288" y="518"/>
                  </a:cubicBezTo>
                  <a:cubicBezTo>
                    <a:pt x="1456" y="406"/>
                    <a:pt x="1638" y="224"/>
                    <a:pt x="1806" y="113"/>
                  </a:cubicBezTo>
                  <a:cubicBezTo>
                    <a:pt x="1512" y="57"/>
                    <a:pt x="1232" y="1"/>
                    <a:pt x="938" y="1"/>
                  </a:cubicBezTo>
                  <a:close/>
                  <a:moveTo>
                    <a:pt x="1932" y="113"/>
                  </a:moveTo>
                  <a:cubicBezTo>
                    <a:pt x="1750" y="224"/>
                    <a:pt x="1582" y="406"/>
                    <a:pt x="1400" y="518"/>
                  </a:cubicBezTo>
                  <a:cubicBezTo>
                    <a:pt x="1582" y="518"/>
                    <a:pt x="1750" y="574"/>
                    <a:pt x="1862" y="630"/>
                  </a:cubicBezTo>
                  <a:cubicBezTo>
                    <a:pt x="2043" y="462"/>
                    <a:pt x="2211" y="350"/>
                    <a:pt x="2337" y="224"/>
                  </a:cubicBezTo>
                  <a:cubicBezTo>
                    <a:pt x="2211" y="169"/>
                    <a:pt x="2043" y="169"/>
                    <a:pt x="1932" y="1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rot="-3483815">
              <a:off x="9099294" y="4106061"/>
              <a:ext cx="43448" cy="27413"/>
            </a:xfrm>
            <a:custGeom>
              <a:rect b="b" l="l" r="r" t="t"/>
              <a:pathLst>
                <a:path extrusionOk="0" h="407" w="645">
                  <a:moveTo>
                    <a:pt x="519" y="1"/>
                  </a:moveTo>
                  <a:cubicBezTo>
                    <a:pt x="351" y="112"/>
                    <a:pt x="169" y="294"/>
                    <a:pt x="1" y="406"/>
                  </a:cubicBezTo>
                  <a:lnTo>
                    <a:pt x="113" y="406"/>
                  </a:lnTo>
                  <a:cubicBezTo>
                    <a:pt x="295" y="294"/>
                    <a:pt x="463" y="112"/>
                    <a:pt x="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 rot="-3483815">
              <a:off x="8991446" y="4164798"/>
              <a:ext cx="129199" cy="125414"/>
            </a:xfrm>
            <a:custGeom>
              <a:rect b="b" l="l" r="r" t="t"/>
              <a:pathLst>
                <a:path extrusionOk="0" h="1862" w="1918">
                  <a:moveTo>
                    <a:pt x="1399" y="1"/>
                  </a:moveTo>
                  <a:cubicBezTo>
                    <a:pt x="1106" y="351"/>
                    <a:pt x="700" y="757"/>
                    <a:pt x="406" y="938"/>
                  </a:cubicBezTo>
                  <a:cubicBezTo>
                    <a:pt x="280" y="938"/>
                    <a:pt x="168" y="994"/>
                    <a:pt x="56" y="994"/>
                  </a:cubicBezTo>
                  <a:cubicBezTo>
                    <a:pt x="0" y="1106"/>
                    <a:pt x="56" y="1218"/>
                    <a:pt x="168" y="1344"/>
                  </a:cubicBezTo>
                  <a:cubicBezTo>
                    <a:pt x="168" y="1344"/>
                    <a:pt x="0" y="1456"/>
                    <a:pt x="112" y="1638"/>
                  </a:cubicBezTo>
                  <a:cubicBezTo>
                    <a:pt x="112" y="1638"/>
                    <a:pt x="187" y="1688"/>
                    <a:pt x="274" y="1688"/>
                  </a:cubicBezTo>
                  <a:cubicBezTo>
                    <a:pt x="317" y="1688"/>
                    <a:pt x="364" y="1675"/>
                    <a:pt x="406" y="1638"/>
                  </a:cubicBezTo>
                  <a:cubicBezTo>
                    <a:pt x="406" y="1638"/>
                    <a:pt x="518" y="1862"/>
                    <a:pt x="756" y="1862"/>
                  </a:cubicBezTo>
                  <a:cubicBezTo>
                    <a:pt x="812" y="1694"/>
                    <a:pt x="812" y="1568"/>
                    <a:pt x="868" y="1512"/>
                  </a:cubicBezTo>
                  <a:cubicBezTo>
                    <a:pt x="1106" y="1218"/>
                    <a:pt x="1511" y="868"/>
                    <a:pt x="1917" y="645"/>
                  </a:cubicBez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" name="Google Shape;74;p4"/>
            <p:cNvGrpSpPr/>
            <p:nvPr/>
          </p:nvGrpSpPr>
          <p:grpSpPr>
            <a:xfrm rot="-3483820">
              <a:off x="8973829" y="4105130"/>
              <a:ext cx="141460" cy="133901"/>
              <a:chOff x="4293862" y="4646489"/>
              <a:chExt cx="92967" cy="88009"/>
            </a:xfrm>
          </p:grpSpPr>
          <p:sp>
            <p:nvSpPr>
              <p:cNvPr id="75" name="Google Shape;75;p4"/>
              <p:cNvSpPr/>
              <p:nvPr/>
            </p:nvSpPr>
            <p:spPr>
              <a:xfrm>
                <a:off x="4363897" y="4682392"/>
                <a:ext cx="22932" cy="10581"/>
              </a:xfrm>
              <a:custGeom>
                <a:rect b="b" l="l" r="r" t="t"/>
                <a:pathLst>
                  <a:path extrusionOk="0" h="239" w="518">
                    <a:moveTo>
                      <a:pt x="462" y="1"/>
                    </a:moveTo>
                    <a:lnTo>
                      <a:pt x="0" y="183"/>
                    </a:lnTo>
                    <a:lnTo>
                      <a:pt x="0" y="239"/>
                    </a:lnTo>
                    <a:lnTo>
                      <a:pt x="518" y="127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4293862" y="4682392"/>
                <a:ext cx="46528" cy="41570"/>
              </a:xfrm>
              <a:custGeom>
                <a:rect b="b" l="l" r="r" t="t"/>
                <a:pathLst>
                  <a:path extrusionOk="0" h="939" w="1051">
                    <a:moveTo>
                      <a:pt x="994" y="1"/>
                    </a:moveTo>
                    <a:cubicBezTo>
                      <a:pt x="700" y="239"/>
                      <a:pt x="407" y="533"/>
                      <a:pt x="113" y="770"/>
                    </a:cubicBezTo>
                    <a:cubicBezTo>
                      <a:pt x="57" y="826"/>
                      <a:pt x="1" y="882"/>
                      <a:pt x="1" y="938"/>
                    </a:cubicBezTo>
                    <a:lnTo>
                      <a:pt x="57" y="882"/>
                    </a:lnTo>
                    <a:cubicBezTo>
                      <a:pt x="407" y="644"/>
                      <a:pt x="700" y="351"/>
                      <a:pt x="1050" y="71"/>
                    </a:cubicBezTo>
                    <a:lnTo>
                      <a:pt x="9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4301919" y="4692928"/>
                <a:ext cx="49007" cy="41570"/>
              </a:xfrm>
              <a:custGeom>
                <a:rect b="b" l="l" r="r" t="t"/>
                <a:pathLst>
                  <a:path extrusionOk="0" h="939" w="1107">
                    <a:moveTo>
                      <a:pt x="1050" y="1"/>
                    </a:moveTo>
                    <a:cubicBezTo>
                      <a:pt x="700" y="295"/>
                      <a:pt x="351" y="588"/>
                      <a:pt x="57" y="882"/>
                    </a:cubicBezTo>
                    <a:lnTo>
                      <a:pt x="1" y="938"/>
                    </a:lnTo>
                    <a:cubicBezTo>
                      <a:pt x="57" y="882"/>
                      <a:pt x="113" y="882"/>
                      <a:pt x="225" y="812"/>
                    </a:cubicBezTo>
                    <a:cubicBezTo>
                      <a:pt x="518" y="588"/>
                      <a:pt x="812" y="351"/>
                      <a:pt x="1106" y="57"/>
                    </a:cubicBezTo>
                    <a:lnTo>
                      <a:pt x="10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4342825" y="4646489"/>
                <a:ext cx="13060" cy="23552"/>
              </a:xfrm>
              <a:custGeom>
                <a:rect b="b" l="l" r="r" t="t"/>
                <a:pathLst>
                  <a:path extrusionOk="0" h="532" w="295">
                    <a:moveTo>
                      <a:pt x="238" y="0"/>
                    </a:moveTo>
                    <a:lnTo>
                      <a:pt x="0" y="462"/>
                    </a:lnTo>
                    <a:lnTo>
                      <a:pt x="56" y="532"/>
                    </a:lnTo>
                    <a:lnTo>
                      <a:pt x="294" y="56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4358319" y="4659504"/>
                <a:ext cx="17974" cy="17974"/>
              </a:xfrm>
              <a:custGeom>
                <a:rect b="b" l="l" r="r" t="t"/>
                <a:pathLst>
                  <a:path extrusionOk="0" h="406" w="406">
                    <a:moveTo>
                      <a:pt x="350" y="0"/>
                    </a:moveTo>
                    <a:lnTo>
                      <a:pt x="0" y="350"/>
                    </a:lnTo>
                    <a:lnTo>
                      <a:pt x="56" y="406"/>
                    </a:lnTo>
                    <a:lnTo>
                      <a:pt x="406" y="56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" name="Google Shape;80;p4"/>
            <p:cNvGrpSpPr/>
            <p:nvPr/>
          </p:nvGrpSpPr>
          <p:grpSpPr>
            <a:xfrm rot="-3483820">
              <a:off x="8984984" y="4087207"/>
              <a:ext cx="104613" cy="99483"/>
              <a:chOff x="4323036" y="4641531"/>
              <a:chExt cx="68751" cy="65387"/>
            </a:xfrm>
          </p:grpSpPr>
          <p:sp>
            <p:nvSpPr>
              <p:cNvPr id="81" name="Google Shape;81;p4"/>
              <p:cNvSpPr/>
              <p:nvPr/>
            </p:nvSpPr>
            <p:spPr>
              <a:xfrm>
                <a:off x="4345304" y="4641531"/>
                <a:ext cx="18638" cy="9961"/>
              </a:xfrm>
              <a:custGeom>
                <a:rect b="b" l="l" r="r" t="t"/>
                <a:pathLst>
                  <a:path extrusionOk="0" h="225" w="421">
                    <a:moveTo>
                      <a:pt x="182" y="0"/>
                    </a:moveTo>
                    <a:cubicBezTo>
                      <a:pt x="126" y="0"/>
                      <a:pt x="70" y="0"/>
                      <a:pt x="0" y="56"/>
                    </a:cubicBezTo>
                    <a:cubicBezTo>
                      <a:pt x="0" y="112"/>
                      <a:pt x="126" y="224"/>
                      <a:pt x="238" y="224"/>
                    </a:cubicBezTo>
                    <a:cubicBezTo>
                      <a:pt x="420" y="224"/>
                      <a:pt x="420" y="168"/>
                      <a:pt x="294" y="56"/>
                    </a:cubicBezTo>
                    <a:cubicBezTo>
                      <a:pt x="294" y="56"/>
                      <a:pt x="238" y="56"/>
                      <a:pt x="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4381827" y="4676194"/>
                <a:ext cx="9961" cy="16778"/>
              </a:xfrm>
              <a:custGeom>
                <a:rect b="b" l="l" r="r" t="t"/>
                <a:pathLst>
                  <a:path extrusionOk="0" h="379" w="225">
                    <a:moveTo>
                      <a:pt x="64" y="1"/>
                    </a:moveTo>
                    <a:cubicBezTo>
                      <a:pt x="29" y="1"/>
                      <a:pt x="1" y="29"/>
                      <a:pt x="1" y="85"/>
                    </a:cubicBezTo>
                    <a:cubicBezTo>
                      <a:pt x="1" y="267"/>
                      <a:pt x="57" y="379"/>
                      <a:pt x="169" y="379"/>
                    </a:cubicBezTo>
                    <a:cubicBezTo>
                      <a:pt x="169" y="379"/>
                      <a:pt x="225" y="323"/>
                      <a:pt x="225" y="211"/>
                    </a:cubicBezTo>
                    <a:cubicBezTo>
                      <a:pt x="225" y="211"/>
                      <a:pt x="169" y="141"/>
                      <a:pt x="169" y="85"/>
                    </a:cubicBezTo>
                    <a:cubicBezTo>
                      <a:pt x="141" y="29"/>
                      <a:pt x="99" y="1"/>
                      <a:pt x="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4368811" y="4654546"/>
                <a:ext cx="15052" cy="13325"/>
              </a:xfrm>
              <a:custGeom>
                <a:rect b="b" l="l" r="r" t="t"/>
                <a:pathLst>
                  <a:path extrusionOk="0" h="301" w="340">
                    <a:moveTo>
                      <a:pt x="57" y="0"/>
                    </a:moveTo>
                    <a:lnTo>
                      <a:pt x="57" y="0"/>
                    </a:lnTo>
                    <a:cubicBezTo>
                      <a:pt x="1" y="56"/>
                      <a:pt x="57" y="224"/>
                      <a:pt x="169" y="280"/>
                    </a:cubicBezTo>
                    <a:cubicBezTo>
                      <a:pt x="194" y="294"/>
                      <a:pt x="216" y="300"/>
                      <a:pt x="236" y="300"/>
                    </a:cubicBezTo>
                    <a:cubicBezTo>
                      <a:pt x="313" y="300"/>
                      <a:pt x="340" y="202"/>
                      <a:pt x="295" y="112"/>
                    </a:cubicBezTo>
                    <a:lnTo>
                      <a:pt x="239" y="56"/>
                    </a:lnTo>
                    <a:cubicBezTo>
                      <a:pt x="169" y="0"/>
                      <a:pt x="57" y="0"/>
                      <a:pt x="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4323036" y="4663533"/>
                <a:ext cx="48299" cy="43385"/>
              </a:xfrm>
              <a:custGeom>
                <a:rect b="b" l="l" r="r" t="t"/>
                <a:pathLst>
                  <a:path extrusionOk="0" h="980" w="1091">
                    <a:moveTo>
                      <a:pt x="369" y="0"/>
                    </a:moveTo>
                    <a:cubicBezTo>
                      <a:pt x="269" y="0"/>
                      <a:pt x="184" y="28"/>
                      <a:pt x="153" y="77"/>
                    </a:cubicBezTo>
                    <a:cubicBezTo>
                      <a:pt x="0" y="243"/>
                      <a:pt x="569" y="980"/>
                      <a:pt x="851" y="980"/>
                    </a:cubicBezTo>
                    <a:cubicBezTo>
                      <a:pt x="878" y="980"/>
                      <a:pt x="902" y="973"/>
                      <a:pt x="923" y="959"/>
                    </a:cubicBezTo>
                    <a:cubicBezTo>
                      <a:pt x="1035" y="903"/>
                      <a:pt x="1091" y="609"/>
                      <a:pt x="979" y="371"/>
                    </a:cubicBezTo>
                    <a:cubicBezTo>
                      <a:pt x="923" y="259"/>
                      <a:pt x="853" y="203"/>
                      <a:pt x="741" y="147"/>
                    </a:cubicBezTo>
                    <a:cubicBezTo>
                      <a:pt x="647" y="45"/>
                      <a:pt x="496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5" name="Google Shape;85;p4"/>
            <p:cNvSpPr/>
            <p:nvPr/>
          </p:nvSpPr>
          <p:spPr>
            <a:xfrm rot="-3483815">
              <a:off x="8861249" y="4042228"/>
              <a:ext cx="165035" cy="366140"/>
            </a:xfrm>
            <a:custGeom>
              <a:rect b="b" l="l" r="r" t="t"/>
              <a:pathLst>
                <a:path extrusionOk="0" h="5436" w="2450">
                  <a:moveTo>
                    <a:pt x="2080" y="1"/>
                  </a:moveTo>
                  <a:cubicBezTo>
                    <a:pt x="2066" y="1"/>
                    <a:pt x="2054" y="5"/>
                    <a:pt x="2044" y="15"/>
                  </a:cubicBezTo>
                  <a:cubicBezTo>
                    <a:pt x="1344" y="659"/>
                    <a:pt x="588" y="1639"/>
                    <a:pt x="350" y="2338"/>
                  </a:cubicBezTo>
                  <a:cubicBezTo>
                    <a:pt x="71" y="3164"/>
                    <a:pt x="1" y="4213"/>
                    <a:pt x="71" y="5137"/>
                  </a:cubicBezTo>
                  <a:cubicBezTo>
                    <a:pt x="127" y="5207"/>
                    <a:pt x="127" y="5263"/>
                    <a:pt x="182" y="5319"/>
                  </a:cubicBezTo>
                  <a:cubicBezTo>
                    <a:pt x="252" y="5388"/>
                    <a:pt x="369" y="5436"/>
                    <a:pt x="475" y="5436"/>
                  </a:cubicBezTo>
                  <a:cubicBezTo>
                    <a:pt x="540" y="5436"/>
                    <a:pt x="602" y="5418"/>
                    <a:pt x="644" y="5375"/>
                  </a:cubicBezTo>
                  <a:cubicBezTo>
                    <a:pt x="1288" y="4969"/>
                    <a:pt x="2449" y="3738"/>
                    <a:pt x="2044" y="1709"/>
                  </a:cubicBezTo>
                  <a:cubicBezTo>
                    <a:pt x="1988" y="1121"/>
                    <a:pt x="2100" y="533"/>
                    <a:pt x="2226" y="183"/>
                  </a:cubicBezTo>
                  <a:cubicBezTo>
                    <a:pt x="2226" y="92"/>
                    <a:pt x="2142" y="1"/>
                    <a:pt x="2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-3483815">
              <a:off x="8908869" y="4104736"/>
              <a:ext cx="105622" cy="266792"/>
            </a:xfrm>
            <a:custGeom>
              <a:rect b="b" l="l" r="r" t="t"/>
              <a:pathLst>
                <a:path extrusionOk="0" h="3961" w="1568">
                  <a:moveTo>
                    <a:pt x="1106" y="295"/>
                  </a:moveTo>
                  <a:cubicBezTo>
                    <a:pt x="1106" y="463"/>
                    <a:pt x="1106" y="575"/>
                    <a:pt x="1162" y="701"/>
                  </a:cubicBezTo>
                  <a:cubicBezTo>
                    <a:pt x="1456" y="2450"/>
                    <a:pt x="518" y="3443"/>
                    <a:pt x="168" y="3723"/>
                  </a:cubicBezTo>
                  <a:cubicBezTo>
                    <a:pt x="112" y="2912"/>
                    <a:pt x="168" y="2100"/>
                    <a:pt x="406" y="1456"/>
                  </a:cubicBezTo>
                  <a:cubicBezTo>
                    <a:pt x="518" y="1162"/>
                    <a:pt x="756" y="701"/>
                    <a:pt x="1106" y="295"/>
                  </a:cubicBezTo>
                  <a:close/>
                  <a:moveTo>
                    <a:pt x="1162" y="1"/>
                  </a:moveTo>
                  <a:lnTo>
                    <a:pt x="1106" y="113"/>
                  </a:lnTo>
                  <a:cubicBezTo>
                    <a:pt x="756" y="575"/>
                    <a:pt x="462" y="1050"/>
                    <a:pt x="350" y="1456"/>
                  </a:cubicBezTo>
                  <a:cubicBezTo>
                    <a:pt x="56" y="2100"/>
                    <a:pt x="0" y="2967"/>
                    <a:pt x="56" y="3849"/>
                  </a:cubicBezTo>
                  <a:lnTo>
                    <a:pt x="56" y="3961"/>
                  </a:lnTo>
                  <a:lnTo>
                    <a:pt x="168" y="3905"/>
                  </a:lnTo>
                  <a:cubicBezTo>
                    <a:pt x="462" y="3611"/>
                    <a:pt x="1568" y="2562"/>
                    <a:pt x="1218" y="701"/>
                  </a:cubicBezTo>
                  <a:cubicBezTo>
                    <a:pt x="1218" y="519"/>
                    <a:pt x="1162" y="351"/>
                    <a:pt x="1162" y="169"/>
                  </a:cubicBezTo>
                  <a:lnTo>
                    <a:pt x="11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3483815">
              <a:off x="8971357" y="4130189"/>
              <a:ext cx="384632" cy="130062"/>
            </a:xfrm>
            <a:custGeom>
              <a:rect b="b" l="l" r="r" t="t"/>
              <a:pathLst>
                <a:path extrusionOk="0" h="1931" w="5710">
                  <a:moveTo>
                    <a:pt x="2697" y="1"/>
                  </a:moveTo>
                  <a:cubicBezTo>
                    <a:pt x="1441" y="1"/>
                    <a:pt x="571" y="629"/>
                    <a:pt x="168" y="1032"/>
                  </a:cubicBezTo>
                  <a:cubicBezTo>
                    <a:pt x="0" y="1200"/>
                    <a:pt x="0" y="1438"/>
                    <a:pt x="168" y="1550"/>
                  </a:cubicBezTo>
                  <a:cubicBezTo>
                    <a:pt x="224" y="1620"/>
                    <a:pt x="294" y="1676"/>
                    <a:pt x="350" y="1676"/>
                  </a:cubicBezTo>
                  <a:cubicBezTo>
                    <a:pt x="891" y="1825"/>
                    <a:pt x="1538" y="1931"/>
                    <a:pt x="2170" y="1931"/>
                  </a:cubicBezTo>
                  <a:cubicBezTo>
                    <a:pt x="2486" y="1931"/>
                    <a:pt x="2799" y="1904"/>
                    <a:pt x="3093" y="1843"/>
                  </a:cubicBezTo>
                  <a:cubicBezTo>
                    <a:pt x="3849" y="1676"/>
                    <a:pt x="4954" y="1088"/>
                    <a:pt x="5654" y="500"/>
                  </a:cubicBezTo>
                  <a:cubicBezTo>
                    <a:pt x="5710" y="444"/>
                    <a:pt x="5654" y="276"/>
                    <a:pt x="5542" y="276"/>
                  </a:cubicBezTo>
                  <a:cubicBezTo>
                    <a:pt x="5353" y="327"/>
                    <a:pt x="5133" y="354"/>
                    <a:pt x="4900" y="354"/>
                  </a:cubicBezTo>
                  <a:cubicBezTo>
                    <a:pt x="4615" y="354"/>
                    <a:pt x="4309" y="313"/>
                    <a:pt x="4016" y="220"/>
                  </a:cubicBezTo>
                  <a:cubicBezTo>
                    <a:pt x="3539" y="65"/>
                    <a:pt x="3099" y="1"/>
                    <a:pt x="2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rot="-3483815">
              <a:off x="9015050" y="4175478"/>
              <a:ext cx="271532" cy="74494"/>
            </a:xfrm>
            <a:custGeom>
              <a:rect b="b" l="l" r="r" t="t"/>
              <a:pathLst>
                <a:path extrusionOk="0" h="1106" w="4031">
                  <a:moveTo>
                    <a:pt x="2155" y="112"/>
                  </a:moveTo>
                  <a:cubicBezTo>
                    <a:pt x="2505" y="112"/>
                    <a:pt x="2925" y="182"/>
                    <a:pt x="3331" y="294"/>
                  </a:cubicBezTo>
                  <a:cubicBezTo>
                    <a:pt x="3442" y="350"/>
                    <a:pt x="3624" y="406"/>
                    <a:pt x="3736" y="406"/>
                  </a:cubicBezTo>
                  <a:cubicBezTo>
                    <a:pt x="3275" y="644"/>
                    <a:pt x="2799" y="882"/>
                    <a:pt x="2449" y="938"/>
                  </a:cubicBezTo>
                  <a:cubicBezTo>
                    <a:pt x="2225" y="994"/>
                    <a:pt x="1931" y="994"/>
                    <a:pt x="1581" y="994"/>
                  </a:cubicBezTo>
                  <a:cubicBezTo>
                    <a:pt x="1176" y="994"/>
                    <a:pt x="644" y="938"/>
                    <a:pt x="182" y="812"/>
                  </a:cubicBezTo>
                  <a:cubicBezTo>
                    <a:pt x="476" y="588"/>
                    <a:pt x="1176" y="112"/>
                    <a:pt x="2155" y="112"/>
                  </a:cubicBezTo>
                  <a:close/>
                  <a:moveTo>
                    <a:pt x="2155" y="0"/>
                  </a:moveTo>
                  <a:cubicBezTo>
                    <a:pt x="1050" y="0"/>
                    <a:pt x="294" y="588"/>
                    <a:pt x="56" y="812"/>
                  </a:cubicBezTo>
                  <a:lnTo>
                    <a:pt x="0" y="882"/>
                  </a:lnTo>
                  <a:lnTo>
                    <a:pt x="56" y="938"/>
                  </a:lnTo>
                  <a:cubicBezTo>
                    <a:pt x="588" y="1050"/>
                    <a:pt x="1106" y="1106"/>
                    <a:pt x="1581" y="1106"/>
                  </a:cubicBezTo>
                  <a:cubicBezTo>
                    <a:pt x="1931" y="1106"/>
                    <a:pt x="2225" y="1050"/>
                    <a:pt x="2505" y="1050"/>
                  </a:cubicBezTo>
                  <a:cubicBezTo>
                    <a:pt x="2855" y="938"/>
                    <a:pt x="3386" y="700"/>
                    <a:pt x="3904" y="462"/>
                  </a:cubicBezTo>
                  <a:lnTo>
                    <a:pt x="4030" y="350"/>
                  </a:lnTo>
                  <a:lnTo>
                    <a:pt x="3904" y="350"/>
                  </a:lnTo>
                  <a:cubicBezTo>
                    <a:pt x="3736" y="350"/>
                    <a:pt x="3498" y="294"/>
                    <a:pt x="3386" y="238"/>
                  </a:cubicBezTo>
                  <a:cubicBezTo>
                    <a:pt x="2925" y="56"/>
                    <a:pt x="2505" y="0"/>
                    <a:pt x="2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rot="-3483815">
              <a:off x="8988302" y="4301344"/>
              <a:ext cx="177227" cy="174987"/>
            </a:xfrm>
            <a:custGeom>
              <a:rect b="b" l="l" r="r" t="t"/>
              <a:pathLst>
                <a:path extrusionOk="0" h="2598" w="2631">
                  <a:moveTo>
                    <a:pt x="1176" y="0"/>
                  </a:moveTo>
                  <a:cubicBezTo>
                    <a:pt x="1050" y="350"/>
                    <a:pt x="826" y="644"/>
                    <a:pt x="532" y="882"/>
                  </a:cubicBezTo>
                  <a:cubicBezTo>
                    <a:pt x="350" y="994"/>
                    <a:pt x="238" y="1106"/>
                    <a:pt x="126" y="1288"/>
                  </a:cubicBezTo>
                  <a:cubicBezTo>
                    <a:pt x="56" y="1456"/>
                    <a:pt x="0" y="1694"/>
                    <a:pt x="126" y="1875"/>
                  </a:cubicBezTo>
                  <a:cubicBezTo>
                    <a:pt x="126" y="1987"/>
                    <a:pt x="238" y="2099"/>
                    <a:pt x="294" y="2225"/>
                  </a:cubicBezTo>
                  <a:cubicBezTo>
                    <a:pt x="406" y="2337"/>
                    <a:pt x="532" y="2449"/>
                    <a:pt x="644" y="2505"/>
                  </a:cubicBezTo>
                  <a:cubicBezTo>
                    <a:pt x="774" y="2555"/>
                    <a:pt x="925" y="2598"/>
                    <a:pt x="1067" y="2598"/>
                  </a:cubicBezTo>
                  <a:cubicBezTo>
                    <a:pt x="1124" y="2598"/>
                    <a:pt x="1180" y="2591"/>
                    <a:pt x="1232" y="2575"/>
                  </a:cubicBezTo>
                  <a:cubicBezTo>
                    <a:pt x="1399" y="2449"/>
                    <a:pt x="1525" y="2337"/>
                    <a:pt x="1693" y="2225"/>
                  </a:cubicBezTo>
                  <a:cubicBezTo>
                    <a:pt x="1931" y="1987"/>
                    <a:pt x="2281" y="1749"/>
                    <a:pt x="2631" y="1694"/>
                  </a:cubicBezTo>
                  <a:cubicBezTo>
                    <a:pt x="2631" y="1694"/>
                    <a:pt x="2099" y="1344"/>
                    <a:pt x="1749" y="994"/>
                  </a:cubicBezTo>
                  <a:cubicBezTo>
                    <a:pt x="1343" y="532"/>
                    <a:pt x="1176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3483815">
              <a:off x="8289818" y="4447479"/>
              <a:ext cx="39676" cy="23574"/>
            </a:xfrm>
            <a:custGeom>
              <a:rect b="b" l="l" r="r" t="t"/>
              <a:pathLst>
                <a:path extrusionOk="0" h="350" w="589">
                  <a:moveTo>
                    <a:pt x="183" y="0"/>
                  </a:moveTo>
                  <a:cubicBezTo>
                    <a:pt x="127" y="126"/>
                    <a:pt x="1" y="182"/>
                    <a:pt x="1" y="294"/>
                  </a:cubicBezTo>
                  <a:lnTo>
                    <a:pt x="589" y="350"/>
                  </a:lnTo>
                  <a:lnTo>
                    <a:pt x="533" y="7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-3483815">
              <a:off x="8171367" y="4325780"/>
              <a:ext cx="855957" cy="748041"/>
            </a:xfrm>
            <a:custGeom>
              <a:rect b="b" l="l" r="r" t="t"/>
              <a:pathLst>
                <a:path extrusionOk="0" h="11106" w="12707">
                  <a:moveTo>
                    <a:pt x="6373" y="0"/>
                  </a:moveTo>
                  <a:cubicBezTo>
                    <a:pt x="3965" y="0"/>
                    <a:pt x="1734" y="1579"/>
                    <a:pt x="938" y="4037"/>
                  </a:cubicBezTo>
                  <a:cubicBezTo>
                    <a:pt x="0" y="7074"/>
                    <a:pt x="1805" y="9872"/>
                    <a:pt x="4786" y="10810"/>
                  </a:cubicBezTo>
                  <a:cubicBezTo>
                    <a:pt x="5423" y="11008"/>
                    <a:pt x="6063" y="11105"/>
                    <a:pt x="6686" y="11105"/>
                  </a:cubicBezTo>
                  <a:cubicBezTo>
                    <a:pt x="8962" y="11105"/>
                    <a:pt x="11002" y="9808"/>
                    <a:pt x="11783" y="7424"/>
                  </a:cubicBezTo>
                  <a:cubicBezTo>
                    <a:pt x="12706" y="4387"/>
                    <a:pt x="11083" y="1182"/>
                    <a:pt x="8046" y="259"/>
                  </a:cubicBezTo>
                  <a:cubicBezTo>
                    <a:pt x="7489" y="84"/>
                    <a:pt x="6927" y="0"/>
                    <a:pt x="6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 rot="-3483815">
              <a:off x="8206237" y="4416396"/>
              <a:ext cx="738142" cy="526916"/>
            </a:xfrm>
            <a:custGeom>
              <a:rect b="b" l="l" r="r" t="t"/>
              <a:pathLst>
                <a:path extrusionOk="0" h="7823" w="10958">
                  <a:moveTo>
                    <a:pt x="1400" y="1582"/>
                  </a:moveTo>
                  <a:cubicBezTo>
                    <a:pt x="1456" y="1638"/>
                    <a:pt x="1456" y="1694"/>
                    <a:pt x="1330" y="1694"/>
                  </a:cubicBezTo>
                  <a:cubicBezTo>
                    <a:pt x="1274" y="1694"/>
                    <a:pt x="1274" y="1582"/>
                    <a:pt x="1330" y="1582"/>
                  </a:cubicBezTo>
                  <a:close/>
                  <a:moveTo>
                    <a:pt x="700" y="2044"/>
                  </a:moveTo>
                  <a:cubicBezTo>
                    <a:pt x="812" y="2099"/>
                    <a:pt x="756" y="2281"/>
                    <a:pt x="630" y="2281"/>
                  </a:cubicBezTo>
                  <a:cubicBezTo>
                    <a:pt x="518" y="2225"/>
                    <a:pt x="518" y="2044"/>
                    <a:pt x="630" y="2044"/>
                  </a:cubicBezTo>
                  <a:close/>
                  <a:moveTo>
                    <a:pt x="73" y="2698"/>
                  </a:moveTo>
                  <a:lnTo>
                    <a:pt x="73" y="2698"/>
                  </a:lnTo>
                  <a:cubicBezTo>
                    <a:pt x="67" y="2712"/>
                    <a:pt x="62" y="2728"/>
                    <a:pt x="57" y="2743"/>
                  </a:cubicBezTo>
                  <a:lnTo>
                    <a:pt x="57" y="2743"/>
                  </a:lnTo>
                  <a:cubicBezTo>
                    <a:pt x="62" y="2728"/>
                    <a:pt x="67" y="2713"/>
                    <a:pt x="73" y="2698"/>
                  </a:cubicBezTo>
                  <a:close/>
                  <a:moveTo>
                    <a:pt x="57" y="2743"/>
                  </a:moveTo>
                  <a:cubicBezTo>
                    <a:pt x="43" y="2785"/>
                    <a:pt x="29" y="2827"/>
                    <a:pt x="1" y="2855"/>
                  </a:cubicBezTo>
                  <a:lnTo>
                    <a:pt x="57" y="2855"/>
                  </a:lnTo>
                  <a:lnTo>
                    <a:pt x="57" y="2799"/>
                  </a:lnTo>
                  <a:lnTo>
                    <a:pt x="57" y="2743"/>
                  </a:lnTo>
                  <a:close/>
                  <a:moveTo>
                    <a:pt x="1218" y="2799"/>
                  </a:moveTo>
                  <a:cubicBezTo>
                    <a:pt x="1274" y="2799"/>
                    <a:pt x="1274" y="2981"/>
                    <a:pt x="1162" y="2981"/>
                  </a:cubicBezTo>
                  <a:cubicBezTo>
                    <a:pt x="1050" y="2981"/>
                    <a:pt x="1050" y="2799"/>
                    <a:pt x="1162" y="2799"/>
                  </a:cubicBezTo>
                  <a:close/>
                  <a:moveTo>
                    <a:pt x="10552" y="3905"/>
                  </a:moveTo>
                  <a:cubicBezTo>
                    <a:pt x="10664" y="3975"/>
                    <a:pt x="10608" y="4087"/>
                    <a:pt x="10552" y="4087"/>
                  </a:cubicBezTo>
                  <a:lnTo>
                    <a:pt x="10496" y="4087"/>
                  </a:lnTo>
                  <a:cubicBezTo>
                    <a:pt x="10370" y="4087"/>
                    <a:pt x="10426" y="3905"/>
                    <a:pt x="10496" y="3905"/>
                  </a:cubicBezTo>
                  <a:close/>
                  <a:moveTo>
                    <a:pt x="1106" y="4031"/>
                  </a:moveTo>
                  <a:cubicBezTo>
                    <a:pt x="1274" y="4087"/>
                    <a:pt x="1218" y="4324"/>
                    <a:pt x="1050" y="4324"/>
                  </a:cubicBezTo>
                  <a:cubicBezTo>
                    <a:pt x="868" y="4254"/>
                    <a:pt x="924" y="4031"/>
                    <a:pt x="1050" y="4031"/>
                  </a:cubicBezTo>
                  <a:close/>
                  <a:moveTo>
                    <a:pt x="1974" y="4548"/>
                  </a:moveTo>
                  <a:lnTo>
                    <a:pt x="1974" y="4604"/>
                  </a:lnTo>
                  <a:cubicBezTo>
                    <a:pt x="2100" y="4604"/>
                    <a:pt x="2030" y="4730"/>
                    <a:pt x="1974" y="4730"/>
                  </a:cubicBezTo>
                  <a:cubicBezTo>
                    <a:pt x="1918" y="4674"/>
                    <a:pt x="1918" y="4548"/>
                    <a:pt x="1974" y="4548"/>
                  </a:cubicBezTo>
                  <a:close/>
                  <a:moveTo>
                    <a:pt x="3079" y="5304"/>
                  </a:moveTo>
                  <a:cubicBezTo>
                    <a:pt x="3149" y="5304"/>
                    <a:pt x="3149" y="5430"/>
                    <a:pt x="3079" y="5430"/>
                  </a:cubicBezTo>
                  <a:cubicBezTo>
                    <a:pt x="2967" y="5430"/>
                    <a:pt x="3023" y="5304"/>
                    <a:pt x="3079" y="5304"/>
                  </a:cubicBezTo>
                  <a:close/>
                  <a:moveTo>
                    <a:pt x="1400" y="5374"/>
                  </a:moveTo>
                  <a:cubicBezTo>
                    <a:pt x="1512" y="5430"/>
                    <a:pt x="1456" y="5542"/>
                    <a:pt x="1400" y="5542"/>
                  </a:cubicBezTo>
                  <a:lnTo>
                    <a:pt x="1330" y="5542"/>
                  </a:lnTo>
                  <a:cubicBezTo>
                    <a:pt x="1218" y="5542"/>
                    <a:pt x="1274" y="5374"/>
                    <a:pt x="1330" y="5374"/>
                  </a:cubicBezTo>
                  <a:close/>
                  <a:moveTo>
                    <a:pt x="4311" y="5892"/>
                  </a:moveTo>
                  <a:cubicBezTo>
                    <a:pt x="4367" y="5892"/>
                    <a:pt x="4367" y="6004"/>
                    <a:pt x="4311" y="6004"/>
                  </a:cubicBezTo>
                  <a:lnTo>
                    <a:pt x="4255" y="6004"/>
                  </a:lnTo>
                  <a:cubicBezTo>
                    <a:pt x="4199" y="6004"/>
                    <a:pt x="4199" y="5892"/>
                    <a:pt x="4311" y="5892"/>
                  </a:cubicBezTo>
                  <a:close/>
                  <a:moveTo>
                    <a:pt x="8677" y="6242"/>
                  </a:moveTo>
                  <a:cubicBezTo>
                    <a:pt x="8803" y="6297"/>
                    <a:pt x="8747" y="6479"/>
                    <a:pt x="8621" y="6479"/>
                  </a:cubicBezTo>
                  <a:cubicBezTo>
                    <a:pt x="8509" y="6423"/>
                    <a:pt x="8509" y="6242"/>
                    <a:pt x="8621" y="6242"/>
                  </a:cubicBezTo>
                  <a:close/>
                  <a:moveTo>
                    <a:pt x="7571" y="6535"/>
                  </a:moveTo>
                  <a:cubicBezTo>
                    <a:pt x="7697" y="6535"/>
                    <a:pt x="7627" y="6647"/>
                    <a:pt x="7571" y="6647"/>
                  </a:cubicBezTo>
                  <a:cubicBezTo>
                    <a:pt x="7515" y="6591"/>
                    <a:pt x="7515" y="6535"/>
                    <a:pt x="7571" y="6535"/>
                  </a:cubicBezTo>
                  <a:close/>
                  <a:moveTo>
                    <a:pt x="4954" y="6647"/>
                  </a:moveTo>
                  <a:cubicBezTo>
                    <a:pt x="5010" y="6703"/>
                    <a:pt x="5010" y="6773"/>
                    <a:pt x="4898" y="6773"/>
                  </a:cubicBezTo>
                  <a:cubicBezTo>
                    <a:pt x="4828" y="6773"/>
                    <a:pt x="4828" y="6647"/>
                    <a:pt x="4898" y="6647"/>
                  </a:cubicBezTo>
                  <a:close/>
                  <a:moveTo>
                    <a:pt x="3317" y="6773"/>
                  </a:moveTo>
                  <a:cubicBezTo>
                    <a:pt x="3429" y="6829"/>
                    <a:pt x="3373" y="6885"/>
                    <a:pt x="3317" y="6885"/>
                  </a:cubicBezTo>
                  <a:cubicBezTo>
                    <a:pt x="3261" y="6885"/>
                    <a:pt x="3261" y="6773"/>
                    <a:pt x="3317" y="6773"/>
                  </a:cubicBezTo>
                  <a:close/>
                  <a:moveTo>
                    <a:pt x="6354" y="7235"/>
                  </a:moveTo>
                  <a:cubicBezTo>
                    <a:pt x="6410" y="7235"/>
                    <a:pt x="6410" y="7347"/>
                    <a:pt x="6354" y="7347"/>
                  </a:cubicBezTo>
                  <a:lnTo>
                    <a:pt x="6298" y="7347"/>
                  </a:lnTo>
                  <a:cubicBezTo>
                    <a:pt x="6228" y="7291"/>
                    <a:pt x="6228" y="7235"/>
                    <a:pt x="6354" y="7235"/>
                  </a:cubicBezTo>
                  <a:close/>
                  <a:moveTo>
                    <a:pt x="2030" y="0"/>
                  </a:moveTo>
                  <a:cubicBezTo>
                    <a:pt x="1174" y="636"/>
                    <a:pt x="481" y="1557"/>
                    <a:pt x="73" y="2698"/>
                  </a:cubicBezTo>
                  <a:lnTo>
                    <a:pt x="73" y="2698"/>
                  </a:lnTo>
                  <a:cubicBezTo>
                    <a:pt x="83" y="2672"/>
                    <a:pt x="95" y="2649"/>
                    <a:pt x="113" y="2631"/>
                  </a:cubicBezTo>
                  <a:cubicBezTo>
                    <a:pt x="113" y="2855"/>
                    <a:pt x="169" y="3149"/>
                    <a:pt x="225" y="3387"/>
                  </a:cubicBezTo>
                  <a:cubicBezTo>
                    <a:pt x="281" y="3331"/>
                    <a:pt x="281" y="3331"/>
                    <a:pt x="351" y="3331"/>
                  </a:cubicBezTo>
                  <a:cubicBezTo>
                    <a:pt x="462" y="3331"/>
                    <a:pt x="462" y="3499"/>
                    <a:pt x="351" y="3499"/>
                  </a:cubicBezTo>
                  <a:lnTo>
                    <a:pt x="281" y="3499"/>
                  </a:lnTo>
                  <a:cubicBezTo>
                    <a:pt x="574" y="4604"/>
                    <a:pt x="1106" y="5486"/>
                    <a:pt x="1750" y="6186"/>
                  </a:cubicBezTo>
                  <a:lnTo>
                    <a:pt x="1862" y="6186"/>
                  </a:lnTo>
                  <a:cubicBezTo>
                    <a:pt x="1974" y="6186"/>
                    <a:pt x="1974" y="6297"/>
                    <a:pt x="1974" y="6353"/>
                  </a:cubicBezTo>
                  <a:cubicBezTo>
                    <a:pt x="2967" y="7347"/>
                    <a:pt x="4311" y="7823"/>
                    <a:pt x="5598" y="7823"/>
                  </a:cubicBezTo>
                  <a:cubicBezTo>
                    <a:pt x="7921" y="7823"/>
                    <a:pt x="10258" y="6242"/>
                    <a:pt x="10957" y="3205"/>
                  </a:cubicBezTo>
                  <a:cubicBezTo>
                    <a:pt x="10902" y="3037"/>
                    <a:pt x="10846" y="2925"/>
                    <a:pt x="10846" y="2743"/>
                  </a:cubicBezTo>
                  <a:cubicBezTo>
                    <a:pt x="10776" y="2855"/>
                    <a:pt x="10776" y="2981"/>
                    <a:pt x="10720" y="3093"/>
                  </a:cubicBezTo>
                  <a:cubicBezTo>
                    <a:pt x="10496" y="3793"/>
                    <a:pt x="10146" y="4436"/>
                    <a:pt x="9670" y="4898"/>
                  </a:cubicBezTo>
                  <a:cubicBezTo>
                    <a:pt x="9796" y="4898"/>
                    <a:pt x="9726" y="5080"/>
                    <a:pt x="9670" y="5080"/>
                  </a:cubicBezTo>
                  <a:lnTo>
                    <a:pt x="9614" y="5080"/>
                  </a:lnTo>
                  <a:cubicBezTo>
                    <a:pt x="9558" y="5080"/>
                    <a:pt x="9558" y="5024"/>
                    <a:pt x="9558" y="4954"/>
                  </a:cubicBezTo>
                  <a:cubicBezTo>
                    <a:pt x="8747" y="5724"/>
                    <a:pt x="7697" y="6130"/>
                    <a:pt x="6578" y="6130"/>
                  </a:cubicBezTo>
                  <a:cubicBezTo>
                    <a:pt x="6060" y="6130"/>
                    <a:pt x="5528" y="6004"/>
                    <a:pt x="5010" y="5892"/>
                  </a:cubicBezTo>
                  <a:cubicBezTo>
                    <a:pt x="2561" y="5136"/>
                    <a:pt x="1106" y="2799"/>
                    <a:pt x="1862" y="350"/>
                  </a:cubicBezTo>
                  <a:cubicBezTo>
                    <a:pt x="1918" y="238"/>
                    <a:pt x="1974" y="126"/>
                    <a:pt x="2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-3483815">
              <a:off x="8893986" y="4445810"/>
              <a:ext cx="3840" cy="11383"/>
            </a:xfrm>
            <a:custGeom>
              <a:rect b="b" l="l" r="r" t="t"/>
              <a:pathLst>
                <a:path extrusionOk="0" h="169" w="57"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close/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lnTo>
                    <a:pt x="1" y="169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57"/>
                  </a:moveTo>
                  <a:lnTo>
                    <a:pt x="1" y="57"/>
                  </a:lnTo>
                  <a:lnTo>
                    <a:pt x="1" y="57"/>
                  </a:lnTo>
                  <a:lnTo>
                    <a:pt x="1" y="57"/>
                  </a:lnTo>
                  <a:close/>
                  <a:moveTo>
                    <a:pt x="1" y="57"/>
                  </a:moveTo>
                  <a:lnTo>
                    <a:pt x="1" y="57"/>
                  </a:lnTo>
                  <a:lnTo>
                    <a:pt x="1" y="57"/>
                  </a:lnTo>
                  <a:close/>
                  <a:moveTo>
                    <a:pt x="57" y="1"/>
                  </a:moveTo>
                  <a:lnTo>
                    <a:pt x="57" y="1"/>
                  </a:lnTo>
                  <a:close/>
                </a:path>
              </a:pathLst>
            </a:custGeom>
            <a:solidFill>
              <a:srgbClr val="FF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rot="-3483815">
              <a:off x="8803684" y="4292334"/>
              <a:ext cx="11923" cy="192365"/>
            </a:xfrm>
            <a:custGeom>
              <a:rect b="b" l="l" r="r" t="t"/>
              <a:pathLst>
                <a:path extrusionOk="0" h="2856" w="177">
                  <a:moveTo>
                    <a:pt x="56" y="1"/>
                  </a:moveTo>
                  <a:lnTo>
                    <a:pt x="56" y="57"/>
                  </a:lnTo>
                  <a:cubicBezTo>
                    <a:pt x="134" y="465"/>
                    <a:pt x="176" y="897"/>
                    <a:pt x="176" y="1334"/>
                  </a:cubicBezTo>
                  <a:lnTo>
                    <a:pt x="176" y="1334"/>
                  </a:lnTo>
                  <a:cubicBezTo>
                    <a:pt x="176" y="886"/>
                    <a:pt x="135" y="438"/>
                    <a:pt x="56" y="1"/>
                  </a:cubicBezTo>
                  <a:close/>
                  <a:moveTo>
                    <a:pt x="176" y="1334"/>
                  </a:moveTo>
                  <a:cubicBezTo>
                    <a:pt x="176" y="1849"/>
                    <a:pt x="120" y="2362"/>
                    <a:pt x="1" y="2856"/>
                  </a:cubicBezTo>
                  <a:cubicBezTo>
                    <a:pt x="121" y="2359"/>
                    <a:pt x="176" y="1843"/>
                    <a:pt x="176" y="1334"/>
                  </a:cubicBezTo>
                  <a:close/>
                </a:path>
              </a:pathLst>
            </a:custGeom>
            <a:solidFill>
              <a:srgbClr val="FF8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rot="-3483815">
              <a:off x="8326492" y="4520586"/>
              <a:ext cx="765491" cy="491083"/>
            </a:xfrm>
            <a:custGeom>
              <a:rect b="b" l="l" r="r" t="t"/>
              <a:pathLst>
                <a:path extrusionOk="0" h="7291" w="11364">
                  <a:moveTo>
                    <a:pt x="10902" y="2099"/>
                  </a:moveTo>
                  <a:cubicBezTo>
                    <a:pt x="10958" y="2099"/>
                    <a:pt x="10958" y="2155"/>
                    <a:pt x="10958" y="2155"/>
                  </a:cubicBezTo>
                  <a:cubicBezTo>
                    <a:pt x="11140" y="2211"/>
                    <a:pt x="11084" y="2449"/>
                    <a:pt x="10902" y="2449"/>
                  </a:cubicBezTo>
                  <a:cubicBezTo>
                    <a:pt x="10734" y="2393"/>
                    <a:pt x="10790" y="2099"/>
                    <a:pt x="10902" y="2099"/>
                  </a:cubicBezTo>
                  <a:close/>
                  <a:moveTo>
                    <a:pt x="700" y="2393"/>
                  </a:moveTo>
                  <a:cubicBezTo>
                    <a:pt x="868" y="2449"/>
                    <a:pt x="812" y="2673"/>
                    <a:pt x="645" y="2673"/>
                  </a:cubicBezTo>
                  <a:lnTo>
                    <a:pt x="589" y="2673"/>
                  </a:lnTo>
                  <a:cubicBezTo>
                    <a:pt x="407" y="2617"/>
                    <a:pt x="463" y="2393"/>
                    <a:pt x="645" y="2393"/>
                  </a:cubicBezTo>
                  <a:close/>
                  <a:moveTo>
                    <a:pt x="10846" y="3149"/>
                  </a:moveTo>
                  <a:cubicBezTo>
                    <a:pt x="10958" y="3149"/>
                    <a:pt x="10902" y="3317"/>
                    <a:pt x="10790" y="3317"/>
                  </a:cubicBezTo>
                  <a:cubicBezTo>
                    <a:pt x="10664" y="3261"/>
                    <a:pt x="10664" y="3149"/>
                    <a:pt x="10790" y="3149"/>
                  </a:cubicBezTo>
                  <a:close/>
                  <a:moveTo>
                    <a:pt x="10090" y="3443"/>
                  </a:moveTo>
                  <a:cubicBezTo>
                    <a:pt x="10202" y="3499"/>
                    <a:pt x="10146" y="3722"/>
                    <a:pt x="10034" y="3722"/>
                  </a:cubicBezTo>
                  <a:lnTo>
                    <a:pt x="9964" y="3722"/>
                  </a:lnTo>
                  <a:cubicBezTo>
                    <a:pt x="9796" y="3666"/>
                    <a:pt x="9852" y="3443"/>
                    <a:pt x="10034" y="3443"/>
                  </a:cubicBezTo>
                  <a:close/>
                  <a:moveTo>
                    <a:pt x="1050" y="3555"/>
                  </a:moveTo>
                  <a:cubicBezTo>
                    <a:pt x="1162" y="3611"/>
                    <a:pt x="1106" y="3792"/>
                    <a:pt x="994" y="3792"/>
                  </a:cubicBezTo>
                  <a:cubicBezTo>
                    <a:pt x="868" y="3722"/>
                    <a:pt x="938" y="3555"/>
                    <a:pt x="994" y="3555"/>
                  </a:cubicBezTo>
                  <a:close/>
                  <a:moveTo>
                    <a:pt x="10552" y="4198"/>
                  </a:moveTo>
                  <a:lnTo>
                    <a:pt x="10552" y="4254"/>
                  </a:lnTo>
                  <a:cubicBezTo>
                    <a:pt x="10664" y="4254"/>
                    <a:pt x="10608" y="4366"/>
                    <a:pt x="10552" y="4366"/>
                  </a:cubicBezTo>
                  <a:cubicBezTo>
                    <a:pt x="10496" y="4310"/>
                    <a:pt x="10496" y="4198"/>
                    <a:pt x="10552" y="4198"/>
                  </a:cubicBezTo>
                  <a:close/>
                  <a:moveTo>
                    <a:pt x="9852" y="4492"/>
                  </a:moveTo>
                  <a:cubicBezTo>
                    <a:pt x="9964" y="4492"/>
                    <a:pt x="9908" y="4660"/>
                    <a:pt x="9852" y="4660"/>
                  </a:cubicBezTo>
                  <a:lnTo>
                    <a:pt x="9796" y="4660"/>
                  </a:lnTo>
                  <a:cubicBezTo>
                    <a:pt x="9684" y="4660"/>
                    <a:pt x="9740" y="4492"/>
                    <a:pt x="9796" y="4492"/>
                  </a:cubicBezTo>
                  <a:close/>
                  <a:moveTo>
                    <a:pt x="2618" y="4716"/>
                  </a:moveTo>
                  <a:cubicBezTo>
                    <a:pt x="2744" y="4772"/>
                    <a:pt x="2688" y="4898"/>
                    <a:pt x="2618" y="4898"/>
                  </a:cubicBezTo>
                  <a:lnTo>
                    <a:pt x="2562" y="4898"/>
                  </a:lnTo>
                  <a:cubicBezTo>
                    <a:pt x="2450" y="4898"/>
                    <a:pt x="2506" y="4716"/>
                    <a:pt x="2562" y="4716"/>
                  </a:cubicBezTo>
                  <a:close/>
                  <a:moveTo>
                    <a:pt x="1750" y="4772"/>
                  </a:moveTo>
                  <a:cubicBezTo>
                    <a:pt x="1862" y="4842"/>
                    <a:pt x="1806" y="4954"/>
                    <a:pt x="1750" y="4954"/>
                  </a:cubicBezTo>
                  <a:lnTo>
                    <a:pt x="1694" y="4954"/>
                  </a:lnTo>
                  <a:cubicBezTo>
                    <a:pt x="1568" y="4954"/>
                    <a:pt x="1638" y="4772"/>
                    <a:pt x="1750" y="4772"/>
                  </a:cubicBezTo>
                  <a:close/>
                  <a:moveTo>
                    <a:pt x="8803" y="4716"/>
                  </a:moveTo>
                  <a:cubicBezTo>
                    <a:pt x="8915" y="4772"/>
                    <a:pt x="8859" y="5010"/>
                    <a:pt x="8747" y="5010"/>
                  </a:cubicBezTo>
                  <a:lnTo>
                    <a:pt x="8691" y="5010"/>
                  </a:lnTo>
                  <a:cubicBezTo>
                    <a:pt x="8509" y="4954"/>
                    <a:pt x="8565" y="4716"/>
                    <a:pt x="8747" y="4716"/>
                  </a:cubicBezTo>
                  <a:close/>
                  <a:moveTo>
                    <a:pt x="7809" y="5010"/>
                  </a:moveTo>
                  <a:cubicBezTo>
                    <a:pt x="7935" y="5066"/>
                    <a:pt x="7865" y="5192"/>
                    <a:pt x="7753" y="5192"/>
                  </a:cubicBezTo>
                  <a:lnTo>
                    <a:pt x="7697" y="5192"/>
                  </a:lnTo>
                  <a:cubicBezTo>
                    <a:pt x="7641" y="5122"/>
                    <a:pt x="7697" y="5010"/>
                    <a:pt x="7753" y="5010"/>
                  </a:cubicBezTo>
                  <a:close/>
                  <a:moveTo>
                    <a:pt x="3961" y="5304"/>
                  </a:moveTo>
                  <a:lnTo>
                    <a:pt x="4017" y="5360"/>
                  </a:lnTo>
                  <a:cubicBezTo>
                    <a:pt x="4199" y="5416"/>
                    <a:pt x="4087" y="5654"/>
                    <a:pt x="3961" y="5654"/>
                  </a:cubicBezTo>
                  <a:cubicBezTo>
                    <a:pt x="3905" y="5654"/>
                    <a:pt x="3905" y="5598"/>
                    <a:pt x="3849" y="5598"/>
                  </a:cubicBezTo>
                  <a:cubicBezTo>
                    <a:pt x="3737" y="5542"/>
                    <a:pt x="3849" y="5304"/>
                    <a:pt x="3961" y="5304"/>
                  </a:cubicBezTo>
                  <a:close/>
                  <a:moveTo>
                    <a:pt x="9208" y="5542"/>
                  </a:moveTo>
                  <a:cubicBezTo>
                    <a:pt x="9334" y="5542"/>
                    <a:pt x="9264" y="5710"/>
                    <a:pt x="9208" y="5710"/>
                  </a:cubicBezTo>
                  <a:lnTo>
                    <a:pt x="9152" y="5710"/>
                  </a:lnTo>
                  <a:cubicBezTo>
                    <a:pt x="9041" y="5654"/>
                    <a:pt x="9096" y="5542"/>
                    <a:pt x="9208" y="5542"/>
                  </a:cubicBezTo>
                  <a:close/>
                  <a:moveTo>
                    <a:pt x="5598" y="5710"/>
                  </a:moveTo>
                  <a:cubicBezTo>
                    <a:pt x="5710" y="5710"/>
                    <a:pt x="5654" y="5891"/>
                    <a:pt x="5542" y="5891"/>
                  </a:cubicBezTo>
                  <a:cubicBezTo>
                    <a:pt x="5416" y="5821"/>
                    <a:pt x="5486" y="5710"/>
                    <a:pt x="5542" y="5710"/>
                  </a:cubicBezTo>
                  <a:close/>
                  <a:moveTo>
                    <a:pt x="2744" y="5654"/>
                  </a:moveTo>
                  <a:cubicBezTo>
                    <a:pt x="2911" y="5710"/>
                    <a:pt x="2855" y="6003"/>
                    <a:pt x="2688" y="6003"/>
                  </a:cubicBezTo>
                  <a:lnTo>
                    <a:pt x="2688" y="5947"/>
                  </a:lnTo>
                  <a:cubicBezTo>
                    <a:pt x="2506" y="5891"/>
                    <a:pt x="2562" y="5654"/>
                    <a:pt x="2688" y="5654"/>
                  </a:cubicBezTo>
                  <a:close/>
                  <a:moveTo>
                    <a:pt x="6886" y="5891"/>
                  </a:moveTo>
                  <a:cubicBezTo>
                    <a:pt x="6997" y="5947"/>
                    <a:pt x="6942" y="6059"/>
                    <a:pt x="6816" y="6059"/>
                  </a:cubicBezTo>
                  <a:lnTo>
                    <a:pt x="6760" y="6059"/>
                  </a:lnTo>
                  <a:cubicBezTo>
                    <a:pt x="6704" y="6003"/>
                    <a:pt x="6760" y="5891"/>
                    <a:pt x="6816" y="5891"/>
                  </a:cubicBezTo>
                  <a:close/>
                  <a:moveTo>
                    <a:pt x="8159" y="5947"/>
                  </a:moveTo>
                  <a:cubicBezTo>
                    <a:pt x="8159" y="5947"/>
                    <a:pt x="8159" y="6003"/>
                    <a:pt x="8215" y="6003"/>
                  </a:cubicBezTo>
                  <a:cubicBezTo>
                    <a:pt x="8341" y="6059"/>
                    <a:pt x="8285" y="6297"/>
                    <a:pt x="8103" y="6297"/>
                  </a:cubicBezTo>
                  <a:cubicBezTo>
                    <a:pt x="8103" y="6297"/>
                    <a:pt x="8103" y="6241"/>
                    <a:pt x="8047" y="6241"/>
                  </a:cubicBezTo>
                  <a:cubicBezTo>
                    <a:pt x="7935" y="6171"/>
                    <a:pt x="7991" y="5947"/>
                    <a:pt x="8159" y="5947"/>
                  </a:cubicBezTo>
                  <a:close/>
                  <a:moveTo>
                    <a:pt x="4661" y="6241"/>
                  </a:moveTo>
                  <a:cubicBezTo>
                    <a:pt x="4843" y="6297"/>
                    <a:pt x="5010" y="6465"/>
                    <a:pt x="4954" y="6591"/>
                  </a:cubicBezTo>
                  <a:cubicBezTo>
                    <a:pt x="4954" y="6647"/>
                    <a:pt x="4843" y="6703"/>
                    <a:pt x="4717" y="6703"/>
                  </a:cubicBezTo>
                  <a:lnTo>
                    <a:pt x="4493" y="6703"/>
                  </a:lnTo>
                  <a:cubicBezTo>
                    <a:pt x="4311" y="6591"/>
                    <a:pt x="4143" y="6465"/>
                    <a:pt x="4199" y="6353"/>
                  </a:cubicBezTo>
                  <a:cubicBezTo>
                    <a:pt x="4199" y="6297"/>
                    <a:pt x="4311" y="6241"/>
                    <a:pt x="4437" y="6241"/>
                  </a:cubicBezTo>
                  <a:close/>
                  <a:moveTo>
                    <a:pt x="6116" y="6591"/>
                  </a:moveTo>
                  <a:cubicBezTo>
                    <a:pt x="6186" y="6647"/>
                    <a:pt x="6186" y="6703"/>
                    <a:pt x="6116" y="6703"/>
                  </a:cubicBezTo>
                  <a:lnTo>
                    <a:pt x="6060" y="6703"/>
                  </a:lnTo>
                  <a:cubicBezTo>
                    <a:pt x="6004" y="6703"/>
                    <a:pt x="6060" y="6591"/>
                    <a:pt x="6116" y="6591"/>
                  </a:cubicBezTo>
                  <a:close/>
                  <a:moveTo>
                    <a:pt x="351" y="0"/>
                  </a:moveTo>
                  <a:cubicBezTo>
                    <a:pt x="295" y="56"/>
                    <a:pt x="295" y="168"/>
                    <a:pt x="239" y="224"/>
                  </a:cubicBezTo>
                  <a:cubicBezTo>
                    <a:pt x="57" y="812"/>
                    <a:pt x="1" y="1344"/>
                    <a:pt x="1" y="1861"/>
                  </a:cubicBezTo>
                  <a:cubicBezTo>
                    <a:pt x="1" y="4254"/>
                    <a:pt x="1638" y="6241"/>
                    <a:pt x="4087" y="6997"/>
                  </a:cubicBezTo>
                  <a:lnTo>
                    <a:pt x="4143" y="6997"/>
                  </a:lnTo>
                  <a:cubicBezTo>
                    <a:pt x="4717" y="7221"/>
                    <a:pt x="5360" y="7291"/>
                    <a:pt x="6004" y="7291"/>
                  </a:cubicBezTo>
                  <a:cubicBezTo>
                    <a:pt x="6997" y="7291"/>
                    <a:pt x="7935" y="7053"/>
                    <a:pt x="8747" y="6591"/>
                  </a:cubicBezTo>
                  <a:cubicBezTo>
                    <a:pt x="8803" y="6521"/>
                    <a:pt x="8915" y="6465"/>
                    <a:pt x="8985" y="6409"/>
                  </a:cubicBezTo>
                  <a:cubicBezTo>
                    <a:pt x="9908" y="5821"/>
                    <a:pt x="10664" y="4842"/>
                    <a:pt x="11084" y="3611"/>
                  </a:cubicBezTo>
                  <a:lnTo>
                    <a:pt x="11084" y="3555"/>
                  </a:lnTo>
                  <a:lnTo>
                    <a:pt x="11084" y="3499"/>
                  </a:lnTo>
                  <a:lnTo>
                    <a:pt x="11084" y="3443"/>
                  </a:lnTo>
                  <a:lnTo>
                    <a:pt x="11140" y="3443"/>
                  </a:lnTo>
                  <a:lnTo>
                    <a:pt x="11140" y="3373"/>
                  </a:lnTo>
                  <a:cubicBezTo>
                    <a:pt x="11363" y="2449"/>
                    <a:pt x="11363" y="1456"/>
                    <a:pt x="11195" y="574"/>
                  </a:cubicBezTo>
                  <a:lnTo>
                    <a:pt x="11195" y="574"/>
                  </a:lnTo>
                  <a:cubicBezTo>
                    <a:pt x="10496" y="3611"/>
                    <a:pt x="8159" y="5192"/>
                    <a:pt x="5836" y="5192"/>
                  </a:cubicBezTo>
                  <a:cubicBezTo>
                    <a:pt x="4549" y="5192"/>
                    <a:pt x="3205" y="4716"/>
                    <a:pt x="2212" y="3722"/>
                  </a:cubicBezTo>
                  <a:cubicBezTo>
                    <a:pt x="2156" y="3792"/>
                    <a:pt x="2156" y="3848"/>
                    <a:pt x="2044" y="3848"/>
                  </a:cubicBezTo>
                  <a:cubicBezTo>
                    <a:pt x="1862" y="3792"/>
                    <a:pt x="1918" y="3611"/>
                    <a:pt x="1988" y="3555"/>
                  </a:cubicBezTo>
                  <a:cubicBezTo>
                    <a:pt x="1344" y="2855"/>
                    <a:pt x="812" y="1973"/>
                    <a:pt x="519" y="868"/>
                  </a:cubicBezTo>
                  <a:cubicBezTo>
                    <a:pt x="463" y="868"/>
                    <a:pt x="463" y="756"/>
                    <a:pt x="463" y="756"/>
                  </a:cubicBezTo>
                  <a:cubicBezTo>
                    <a:pt x="407" y="518"/>
                    <a:pt x="351" y="224"/>
                    <a:pt x="351" y="0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rot="-3483815">
              <a:off x="8355860" y="4950025"/>
              <a:ext cx="16099" cy="11383"/>
            </a:xfrm>
            <a:custGeom>
              <a:rect b="b" l="l" r="r" t="t"/>
              <a:pathLst>
                <a:path extrusionOk="0" h="169" w="239">
                  <a:moveTo>
                    <a:pt x="127" y="1"/>
                  </a:moveTo>
                  <a:cubicBezTo>
                    <a:pt x="57" y="1"/>
                    <a:pt x="57" y="1"/>
                    <a:pt x="1" y="57"/>
                  </a:cubicBezTo>
                  <a:cubicBezTo>
                    <a:pt x="57" y="57"/>
                    <a:pt x="57" y="113"/>
                    <a:pt x="57" y="169"/>
                  </a:cubicBezTo>
                  <a:lnTo>
                    <a:pt x="127" y="169"/>
                  </a:lnTo>
                  <a:cubicBezTo>
                    <a:pt x="238" y="169"/>
                    <a:pt x="238" y="1"/>
                    <a:pt x="127" y="1"/>
                  </a:cubicBezTo>
                  <a:close/>
                </a:path>
              </a:pathLst>
            </a:custGeom>
            <a:solidFill>
              <a:srgbClr val="FF72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rot="-3483815">
              <a:off x="8360347" y="4958111"/>
              <a:ext cx="3840" cy="7611"/>
            </a:xfrm>
            <a:custGeom>
              <a:rect b="b" l="l" r="r" t="t"/>
              <a:pathLst>
                <a:path extrusionOk="0" h="113" w="57">
                  <a:moveTo>
                    <a:pt x="1" y="1"/>
                  </a:moveTo>
                  <a:cubicBezTo>
                    <a:pt x="1" y="1"/>
                    <a:pt x="1" y="113"/>
                    <a:pt x="57" y="113"/>
                  </a:cubicBezTo>
                  <a:cubicBezTo>
                    <a:pt x="57" y="57"/>
                    <a:pt x="57" y="1"/>
                    <a:pt x="1" y="1"/>
                  </a:cubicBezTo>
                  <a:close/>
                </a:path>
              </a:pathLst>
            </a:custGeom>
            <a:solidFill>
              <a:srgbClr val="FF6A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8" name="Google Shape;98;p4"/>
            <p:cNvGrpSpPr/>
            <p:nvPr/>
          </p:nvGrpSpPr>
          <p:grpSpPr>
            <a:xfrm rot="-3483820">
              <a:off x="8255533" y="4403385"/>
              <a:ext cx="734381" cy="616496"/>
              <a:chOff x="3651460" y="4440191"/>
              <a:chExt cx="482632" cy="405203"/>
            </a:xfrm>
          </p:grpSpPr>
          <p:sp>
            <p:nvSpPr>
              <p:cNvPr id="99" name="Google Shape;99;p4"/>
              <p:cNvSpPr/>
              <p:nvPr/>
            </p:nvSpPr>
            <p:spPr>
              <a:xfrm>
                <a:off x="3651460" y="4553566"/>
                <a:ext cx="480152" cy="154901"/>
              </a:xfrm>
              <a:custGeom>
                <a:rect b="b" l="l" r="r" t="t"/>
                <a:pathLst>
                  <a:path extrusionOk="0" h="3499" w="10846">
                    <a:moveTo>
                      <a:pt x="10846" y="3499"/>
                    </a:moveTo>
                    <a:lnTo>
                      <a:pt x="10846" y="3499"/>
                    </a:lnTo>
                    <a:lnTo>
                      <a:pt x="10846" y="3499"/>
                    </a:lnTo>
                    <a:lnTo>
                      <a:pt x="10846" y="3499"/>
                    </a:lnTo>
                    <a:close/>
                    <a:moveTo>
                      <a:pt x="10846" y="3443"/>
                    </a:moveTo>
                    <a:lnTo>
                      <a:pt x="10846" y="3499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387"/>
                    </a:moveTo>
                    <a:lnTo>
                      <a:pt x="10846" y="3387"/>
                    </a:lnTo>
                    <a:lnTo>
                      <a:pt x="10846" y="3387"/>
                    </a:lnTo>
                    <a:lnTo>
                      <a:pt x="10846" y="3387"/>
                    </a:lnTo>
                    <a:close/>
                    <a:moveTo>
                      <a:pt x="10846" y="3387"/>
                    </a:moveTo>
                    <a:lnTo>
                      <a:pt x="10846" y="3387"/>
                    </a:lnTo>
                    <a:lnTo>
                      <a:pt x="10846" y="3387"/>
                    </a:lnTo>
                    <a:close/>
                    <a:moveTo>
                      <a:pt x="10846" y="3331"/>
                    </a:moveTo>
                    <a:lnTo>
                      <a:pt x="10846" y="3331"/>
                    </a:lnTo>
                    <a:lnTo>
                      <a:pt x="10846" y="3331"/>
                    </a:lnTo>
                    <a:close/>
                    <a:moveTo>
                      <a:pt x="1" y="112"/>
                    </a:moveTo>
                    <a:lnTo>
                      <a:pt x="1" y="112"/>
                    </a:lnTo>
                    <a:lnTo>
                      <a:pt x="1" y="112"/>
                    </a:lnTo>
                    <a:lnTo>
                      <a:pt x="1" y="112"/>
                    </a:lnTo>
                    <a:close/>
                    <a:moveTo>
                      <a:pt x="1" y="112"/>
                    </a:moveTo>
                    <a:lnTo>
                      <a:pt x="1" y="112"/>
                    </a:lnTo>
                    <a:lnTo>
                      <a:pt x="1" y="112"/>
                    </a:lnTo>
                    <a:close/>
                    <a:moveTo>
                      <a:pt x="57" y="56"/>
                    </a:moveTo>
                    <a:lnTo>
                      <a:pt x="57" y="112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4028109" y="4832334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239" y="0"/>
                    </a:moveTo>
                    <a:cubicBezTo>
                      <a:pt x="169" y="56"/>
                      <a:pt x="57" y="112"/>
                      <a:pt x="1" y="182"/>
                    </a:cubicBezTo>
                    <a:lnTo>
                      <a:pt x="1" y="182"/>
                    </a:lnTo>
                    <a:cubicBezTo>
                      <a:pt x="57" y="112"/>
                      <a:pt x="169" y="56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3824290" y="4824897"/>
                <a:ext cx="38471" cy="20497"/>
              </a:xfrm>
              <a:custGeom>
                <a:rect b="b" l="l" r="r" t="t"/>
                <a:pathLst>
                  <a:path extrusionOk="0" h="463" w="869">
                    <a:moveTo>
                      <a:pt x="295" y="0"/>
                    </a:moveTo>
                    <a:cubicBezTo>
                      <a:pt x="169" y="0"/>
                      <a:pt x="57" y="56"/>
                      <a:pt x="57" y="112"/>
                    </a:cubicBezTo>
                    <a:cubicBezTo>
                      <a:pt x="1" y="224"/>
                      <a:pt x="169" y="350"/>
                      <a:pt x="351" y="462"/>
                    </a:cubicBezTo>
                    <a:lnTo>
                      <a:pt x="575" y="462"/>
                    </a:lnTo>
                    <a:cubicBezTo>
                      <a:pt x="701" y="462"/>
                      <a:pt x="812" y="406"/>
                      <a:pt x="812" y="350"/>
                    </a:cubicBezTo>
                    <a:cubicBezTo>
                      <a:pt x="868" y="224"/>
                      <a:pt x="701" y="56"/>
                      <a:pt x="5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4074593" y="4700985"/>
                <a:ext cx="17974" cy="12440"/>
              </a:xfrm>
              <a:custGeom>
                <a:rect b="b" l="l" r="r" t="t"/>
                <a:pathLst>
                  <a:path extrusionOk="0" h="281" w="406">
                    <a:moveTo>
                      <a:pt x="238" y="1"/>
                    </a:moveTo>
                    <a:cubicBezTo>
                      <a:pt x="56" y="1"/>
                      <a:pt x="0" y="224"/>
                      <a:pt x="168" y="280"/>
                    </a:cubicBezTo>
                    <a:lnTo>
                      <a:pt x="238" y="280"/>
                    </a:lnTo>
                    <a:cubicBezTo>
                      <a:pt x="350" y="280"/>
                      <a:pt x="406" y="57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3992206" y="4811882"/>
                <a:ext cx="17974" cy="15539"/>
              </a:xfrm>
              <a:custGeom>
                <a:rect b="b" l="l" r="r" t="t"/>
                <a:pathLst>
                  <a:path extrusionOk="0" h="351" w="406">
                    <a:moveTo>
                      <a:pt x="224" y="0"/>
                    </a:moveTo>
                    <a:cubicBezTo>
                      <a:pt x="56" y="0"/>
                      <a:pt x="0" y="224"/>
                      <a:pt x="112" y="294"/>
                    </a:cubicBezTo>
                    <a:cubicBezTo>
                      <a:pt x="168" y="294"/>
                      <a:pt x="168" y="350"/>
                      <a:pt x="168" y="350"/>
                    </a:cubicBezTo>
                    <a:cubicBezTo>
                      <a:pt x="350" y="350"/>
                      <a:pt x="406" y="112"/>
                      <a:pt x="280" y="56"/>
                    </a:cubicBezTo>
                    <a:cubicBezTo>
                      <a:pt x="224" y="56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3806361" y="4783372"/>
                <a:ext cx="20453" cy="15539"/>
              </a:xfrm>
              <a:custGeom>
                <a:rect b="b" l="l" r="r" t="t"/>
                <a:pathLst>
                  <a:path extrusionOk="0" h="351" w="462">
                    <a:moveTo>
                      <a:pt x="224" y="1"/>
                    </a:moveTo>
                    <a:cubicBezTo>
                      <a:pt x="112" y="1"/>
                      <a:pt x="0" y="239"/>
                      <a:pt x="112" y="295"/>
                    </a:cubicBezTo>
                    <a:cubicBezTo>
                      <a:pt x="168" y="295"/>
                      <a:pt x="168" y="351"/>
                      <a:pt x="224" y="351"/>
                    </a:cubicBezTo>
                    <a:cubicBezTo>
                      <a:pt x="350" y="351"/>
                      <a:pt x="462" y="113"/>
                      <a:pt x="280" y="57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4074593" y="4648968"/>
                <a:ext cx="5003" cy="2523"/>
              </a:xfrm>
              <a:custGeom>
                <a:rect b="b" l="l" r="r" t="t"/>
                <a:pathLst>
                  <a:path extrusionOk="0" h="57" w="113">
                    <a:moveTo>
                      <a:pt x="112" y="0"/>
                    </a:moveTo>
                    <a:cubicBezTo>
                      <a:pt x="56" y="0"/>
                      <a:pt x="0" y="56"/>
                      <a:pt x="0" y="56"/>
                    </a:cubicBezTo>
                    <a:cubicBezTo>
                      <a:pt x="56" y="56"/>
                      <a:pt x="56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4074593" y="4648968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112" y="0"/>
                    </a:moveTo>
                    <a:cubicBezTo>
                      <a:pt x="56" y="0"/>
                      <a:pt x="56" y="56"/>
                      <a:pt x="0" y="56"/>
                    </a:cubicBezTo>
                    <a:cubicBezTo>
                      <a:pt x="0" y="126"/>
                      <a:pt x="0" y="182"/>
                      <a:pt x="56" y="182"/>
                    </a:cubicBezTo>
                    <a:lnTo>
                      <a:pt x="112" y="182"/>
                    </a:lnTo>
                    <a:cubicBezTo>
                      <a:pt x="168" y="182"/>
                      <a:pt x="23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4112975" y="4687970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13"/>
                      <a:pt x="127" y="169"/>
                    </a:cubicBezTo>
                    <a:cubicBezTo>
                      <a:pt x="239" y="169"/>
                      <a:pt x="295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3979191" y="4770356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2" y="1"/>
                    </a:moveTo>
                    <a:cubicBezTo>
                      <a:pt x="56" y="1"/>
                      <a:pt x="0" y="113"/>
                      <a:pt x="56" y="183"/>
                    </a:cubicBezTo>
                    <a:lnTo>
                      <a:pt x="112" y="183"/>
                    </a:lnTo>
                    <a:cubicBezTo>
                      <a:pt x="224" y="183"/>
                      <a:pt x="29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4025630" y="4502125"/>
                <a:ext cx="9961" cy="9961"/>
              </a:xfrm>
              <a:custGeom>
                <a:rect b="b" l="l" r="r" t="t"/>
                <a:pathLst>
                  <a:path extrusionOk="0" h="225" w="225">
                    <a:moveTo>
                      <a:pt x="113" y="1"/>
                    </a:moveTo>
                    <a:cubicBezTo>
                      <a:pt x="57" y="1"/>
                      <a:pt x="1" y="113"/>
                      <a:pt x="57" y="169"/>
                    </a:cubicBezTo>
                    <a:cubicBezTo>
                      <a:pt x="57" y="225"/>
                      <a:pt x="113" y="225"/>
                      <a:pt x="113" y="225"/>
                    </a:cubicBezTo>
                    <a:cubicBezTo>
                      <a:pt x="169" y="225"/>
                      <a:pt x="225" y="57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4017573" y="4757341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9" y="1"/>
                    </a:moveTo>
                    <a:cubicBezTo>
                      <a:pt x="57" y="1"/>
                      <a:pt x="1" y="239"/>
                      <a:pt x="183" y="295"/>
                    </a:cubicBezTo>
                    <a:lnTo>
                      <a:pt x="239" y="295"/>
                    </a:lnTo>
                    <a:cubicBezTo>
                      <a:pt x="351" y="295"/>
                      <a:pt x="407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4090043" y="4553566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9" y="0"/>
                    </a:moveTo>
                    <a:cubicBezTo>
                      <a:pt x="113" y="0"/>
                      <a:pt x="1" y="182"/>
                      <a:pt x="169" y="294"/>
                    </a:cubicBezTo>
                    <a:lnTo>
                      <a:pt x="239" y="294"/>
                    </a:lnTo>
                    <a:cubicBezTo>
                      <a:pt x="351" y="294"/>
                      <a:pt x="463" y="112"/>
                      <a:pt x="351" y="56"/>
                    </a:cubicBezTo>
                    <a:cubicBezTo>
                      <a:pt x="295" y="0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4028109" y="4708423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1"/>
                    </a:moveTo>
                    <a:cubicBezTo>
                      <a:pt x="1" y="1"/>
                      <a:pt x="1" y="182"/>
                      <a:pt x="113" y="238"/>
                    </a:cubicBezTo>
                    <a:cubicBezTo>
                      <a:pt x="239" y="238"/>
                      <a:pt x="295" y="56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3880690" y="4801345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6" y="1"/>
                    </a:moveTo>
                    <a:cubicBezTo>
                      <a:pt x="70" y="1"/>
                      <a:pt x="0" y="112"/>
                      <a:pt x="126" y="182"/>
                    </a:cubicBezTo>
                    <a:cubicBezTo>
                      <a:pt x="238" y="182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3731367" y="4453206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0"/>
                    </a:moveTo>
                    <a:cubicBezTo>
                      <a:pt x="1" y="0"/>
                      <a:pt x="1" y="168"/>
                      <a:pt x="113" y="224"/>
                    </a:cubicBezTo>
                    <a:cubicBezTo>
                      <a:pt x="225" y="224"/>
                      <a:pt x="295" y="56"/>
                      <a:pt x="169" y="56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4069635" y="4747469"/>
                <a:ext cx="12440" cy="7437"/>
              </a:xfrm>
              <a:custGeom>
                <a:rect b="b" l="l" r="r" t="t"/>
                <a:pathLst>
                  <a:path extrusionOk="0" h="168" w="281">
                    <a:moveTo>
                      <a:pt x="112" y="0"/>
                    </a:moveTo>
                    <a:cubicBezTo>
                      <a:pt x="56" y="0"/>
                      <a:pt x="0" y="168"/>
                      <a:pt x="112" y="168"/>
                    </a:cubicBezTo>
                    <a:lnTo>
                      <a:pt x="168" y="168"/>
                    </a:lnTo>
                    <a:cubicBezTo>
                      <a:pt x="224" y="168"/>
                      <a:pt x="280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4041125" y="4793908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68" y="1"/>
                    </a:moveTo>
                    <a:cubicBezTo>
                      <a:pt x="56" y="1"/>
                      <a:pt x="1" y="113"/>
                      <a:pt x="112" y="169"/>
                    </a:cubicBezTo>
                    <a:lnTo>
                      <a:pt x="168" y="169"/>
                    </a:lnTo>
                    <a:cubicBezTo>
                      <a:pt x="224" y="169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3937666" y="4809403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57" y="0"/>
                      <a:pt x="1" y="112"/>
                      <a:pt x="57" y="168"/>
                    </a:cubicBezTo>
                    <a:lnTo>
                      <a:pt x="113" y="168"/>
                    </a:lnTo>
                    <a:cubicBezTo>
                      <a:pt x="239" y="168"/>
                      <a:pt x="294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3710339" y="4759820"/>
                <a:ext cx="13015" cy="8101"/>
              </a:xfrm>
              <a:custGeom>
                <a:rect b="b" l="l" r="r" t="t"/>
                <a:pathLst>
                  <a:path extrusionOk="0" h="183" w="294">
                    <a:moveTo>
                      <a:pt x="182" y="1"/>
                    </a:moveTo>
                    <a:cubicBezTo>
                      <a:pt x="70" y="1"/>
                      <a:pt x="0" y="183"/>
                      <a:pt x="126" y="183"/>
                    </a:cubicBezTo>
                    <a:lnTo>
                      <a:pt x="182" y="183"/>
                    </a:lnTo>
                    <a:cubicBezTo>
                      <a:pt x="238" y="183"/>
                      <a:pt x="294" y="7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4110496" y="4604964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7" y="1"/>
                    </a:moveTo>
                    <a:cubicBezTo>
                      <a:pt x="57" y="1"/>
                      <a:pt x="1" y="183"/>
                      <a:pt x="127" y="183"/>
                    </a:cubicBezTo>
                    <a:lnTo>
                      <a:pt x="183" y="183"/>
                    </a:lnTo>
                    <a:cubicBezTo>
                      <a:pt x="239" y="183"/>
                      <a:pt x="295" y="7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4092522" y="4507083"/>
                <a:ext cx="10581" cy="10581"/>
              </a:xfrm>
              <a:custGeom>
                <a:rect b="b" l="l" r="r" t="t"/>
                <a:pathLst>
                  <a:path extrusionOk="0" h="239" w="239">
                    <a:moveTo>
                      <a:pt x="113" y="1"/>
                    </a:moveTo>
                    <a:cubicBezTo>
                      <a:pt x="57" y="1"/>
                      <a:pt x="1" y="183"/>
                      <a:pt x="57" y="239"/>
                    </a:cubicBezTo>
                    <a:lnTo>
                      <a:pt x="113" y="239"/>
                    </a:lnTo>
                    <a:cubicBezTo>
                      <a:pt x="183" y="239"/>
                      <a:pt x="239" y="113"/>
                      <a:pt x="183" y="57"/>
                    </a:cubicBez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4116074" y="4641531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9" y="0"/>
                    </a:moveTo>
                    <a:cubicBezTo>
                      <a:pt x="57" y="0"/>
                      <a:pt x="1" y="294"/>
                      <a:pt x="169" y="350"/>
                    </a:cubicBezTo>
                    <a:cubicBezTo>
                      <a:pt x="351" y="350"/>
                      <a:pt x="407" y="112"/>
                      <a:pt x="225" y="56"/>
                    </a:cubicBezTo>
                    <a:cubicBezTo>
                      <a:pt x="225" y="56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3689886" y="4610542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82" y="1"/>
                    </a:moveTo>
                    <a:cubicBezTo>
                      <a:pt x="56" y="1"/>
                      <a:pt x="0" y="224"/>
                      <a:pt x="182" y="294"/>
                    </a:cubicBezTo>
                    <a:cubicBezTo>
                      <a:pt x="350" y="294"/>
                      <a:pt x="406" y="57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3705381" y="4669996"/>
                <a:ext cx="13015" cy="7482"/>
              </a:xfrm>
              <a:custGeom>
                <a:rect b="b" l="l" r="r" t="t"/>
                <a:pathLst>
                  <a:path extrusionOk="0" h="169" w="294">
                    <a:moveTo>
                      <a:pt x="112" y="1"/>
                    </a:moveTo>
                    <a:cubicBezTo>
                      <a:pt x="56" y="1"/>
                      <a:pt x="0" y="169"/>
                      <a:pt x="112" y="169"/>
                    </a:cubicBezTo>
                    <a:lnTo>
                      <a:pt x="182" y="169"/>
                    </a:lnTo>
                    <a:cubicBezTo>
                      <a:pt x="238" y="169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3728888" y="4705944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" y="1"/>
                    </a:moveTo>
                    <a:cubicBezTo>
                      <a:pt x="113" y="57"/>
                      <a:pt x="169" y="112"/>
                      <a:pt x="225" y="168"/>
                    </a:cubicBezTo>
                    <a:cubicBezTo>
                      <a:pt x="225" y="112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3723310" y="4705944"/>
                <a:ext cx="15539" cy="13060"/>
              </a:xfrm>
              <a:custGeom>
                <a:rect b="b" l="l" r="r" t="t"/>
                <a:pathLst>
                  <a:path extrusionOk="0" h="295" w="351">
                    <a:moveTo>
                      <a:pt x="127" y="1"/>
                    </a:moveTo>
                    <a:lnTo>
                      <a:pt x="127" y="1"/>
                    </a:lnTo>
                    <a:cubicBezTo>
                      <a:pt x="57" y="57"/>
                      <a:pt x="1" y="238"/>
                      <a:pt x="183" y="294"/>
                    </a:cubicBezTo>
                    <a:cubicBezTo>
                      <a:pt x="295" y="294"/>
                      <a:pt x="295" y="238"/>
                      <a:pt x="351" y="168"/>
                    </a:cubicBezTo>
                    <a:cubicBezTo>
                      <a:pt x="295" y="112"/>
                      <a:pt x="239" y="57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3751820" y="4798866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83" y="1"/>
                    </a:moveTo>
                    <a:cubicBezTo>
                      <a:pt x="57" y="1"/>
                      <a:pt x="1" y="238"/>
                      <a:pt x="183" y="294"/>
                    </a:cubicBezTo>
                    <a:lnTo>
                      <a:pt x="183" y="350"/>
                    </a:lnTo>
                    <a:cubicBezTo>
                      <a:pt x="350" y="350"/>
                      <a:pt x="406" y="57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3658897" y="4654546"/>
                <a:ext cx="20497" cy="12396"/>
              </a:xfrm>
              <a:custGeom>
                <a:rect b="b" l="l" r="r" t="t"/>
                <a:pathLst>
                  <a:path extrusionOk="0" h="280" w="463">
                    <a:moveTo>
                      <a:pt x="239" y="0"/>
                    </a:moveTo>
                    <a:cubicBezTo>
                      <a:pt x="57" y="0"/>
                      <a:pt x="1" y="224"/>
                      <a:pt x="183" y="280"/>
                    </a:cubicBezTo>
                    <a:lnTo>
                      <a:pt x="239" y="280"/>
                    </a:lnTo>
                    <a:cubicBezTo>
                      <a:pt x="406" y="280"/>
                      <a:pt x="462" y="56"/>
                      <a:pt x="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3697944" y="4556045"/>
                <a:ext cx="9961" cy="8101"/>
              </a:xfrm>
              <a:custGeom>
                <a:rect b="b" l="l" r="r" t="t"/>
                <a:pathLst>
                  <a:path extrusionOk="0" h="183" w="225">
                    <a:moveTo>
                      <a:pt x="112" y="0"/>
                    </a:moveTo>
                    <a:cubicBezTo>
                      <a:pt x="0" y="0"/>
                      <a:pt x="0" y="182"/>
                      <a:pt x="112" y="182"/>
                    </a:cubicBezTo>
                    <a:cubicBezTo>
                      <a:pt x="224" y="182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4056619" y="4592568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2" y="1"/>
                    </a:moveTo>
                    <a:cubicBezTo>
                      <a:pt x="56" y="1"/>
                      <a:pt x="0" y="169"/>
                      <a:pt x="112" y="169"/>
                    </a:cubicBezTo>
                    <a:cubicBezTo>
                      <a:pt x="224" y="169"/>
                      <a:pt x="29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3674392" y="4522577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2" y="1"/>
                    </a:moveTo>
                    <a:cubicBezTo>
                      <a:pt x="0" y="1"/>
                      <a:pt x="0" y="182"/>
                      <a:pt x="112" y="238"/>
                    </a:cubicBezTo>
                    <a:cubicBezTo>
                      <a:pt x="238" y="238"/>
                      <a:pt x="294" y="56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4030588" y="4664418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57" y="1"/>
                    </a:moveTo>
                    <a:cubicBezTo>
                      <a:pt x="1" y="1"/>
                      <a:pt x="1" y="57"/>
                      <a:pt x="57" y="127"/>
                    </a:cubicBezTo>
                    <a:cubicBezTo>
                      <a:pt x="113" y="127"/>
                      <a:pt x="183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3891226" y="4648968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112" y="0"/>
                    </a:moveTo>
                    <a:cubicBezTo>
                      <a:pt x="56" y="0"/>
                      <a:pt x="0" y="56"/>
                      <a:pt x="112" y="126"/>
                    </a:cubicBezTo>
                    <a:cubicBezTo>
                      <a:pt x="182" y="126"/>
                      <a:pt x="182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3782809" y="4666897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112" y="1"/>
                    </a:moveTo>
                    <a:cubicBezTo>
                      <a:pt x="56" y="1"/>
                      <a:pt x="0" y="127"/>
                      <a:pt x="112" y="127"/>
                    </a:cubicBezTo>
                    <a:cubicBezTo>
                      <a:pt x="182" y="127"/>
                      <a:pt x="18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3953160" y="4538072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2" y="0"/>
                    </a:moveTo>
                    <a:cubicBezTo>
                      <a:pt x="56" y="0"/>
                      <a:pt x="0" y="112"/>
                      <a:pt x="56" y="112"/>
                    </a:cubicBezTo>
                    <a:lnTo>
                      <a:pt x="112" y="112"/>
                    </a:lnTo>
                    <a:cubicBezTo>
                      <a:pt x="182" y="112"/>
                      <a:pt x="182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3795825" y="4731974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6" y="0"/>
                    </a:moveTo>
                    <a:cubicBezTo>
                      <a:pt x="0" y="0"/>
                      <a:pt x="0" y="112"/>
                      <a:pt x="56" y="112"/>
                    </a:cubicBezTo>
                    <a:cubicBezTo>
                      <a:pt x="112" y="112"/>
                      <a:pt x="168" y="56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3927129" y="4752427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127" y="0"/>
                    </a:moveTo>
                    <a:cubicBezTo>
                      <a:pt x="1" y="0"/>
                      <a:pt x="1" y="56"/>
                      <a:pt x="71" y="112"/>
                    </a:cubicBezTo>
                    <a:lnTo>
                      <a:pt x="127" y="112"/>
                    </a:lnTo>
                    <a:cubicBezTo>
                      <a:pt x="183" y="112"/>
                      <a:pt x="18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3837306" y="4692928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3" y="1"/>
                    </a:moveTo>
                    <a:cubicBezTo>
                      <a:pt x="1" y="1"/>
                      <a:pt x="1" y="113"/>
                      <a:pt x="57" y="113"/>
                    </a:cubicBezTo>
                    <a:lnTo>
                      <a:pt x="113" y="113"/>
                    </a:lnTo>
                    <a:cubicBezTo>
                      <a:pt x="169" y="11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3865196" y="4726396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70" y="0"/>
                    </a:moveTo>
                    <a:cubicBezTo>
                      <a:pt x="0" y="0"/>
                      <a:pt x="0" y="126"/>
                      <a:pt x="70" y="126"/>
                    </a:cubicBezTo>
                    <a:cubicBezTo>
                      <a:pt x="182" y="126"/>
                      <a:pt x="182" y="5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3932707" y="4687970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7" y="1"/>
                    </a:moveTo>
                    <a:cubicBezTo>
                      <a:pt x="1" y="1"/>
                      <a:pt x="1" y="113"/>
                      <a:pt x="57" y="113"/>
                    </a:cubicBezTo>
                    <a:lnTo>
                      <a:pt x="113" y="113"/>
                    </a:lnTo>
                    <a:cubicBezTo>
                      <a:pt x="169" y="113"/>
                      <a:pt x="169" y="57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3984149" y="4617979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6" y="0"/>
                    </a:moveTo>
                    <a:cubicBezTo>
                      <a:pt x="0" y="0"/>
                      <a:pt x="0" y="126"/>
                      <a:pt x="56" y="182"/>
                    </a:cubicBezTo>
                    <a:cubicBezTo>
                      <a:pt x="112" y="182"/>
                      <a:pt x="182" y="56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3976712" y="4661984"/>
                <a:ext cx="7482" cy="4958"/>
              </a:xfrm>
              <a:custGeom>
                <a:rect b="b" l="l" r="r" t="t"/>
                <a:pathLst>
                  <a:path extrusionOk="0" h="112" w="169">
                    <a:moveTo>
                      <a:pt x="112" y="0"/>
                    </a:moveTo>
                    <a:cubicBezTo>
                      <a:pt x="56" y="0"/>
                      <a:pt x="0" y="112"/>
                      <a:pt x="56" y="112"/>
                    </a:cubicBezTo>
                    <a:lnTo>
                      <a:pt x="112" y="112"/>
                    </a:lnTo>
                    <a:cubicBezTo>
                      <a:pt x="168" y="112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3971134" y="4468701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26" y="0"/>
                    </a:moveTo>
                    <a:cubicBezTo>
                      <a:pt x="56" y="0"/>
                      <a:pt x="0" y="112"/>
                      <a:pt x="126" y="112"/>
                    </a:cubicBezTo>
                    <a:cubicBezTo>
                      <a:pt x="182" y="112"/>
                      <a:pt x="182" y="5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105538" y="4734454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1" y="0"/>
                      <a:pt x="1" y="112"/>
                      <a:pt x="57" y="168"/>
                    </a:cubicBezTo>
                    <a:cubicBezTo>
                      <a:pt x="113" y="168"/>
                      <a:pt x="169" y="56"/>
                      <a:pt x="57" y="5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3906677" y="4840392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3" y="0"/>
                    </a:moveTo>
                    <a:cubicBezTo>
                      <a:pt x="57" y="0"/>
                      <a:pt x="1" y="112"/>
                      <a:pt x="57" y="112"/>
                    </a:cubicBezTo>
                    <a:lnTo>
                      <a:pt x="113" y="112"/>
                    </a:lnTo>
                    <a:cubicBezTo>
                      <a:pt x="183" y="112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4066536" y="4533114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70" y="0"/>
                    </a:moveTo>
                    <a:cubicBezTo>
                      <a:pt x="0" y="0"/>
                      <a:pt x="0" y="112"/>
                      <a:pt x="70" y="112"/>
                    </a:cubicBezTo>
                    <a:cubicBezTo>
                      <a:pt x="182" y="112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4004558" y="456410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71" y="0"/>
                    </a:moveTo>
                    <a:cubicBezTo>
                      <a:pt x="1" y="0"/>
                      <a:pt x="1" y="112"/>
                      <a:pt x="71" y="112"/>
                    </a:cubicBezTo>
                    <a:cubicBezTo>
                      <a:pt x="183" y="112"/>
                      <a:pt x="183" y="56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3906677" y="4548608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113" y="0"/>
                    </a:moveTo>
                    <a:cubicBezTo>
                      <a:pt x="57" y="0"/>
                      <a:pt x="1" y="112"/>
                      <a:pt x="57" y="168"/>
                    </a:cubicBezTo>
                    <a:lnTo>
                      <a:pt x="113" y="168"/>
                    </a:lnTo>
                    <a:cubicBezTo>
                      <a:pt x="183" y="168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3919692" y="4595047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7" y="1"/>
                    </a:moveTo>
                    <a:cubicBezTo>
                      <a:pt x="1" y="1"/>
                      <a:pt x="1" y="113"/>
                      <a:pt x="57" y="113"/>
                    </a:cubicBezTo>
                    <a:cubicBezTo>
                      <a:pt x="113" y="11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3870774" y="4589469"/>
                <a:ext cx="7482" cy="5622"/>
              </a:xfrm>
              <a:custGeom>
                <a:rect b="b" l="l" r="r" t="t"/>
                <a:pathLst>
                  <a:path extrusionOk="0" h="127" w="169">
                    <a:moveTo>
                      <a:pt x="56" y="1"/>
                    </a:moveTo>
                    <a:cubicBezTo>
                      <a:pt x="0" y="1"/>
                      <a:pt x="0" y="71"/>
                      <a:pt x="56" y="127"/>
                    </a:cubicBezTo>
                    <a:cubicBezTo>
                      <a:pt x="168" y="12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3883789" y="4440191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6" y="0"/>
                    </a:moveTo>
                    <a:cubicBezTo>
                      <a:pt x="0" y="0"/>
                      <a:pt x="0" y="112"/>
                      <a:pt x="56" y="112"/>
                    </a:cubicBezTo>
                    <a:lnTo>
                      <a:pt x="56" y="168"/>
                    </a:lnTo>
                    <a:cubicBezTo>
                      <a:pt x="168" y="168"/>
                      <a:pt x="168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3829248" y="4623557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lnTo>
                      <a:pt x="57" y="168"/>
                    </a:lnTo>
                    <a:cubicBezTo>
                      <a:pt x="113" y="168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3886268" y="4486630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2" y="1"/>
                    </a:moveTo>
                    <a:cubicBezTo>
                      <a:pt x="56" y="1"/>
                      <a:pt x="0" y="113"/>
                      <a:pt x="112" y="113"/>
                    </a:cubicBezTo>
                    <a:cubicBezTo>
                      <a:pt x="168" y="113"/>
                      <a:pt x="168" y="57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3937666" y="4445149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3" y="0"/>
                    </a:moveTo>
                    <a:cubicBezTo>
                      <a:pt x="57" y="0"/>
                      <a:pt x="1" y="112"/>
                      <a:pt x="57" y="112"/>
                    </a:cubicBezTo>
                    <a:lnTo>
                      <a:pt x="113" y="112"/>
                    </a:lnTo>
                    <a:cubicBezTo>
                      <a:pt x="183" y="112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3762356" y="4582032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2" y="1"/>
                    </a:moveTo>
                    <a:cubicBezTo>
                      <a:pt x="56" y="1"/>
                      <a:pt x="1" y="57"/>
                      <a:pt x="56" y="113"/>
                    </a:cubicBezTo>
                    <a:lnTo>
                      <a:pt x="112" y="113"/>
                    </a:lnTo>
                    <a:cubicBezTo>
                      <a:pt x="168" y="113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3818712" y="4455685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27" y="0"/>
                    </a:moveTo>
                    <a:cubicBezTo>
                      <a:pt x="71" y="0"/>
                      <a:pt x="1" y="112"/>
                      <a:pt x="127" y="112"/>
                    </a:cubicBezTo>
                    <a:cubicBezTo>
                      <a:pt x="183" y="112"/>
                      <a:pt x="183" y="56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3738805" y="453559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cubicBezTo>
                      <a:pt x="127" y="112"/>
                      <a:pt x="18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4064057" y="4484151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1"/>
                    </a:moveTo>
                    <a:cubicBezTo>
                      <a:pt x="0" y="1"/>
                      <a:pt x="0" y="113"/>
                      <a:pt x="56" y="113"/>
                    </a:cubicBezTo>
                    <a:cubicBezTo>
                      <a:pt x="126" y="113"/>
                      <a:pt x="182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3855279" y="4540551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56" y="0"/>
                    </a:moveTo>
                    <a:cubicBezTo>
                      <a:pt x="1" y="0"/>
                      <a:pt x="1" y="126"/>
                      <a:pt x="56" y="126"/>
                    </a:cubicBezTo>
                    <a:lnTo>
                      <a:pt x="56" y="182"/>
                    </a:lnTo>
                    <a:cubicBezTo>
                      <a:pt x="112" y="182"/>
                      <a:pt x="168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3800783" y="4507083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126" y="1"/>
                    </a:moveTo>
                    <a:cubicBezTo>
                      <a:pt x="0" y="1"/>
                      <a:pt x="0" y="113"/>
                      <a:pt x="56" y="183"/>
                    </a:cubicBezTo>
                    <a:lnTo>
                      <a:pt x="126" y="183"/>
                    </a:lnTo>
                    <a:cubicBezTo>
                      <a:pt x="182" y="183"/>
                      <a:pt x="182" y="5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3816233" y="4569061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cubicBezTo>
                      <a:pt x="127" y="112"/>
                      <a:pt x="18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3746862" y="4496547"/>
                <a:ext cx="7482" cy="5622"/>
              </a:xfrm>
              <a:custGeom>
                <a:rect b="b" l="l" r="r" t="t"/>
                <a:pathLst>
                  <a:path extrusionOk="0" h="127" w="169">
                    <a:moveTo>
                      <a:pt x="57" y="1"/>
                    </a:moveTo>
                    <a:cubicBezTo>
                      <a:pt x="1" y="1"/>
                      <a:pt x="1" y="127"/>
                      <a:pt x="57" y="127"/>
                    </a:cubicBezTo>
                    <a:cubicBezTo>
                      <a:pt x="113" y="127"/>
                      <a:pt x="169" y="7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3984149" y="4721438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0"/>
                    </a:moveTo>
                    <a:cubicBezTo>
                      <a:pt x="0" y="0"/>
                      <a:pt x="0" y="56"/>
                      <a:pt x="56" y="112"/>
                    </a:cubicBezTo>
                    <a:cubicBezTo>
                      <a:pt x="112" y="112"/>
                      <a:pt x="18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3707860" y="4502125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1"/>
                    </a:moveTo>
                    <a:cubicBezTo>
                      <a:pt x="0" y="1"/>
                      <a:pt x="0" y="113"/>
                      <a:pt x="56" y="113"/>
                    </a:cubicBezTo>
                    <a:cubicBezTo>
                      <a:pt x="182" y="113"/>
                      <a:pt x="182" y="5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3736326" y="4633474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7" y="0"/>
                    </a:moveTo>
                    <a:cubicBezTo>
                      <a:pt x="1" y="0"/>
                      <a:pt x="1" y="126"/>
                      <a:pt x="57" y="182"/>
                    </a:cubicBezTo>
                    <a:cubicBezTo>
                      <a:pt x="113" y="182"/>
                      <a:pt x="183" y="56"/>
                      <a:pt x="57" y="5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3679350" y="470594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6" y="1"/>
                    </a:moveTo>
                    <a:cubicBezTo>
                      <a:pt x="70" y="1"/>
                      <a:pt x="0" y="168"/>
                      <a:pt x="126" y="238"/>
                    </a:cubicBezTo>
                    <a:cubicBezTo>
                      <a:pt x="238" y="238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3749341" y="4757341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3" y="1"/>
                    </a:moveTo>
                    <a:cubicBezTo>
                      <a:pt x="57" y="1"/>
                      <a:pt x="1" y="183"/>
                      <a:pt x="113" y="183"/>
                    </a:cubicBezTo>
                    <a:lnTo>
                      <a:pt x="169" y="183"/>
                    </a:lnTo>
                    <a:cubicBezTo>
                      <a:pt x="239" y="183"/>
                      <a:pt x="295" y="57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p4"/>
            <p:cNvGrpSpPr/>
            <p:nvPr/>
          </p:nvGrpSpPr>
          <p:grpSpPr>
            <a:xfrm rot="-3483820">
              <a:off x="8146745" y="4503131"/>
              <a:ext cx="369548" cy="59474"/>
              <a:chOff x="3769794" y="4398666"/>
              <a:chExt cx="242865" cy="39090"/>
            </a:xfrm>
          </p:grpSpPr>
          <p:sp>
            <p:nvSpPr>
              <p:cNvPr id="168" name="Google Shape;168;p4"/>
              <p:cNvSpPr/>
              <p:nvPr/>
            </p:nvSpPr>
            <p:spPr>
              <a:xfrm>
                <a:off x="3976712" y="4414160"/>
                <a:ext cx="35947" cy="15539"/>
              </a:xfrm>
              <a:custGeom>
                <a:rect b="b" l="l" r="r" t="t"/>
                <a:pathLst>
                  <a:path extrusionOk="0" h="351" w="812">
                    <a:moveTo>
                      <a:pt x="0" y="1"/>
                    </a:moveTo>
                    <a:cubicBezTo>
                      <a:pt x="0" y="57"/>
                      <a:pt x="0" y="113"/>
                      <a:pt x="56" y="113"/>
                    </a:cubicBezTo>
                    <a:cubicBezTo>
                      <a:pt x="280" y="183"/>
                      <a:pt x="462" y="295"/>
                      <a:pt x="700" y="351"/>
                    </a:cubicBezTo>
                    <a:lnTo>
                      <a:pt x="756" y="351"/>
                    </a:lnTo>
                    <a:cubicBezTo>
                      <a:pt x="812" y="295"/>
                      <a:pt x="756" y="295"/>
                      <a:pt x="756" y="239"/>
                    </a:cubicBezTo>
                    <a:cubicBezTo>
                      <a:pt x="518" y="183"/>
                      <a:pt x="280" y="57"/>
                      <a:pt x="1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3922171" y="4398666"/>
                <a:ext cx="35992" cy="13060"/>
              </a:xfrm>
              <a:custGeom>
                <a:rect b="b" l="l" r="r" t="t"/>
                <a:pathLst>
                  <a:path extrusionOk="0" h="295" w="813">
                    <a:moveTo>
                      <a:pt x="57" y="1"/>
                    </a:moveTo>
                    <a:cubicBezTo>
                      <a:pt x="1" y="1"/>
                      <a:pt x="1" y="57"/>
                      <a:pt x="1" y="57"/>
                    </a:cubicBezTo>
                    <a:cubicBezTo>
                      <a:pt x="1" y="113"/>
                      <a:pt x="1" y="183"/>
                      <a:pt x="57" y="183"/>
                    </a:cubicBezTo>
                    <a:cubicBezTo>
                      <a:pt x="295" y="183"/>
                      <a:pt x="533" y="239"/>
                      <a:pt x="756" y="295"/>
                    </a:cubicBezTo>
                    <a:cubicBezTo>
                      <a:pt x="756" y="295"/>
                      <a:pt x="812" y="295"/>
                      <a:pt x="812" y="239"/>
                    </a:cubicBezTo>
                    <a:cubicBezTo>
                      <a:pt x="812" y="239"/>
                      <a:pt x="812" y="183"/>
                      <a:pt x="756" y="183"/>
                    </a:cubicBezTo>
                    <a:cubicBezTo>
                      <a:pt x="533" y="113"/>
                      <a:pt x="295" y="57"/>
                      <a:pt x="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3769794" y="4398666"/>
                <a:ext cx="118998" cy="39090"/>
              </a:xfrm>
              <a:custGeom>
                <a:rect b="b" l="l" r="r" t="t"/>
                <a:pathLst>
                  <a:path extrusionOk="0" h="883" w="2688">
                    <a:moveTo>
                      <a:pt x="2631" y="1"/>
                    </a:moveTo>
                    <a:cubicBezTo>
                      <a:pt x="1050" y="1"/>
                      <a:pt x="56" y="756"/>
                      <a:pt x="56" y="756"/>
                    </a:cubicBezTo>
                    <a:cubicBezTo>
                      <a:pt x="0" y="812"/>
                      <a:pt x="0" y="812"/>
                      <a:pt x="0" y="882"/>
                    </a:cubicBezTo>
                    <a:lnTo>
                      <a:pt x="126" y="882"/>
                    </a:lnTo>
                    <a:cubicBezTo>
                      <a:pt x="126" y="882"/>
                      <a:pt x="1050" y="183"/>
                      <a:pt x="2631" y="113"/>
                    </a:cubicBezTo>
                    <a:lnTo>
                      <a:pt x="2687" y="57"/>
                    </a:lnTo>
                    <a:cubicBezTo>
                      <a:pt x="2687" y="1"/>
                      <a:pt x="2631" y="1"/>
                      <a:pt x="26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1" name="Google Shape;171;p4"/>
            <p:cNvSpPr/>
            <p:nvPr/>
          </p:nvSpPr>
          <p:spPr>
            <a:xfrm rot="-3483815">
              <a:off x="8740039" y="4537129"/>
              <a:ext cx="342262" cy="255476"/>
            </a:xfrm>
            <a:custGeom>
              <a:rect b="b" l="l" r="r" t="t"/>
              <a:pathLst>
                <a:path extrusionOk="0" h="3793" w="5081">
                  <a:moveTo>
                    <a:pt x="2744" y="3093"/>
                  </a:moveTo>
                  <a:cubicBezTo>
                    <a:pt x="1932" y="3555"/>
                    <a:pt x="994" y="3793"/>
                    <a:pt x="1" y="3793"/>
                  </a:cubicBezTo>
                  <a:cubicBezTo>
                    <a:pt x="994" y="3793"/>
                    <a:pt x="1932" y="3555"/>
                    <a:pt x="2744" y="3093"/>
                  </a:cubicBezTo>
                  <a:lnTo>
                    <a:pt x="2744" y="3093"/>
                  </a:lnTo>
                  <a:close/>
                  <a:moveTo>
                    <a:pt x="5081" y="113"/>
                  </a:moveTo>
                  <a:cubicBezTo>
                    <a:pt x="4661" y="1344"/>
                    <a:pt x="3905" y="2323"/>
                    <a:pt x="2982" y="2911"/>
                  </a:cubicBezTo>
                  <a:lnTo>
                    <a:pt x="2982" y="2911"/>
                  </a:lnTo>
                  <a:cubicBezTo>
                    <a:pt x="3905" y="2323"/>
                    <a:pt x="4661" y="1344"/>
                    <a:pt x="5081" y="113"/>
                  </a:cubicBezTo>
                  <a:close/>
                  <a:moveTo>
                    <a:pt x="5081" y="113"/>
                  </a:moveTo>
                  <a:lnTo>
                    <a:pt x="5081" y="113"/>
                  </a:lnTo>
                  <a:lnTo>
                    <a:pt x="5081" y="113"/>
                  </a:lnTo>
                  <a:lnTo>
                    <a:pt x="5081" y="113"/>
                  </a:lnTo>
                  <a:lnTo>
                    <a:pt x="5081" y="113"/>
                  </a:lnTo>
                  <a:close/>
                  <a:moveTo>
                    <a:pt x="5081" y="57"/>
                  </a:moveTo>
                  <a:lnTo>
                    <a:pt x="5081" y="113"/>
                  </a:lnTo>
                  <a:lnTo>
                    <a:pt x="5081" y="113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1"/>
                  </a:moveTo>
                  <a:lnTo>
                    <a:pt x="5081" y="1"/>
                  </a:lnTo>
                  <a:lnTo>
                    <a:pt x="50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31"/>
          <p:cNvSpPr txBox="1"/>
          <p:nvPr>
            <p:ph type="title"/>
          </p:nvPr>
        </p:nvSpPr>
        <p:spPr>
          <a:xfrm>
            <a:off x="4366083" y="539500"/>
            <a:ext cx="40647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76" name="Google Shape;1176;p31"/>
          <p:cNvSpPr txBox="1"/>
          <p:nvPr>
            <p:ph idx="1" type="subTitle"/>
          </p:nvPr>
        </p:nvSpPr>
        <p:spPr>
          <a:xfrm>
            <a:off x="4366049" y="1801775"/>
            <a:ext cx="40647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7" name="Google Shape;1177;p31"/>
          <p:cNvSpPr txBox="1"/>
          <p:nvPr/>
        </p:nvSpPr>
        <p:spPr>
          <a:xfrm>
            <a:off x="4698250" y="3545500"/>
            <a:ext cx="37326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CREDITS: This presentation template was created by </a:t>
            </a:r>
            <a:r>
              <a:rPr b="1" lang="en" sz="1100" u="sng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, and includes icons by </a:t>
            </a:r>
            <a:r>
              <a:rPr b="1" lang="en" sz="1100" u="sng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, and infographics &amp; images by </a:t>
            </a:r>
            <a:r>
              <a:rPr b="1" lang="en" sz="1100" u="sng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100" u="sng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endParaRPr b="1" sz="1100" u="sng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9" name="Google Shape;1179;p32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0" name="Google Shape;1180;p32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81" name="Google Shape;1181;p32"/>
          <p:cNvGrpSpPr/>
          <p:nvPr/>
        </p:nvGrpSpPr>
        <p:grpSpPr>
          <a:xfrm rot="1020952">
            <a:off x="-187611" y="4012485"/>
            <a:ext cx="1432995" cy="1183630"/>
            <a:chOff x="7900964" y="2467839"/>
            <a:chExt cx="1531021" cy="1264598"/>
          </a:xfrm>
        </p:grpSpPr>
        <p:sp>
          <p:nvSpPr>
            <p:cNvPr id="1182" name="Google Shape;1182;p32"/>
            <p:cNvSpPr/>
            <p:nvPr/>
          </p:nvSpPr>
          <p:spPr>
            <a:xfrm rot="340625">
              <a:off x="7915122" y="3267826"/>
              <a:ext cx="782212" cy="325082"/>
            </a:xfrm>
            <a:custGeom>
              <a:rect b="b" l="l" r="r" t="t"/>
              <a:pathLst>
                <a:path extrusionOk="0" h="1960" w="4716">
                  <a:moveTo>
                    <a:pt x="1358" y="0"/>
                  </a:moveTo>
                  <a:cubicBezTo>
                    <a:pt x="890" y="0"/>
                    <a:pt x="427" y="74"/>
                    <a:pt x="0" y="228"/>
                  </a:cubicBezTo>
                  <a:cubicBezTo>
                    <a:pt x="518" y="928"/>
                    <a:pt x="1274" y="1516"/>
                    <a:pt x="2099" y="1739"/>
                  </a:cubicBezTo>
                  <a:cubicBezTo>
                    <a:pt x="2533" y="1886"/>
                    <a:pt x="2984" y="1960"/>
                    <a:pt x="3429" y="1960"/>
                  </a:cubicBezTo>
                  <a:cubicBezTo>
                    <a:pt x="3873" y="1960"/>
                    <a:pt x="4310" y="1886"/>
                    <a:pt x="4716" y="1739"/>
                  </a:cubicBezTo>
                  <a:cubicBezTo>
                    <a:pt x="4198" y="984"/>
                    <a:pt x="3443" y="466"/>
                    <a:pt x="2617" y="172"/>
                  </a:cubicBezTo>
                  <a:cubicBezTo>
                    <a:pt x="2206" y="60"/>
                    <a:pt x="1779" y="0"/>
                    <a:pt x="1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 rot="340625">
              <a:off x="8042495" y="3418145"/>
              <a:ext cx="638409" cy="174317"/>
            </a:xfrm>
            <a:custGeom>
              <a:rect b="b" l="l" r="r" t="t"/>
              <a:pathLst>
                <a:path extrusionOk="0" h="1051" w="3849">
                  <a:moveTo>
                    <a:pt x="1" y="225"/>
                  </a:moveTo>
                  <a:cubicBezTo>
                    <a:pt x="57" y="225"/>
                    <a:pt x="113" y="295"/>
                    <a:pt x="239" y="351"/>
                  </a:cubicBezTo>
                  <a:cubicBezTo>
                    <a:pt x="239" y="351"/>
                    <a:pt x="295" y="351"/>
                    <a:pt x="295" y="295"/>
                  </a:cubicBezTo>
                  <a:cubicBezTo>
                    <a:pt x="183" y="295"/>
                    <a:pt x="113" y="225"/>
                    <a:pt x="1" y="225"/>
                  </a:cubicBezTo>
                  <a:close/>
                  <a:moveTo>
                    <a:pt x="3093" y="1"/>
                  </a:moveTo>
                  <a:cubicBezTo>
                    <a:pt x="2855" y="113"/>
                    <a:pt x="2632" y="225"/>
                    <a:pt x="2394" y="295"/>
                  </a:cubicBezTo>
                  <a:lnTo>
                    <a:pt x="3205" y="575"/>
                  </a:lnTo>
                  <a:cubicBezTo>
                    <a:pt x="3205" y="463"/>
                    <a:pt x="3149" y="225"/>
                    <a:pt x="3093" y="1"/>
                  </a:cubicBezTo>
                  <a:close/>
                  <a:moveTo>
                    <a:pt x="407" y="351"/>
                  </a:moveTo>
                  <a:cubicBezTo>
                    <a:pt x="351" y="351"/>
                    <a:pt x="295" y="407"/>
                    <a:pt x="295" y="407"/>
                  </a:cubicBezTo>
                  <a:cubicBezTo>
                    <a:pt x="533" y="519"/>
                    <a:pt x="756" y="701"/>
                    <a:pt x="994" y="757"/>
                  </a:cubicBezTo>
                  <a:cubicBezTo>
                    <a:pt x="1162" y="701"/>
                    <a:pt x="1344" y="575"/>
                    <a:pt x="1512" y="463"/>
                  </a:cubicBezTo>
                  <a:lnTo>
                    <a:pt x="1288" y="463"/>
                  </a:lnTo>
                  <a:cubicBezTo>
                    <a:pt x="994" y="463"/>
                    <a:pt x="700" y="407"/>
                    <a:pt x="407" y="351"/>
                  </a:cubicBezTo>
                  <a:close/>
                  <a:moveTo>
                    <a:pt x="3149" y="57"/>
                  </a:moveTo>
                  <a:lnTo>
                    <a:pt x="3149" y="57"/>
                  </a:lnTo>
                  <a:cubicBezTo>
                    <a:pt x="3261" y="295"/>
                    <a:pt x="3261" y="463"/>
                    <a:pt x="3261" y="575"/>
                  </a:cubicBezTo>
                  <a:lnTo>
                    <a:pt x="3443" y="645"/>
                  </a:lnTo>
                  <a:lnTo>
                    <a:pt x="3849" y="757"/>
                  </a:lnTo>
                  <a:cubicBezTo>
                    <a:pt x="3681" y="519"/>
                    <a:pt x="3443" y="295"/>
                    <a:pt x="3149" y="57"/>
                  </a:cubicBezTo>
                  <a:close/>
                  <a:moveTo>
                    <a:pt x="2212" y="351"/>
                  </a:moveTo>
                  <a:cubicBezTo>
                    <a:pt x="1988" y="407"/>
                    <a:pt x="1806" y="463"/>
                    <a:pt x="1582" y="463"/>
                  </a:cubicBezTo>
                  <a:cubicBezTo>
                    <a:pt x="1456" y="575"/>
                    <a:pt x="1288" y="757"/>
                    <a:pt x="1106" y="813"/>
                  </a:cubicBezTo>
                  <a:cubicBezTo>
                    <a:pt x="1162" y="813"/>
                    <a:pt x="1232" y="868"/>
                    <a:pt x="1288" y="868"/>
                  </a:cubicBezTo>
                  <a:lnTo>
                    <a:pt x="1344" y="868"/>
                  </a:lnTo>
                  <a:cubicBezTo>
                    <a:pt x="1582" y="994"/>
                    <a:pt x="1806" y="1050"/>
                    <a:pt x="2100" y="1050"/>
                  </a:cubicBezTo>
                  <a:cubicBezTo>
                    <a:pt x="2394" y="924"/>
                    <a:pt x="2632" y="645"/>
                    <a:pt x="2744" y="519"/>
                  </a:cubicBezTo>
                  <a:lnTo>
                    <a:pt x="2212" y="351"/>
                  </a:lnTo>
                  <a:close/>
                  <a:moveTo>
                    <a:pt x="2799" y="519"/>
                  </a:moveTo>
                  <a:cubicBezTo>
                    <a:pt x="2744" y="645"/>
                    <a:pt x="2506" y="868"/>
                    <a:pt x="2212" y="1050"/>
                  </a:cubicBezTo>
                  <a:lnTo>
                    <a:pt x="2562" y="1050"/>
                  </a:lnTo>
                  <a:cubicBezTo>
                    <a:pt x="2981" y="1050"/>
                    <a:pt x="3443" y="994"/>
                    <a:pt x="3849" y="868"/>
                  </a:cubicBezTo>
                  <a:lnTo>
                    <a:pt x="2799" y="519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84" name="Google Shape;1184;p32"/>
            <p:cNvGrpSpPr/>
            <p:nvPr/>
          </p:nvGrpSpPr>
          <p:grpSpPr>
            <a:xfrm rot="340609">
              <a:off x="7931274" y="3235185"/>
              <a:ext cx="1483332" cy="424930"/>
              <a:chOff x="2965409" y="4415123"/>
              <a:chExt cx="771028" cy="220876"/>
            </a:xfrm>
          </p:grpSpPr>
          <p:sp>
            <p:nvSpPr>
              <p:cNvPr id="1185" name="Google Shape;1185;p32"/>
              <p:cNvSpPr/>
              <p:nvPr/>
            </p:nvSpPr>
            <p:spPr>
              <a:xfrm>
                <a:off x="2965409" y="4467432"/>
                <a:ext cx="403067" cy="133566"/>
              </a:xfrm>
              <a:custGeom>
                <a:rect b="b" l="l" r="r" t="t"/>
                <a:pathLst>
                  <a:path extrusionOk="0" h="1568" w="4772">
                    <a:moveTo>
                      <a:pt x="0" y="0"/>
                    </a:moveTo>
                    <a:lnTo>
                      <a:pt x="0" y="112"/>
                    </a:lnTo>
                    <a:lnTo>
                      <a:pt x="4716" y="1567"/>
                    </a:lnTo>
                    <a:lnTo>
                      <a:pt x="4772" y="15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32"/>
              <p:cNvSpPr/>
              <p:nvPr/>
            </p:nvSpPr>
            <p:spPr>
              <a:xfrm rot="118">
                <a:off x="3046168" y="4510389"/>
                <a:ext cx="50901" cy="48880"/>
              </a:xfrm>
              <a:custGeom>
                <a:rect b="b" l="l" r="r" t="t"/>
                <a:pathLst>
                  <a:path extrusionOk="0" h="645" w="701">
                    <a:moveTo>
                      <a:pt x="644" y="1"/>
                    </a:moveTo>
                    <a:cubicBezTo>
                      <a:pt x="644" y="57"/>
                      <a:pt x="421" y="407"/>
                      <a:pt x="1" y="589"/>
                    </a:cubicBezTo>
                    <a:lnTo>
                      <a:pt x="71" y="645"/>
                    </a:lnTo>
                    <a:cubicBezTo>
                      <a:pt x="477" y="477"/>
                      <a:pt x="700" y="57"/>
                      <a:pt x="700" y="57"/>
                    </a:cubicBez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 rot="-118">
                <a:off x="3119611" y="4540565"/>
                <a:ext cx="63071" cy="53872"/>
              </a:xfrm>
              <a:custGeom>
                <a:rect b="b" l="l" r="r" t="t"/>
                <a:pathLst>
                  <a:path extrusionOk="0" h="701" w="868">
                    <a:moveTo>
                      <a:pt x="812" y="1"/>
                    </a:moveTo>
                    <a:cubicBezTo>
                      <a:pt x="812" y="1"/>
                      <a:pt x="462" y="533"/>
                      <a:pt x="0" y="645"/>
                    </a:cubicBezTo>
                    <a:lnTo>
                      <a:pt x="0" y="700"/>
                    </a:lnTo>
                    <a:cubicBezTo>
                      <a:pt x="518" y="589"/>
                      <a:pt x="868" y="57"/>
                      <a:pt x="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 rot="-112">
                <a:off x="3210100" y="4565911"/>
                <a:ext cx="58278" cy="50455"/>
              </a:xfrm>
              <a:custGeom>
                <a:rect b="b" l="l" r="r" t="t"/>
                <a:pathLst>
                  <a:path extrusionOk="0" h="645" w="757">
                    <a:moveTo>
                      <a:pt x="701" y="1"/>
                    </a:moveTo>
                    <a:cubicBezTo>
                      <a:pt x="701" y="1"/>
                      <a:pt x="407" y="406"/>
                      <a:pt x="1" y="588"/>
                    </a:cubicBezTo>
                    <a:lnTo>
                      <a:pt x="1" y="644"/>
                    </a:lnTo>
                    <a:cubicBezTo>
                      <a:pt x="463" y="462"/>
                      <a:pt x="756" y="57"/>
                      <a:pt x="756" y="57"/>
                    </a:cubicBezTo>
                    <a:lnTo>
                      <a:pt x="7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 rot="126">
                <a:off x="3115181" y="4453541"/>
                <a:ext cx="27755" cy="77451"/>
              </a:xfrm>
              <a:custGeom>
                <a:rect b="b" l="l" r="r" t="t"/>
                <a:pathLst>
                  <a:path extrusionOk="0" h="1050" w="407">
                    <a:moveTo>
                      <a:pt x="56" y="0"/>
                    </a:moveTo>
                    <a:lnTo>
                      <a:pt x="0" y="56"/>
                    </a:lnTo>
                    <a:cubicBezTo>
                      <a:pt x="350" y="406"/>
                      <a:pt x="350" y="994"/>
                      <a:pt x="350" y="1050"/>
                    </a:cubicBezTo>
                    <a:lnTo>
                      <a:pt x="406" y="1050"/>
                    </a:lnTo>
                    <a:cubicBezTo>
                      <a:pt x="406" y="994"/>
                      <a:pt x="406" y="406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3195797" y="4473749"/>
                <a:ext cx="32749" cy="82588"/>
              </a:xfrm>
              <a:custGeom>
                <a:rect b="b" l="l" r="r" t="t"/>
                <a:pathLst>
                  <a:path extrusionOk="0" h="1050" w="407">
                    <a:moveTo>
                      <a:pt x="57" y="0"/>
                    </a:moveTo>
                    <a:lnTo>
                      <a:pt x="1" y="56"/>
                    </a:lnTo>
                    <a:cubicBezTo>
                      <a:pt x="351" y="406"/>
                      <a:pt x="351" y="1050"/>
                      <a:pt x="351" y="1050"/>
                    </a:cubicBezTo>
                    <a:lnTo>
                      <a:pt x="407" y="1050"/>
                    </a:lnTo>
                    <a:cubicBezTo>
                      <a:pt x="407" y="994"/>
                      <a:pt x="407" y="406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3291532" y="4526613"/>
                <a:ext cx="16677" cy="55071"/>
              </a:xfrm>
              <a:custGeom>
                <a:rect b="b" l="l" r="r" t="t"/>
                <a:pathLst>
                  <a:path extrusionOk="0" h="771" w="225">
                    <a:moveTo>
                      <a:pt x="56" y="1"/>
                    </a:moveTo>
                    <a:lnTo>
                      <a:pt x="0" y="71"/>
                    </a:lnTo>
                    <a:cubicBezTo>
                      <a:pt x="168" y="351"/>
                      <a:pt x="168" y="771"/>
                      <a:pt x="168" y="771"/>
                    </a:cubicBezTo>
                    <a:lnTo>
                      <a:pt x="224" y="771"/>
                    </a:lnTo>
                    <a:cubicBezTo>
                      <a:pt x="224" y="771"/>
                      <a:pt x="224" y="351"/>
                      <a:pt x="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3323813" y="4581602"/>
                <a:ext cx="185880" cy="44744"/>
              </a:xfrm>
              <a:custGeom>
                <a:rect b="b" l="l" r="r" t="t"/>
                <a:pathLst>
                  <a:path extrusionOk="0" h="519" w="2156">
                    <a:moveTo>
                      <a:pt x="0" y="1"/>
                    </a:moveTo>
                    <a:lnTo>
                      <a:pt x="0" y="113"/>
                    </a:lnTo>
                    <a:lnTo>
                      <a:pt x="1218" y="462"/>
                    </a:lnTo>
                    <a:cubicBezTo>
                      <a:pt x="1288" y="518"/>
                      <a:pt x="1399" y="518"/>
                      <a:pt x="1455" y="518"/>
                    </a:cubicBezTo>
                    <a:cubicBezTo>
                      <a:pt x="1637" y="518"/>
                      <a:pt x="1861" y="406"/>
                      <a:pt x="1987" y="280"/>
                    </a:cubicBezTo>
                    <a:lnTo>
                      <a:pt x="2155" y="113"/>
                    </a:lnTo>
                    <a:lnTo>
                      <a:pt x="2099" y="57"/>
                    </a:lnTo>
                    <a:lnTo>
                      <a:pt x="1917" y="224"/>
                    </a:lnTo>
                    <a:cubicBezTo>
                      <a:pt x="1808" y="343"/>
                      <a:pt x="1669" y="408"/>
                      <a:pt x="1523" y="408"/>
                    </a:cubicBezTo>
                    <a:cubicBezTo>
                      <a:pt x="1445" y="408"/>
                      <a:pt x="1366" y="389"/>
                      <a:pt x="1288" y="35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3409424" y="4415123"/>
                <a:ext cx="327013" cy="220876"/>
              </a:xfrm>
              <a:custGeom>
                <a:rect b="b" l="l" r="r" t="t"/>
                <a:pathLst>
                  <a:path extrusionOk="0" h="2562" w="3793">
                    <a:moveTo>
                      <a:pt x="169" y="1"/>
                    </a:moveTo>
                    <a:lnTo>
                      <a:pt x="1" y="56"/>
                    </a:lnTo>
                    <a:lnTo>
                      <a:pt x="225" y="756"/>
                    </a:lnTo>
                    <a:cubicBezTo>
                      <a:pt x="462" y="1806"/>
                      <a:pt x="1400" y="2561"/>
                      <a:pt x="2505" y="2561"/>
                    </a:cubicBezTo>
                    <a:lnTo>
                      <a:pt x="2561" y="2561"/>
                    </a:lnTo>
                    <a:lnTo>
                      <a:pt x="3793" y="2505"/>
                    </a:lnTo>
                    <a:lnTo>
                      <a:pt x="3793" y="2337"/>
                    </a:lnTo>
                    <a:lnTo>
                      <a:pt x="2561" y="2393"/>
                    </a:lnTo>
                    <a:cubicBezTo>
                      <a:pt x="2524" y="2395"/>
                      <a:pt x="2487" y="2397"/>
                      <a:pt x="2450" y="2397"/>
                    </a:cubicBezTo>
                    <a:cubicBezTo>
                      <a:pt x="1500" y="2397"/>
                      <a:pt x="635" y="1712"/>
                      <a:pt x="406" y="756"/>
                    </a:cubicBezTo>
                    <a:lnTo>
                      <a:pt x="1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32"/>
              <p:cNvSpPr/>
              <p:nvPr/>
            </p:nvSpPr>
            <p:spPr>
              <a:xfrm>
                <a:off x="3138022" y="4600914"/>
                <a:ext cx="4914" cy="86"/>
              </a:xfrm>
              <a:custGeom>
                <a:rect b="b" l="l" r="r" t="t"/>
                <a:pathLst>
                  <a:path extrusionOk="0" h="1" w="57"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32"/>
              <p:cNvSpPr/>
              <p:nvPr/>
            </p:nvSpPr>
            <p:spPr>
              <a:xfrm>
                <a:off x="3217598" y="4551427"/>
                <a:ext cx="141220" cy="49572"/>
              </a:xfrm>
              <a:custGeom>
                <a:rect b="b" l="l" r="r" t="t"/>
                <a:pathLst>
                  <a:path extrusionOk="0" h="575" w="1638">
                    <a:moveTo>
                      <a:pt x="183" y="1"/>
                    </a:moveTo>
                    <a:lnTo>
                      <a:pt x="127" y="57"/>
                    </a:lnTo>
                    <a:lnTo>
                      <a:pt x="1" y="57"/>
                    </a:lnTo>
                    <a:lnTo>
                      <a:pt x="533" y="225"/>
                    </a:lnTo>
                    <a:lnTo>
                      <a:pt x="533" y="169"/>
                    </a:lnTo>
                    <a:lnTo>
                      <a:pt x="588" y="225"/>
                    </a:lnTo>
                    <a:lnTo>
                      <a:pt x="1232" y="439"/>
                    </a:lnTo>
                    <a:lnTo>
                      <a:pt x="1232" y="439"/>
                    </a:lnTo>
                    <a:lnTo>
                      <a:pt x="1232" y="351"/>
                    </a:lnTo>
                    <a:lnTo>
                      <a:pt x="1050" y="281"/>
                    </a:lnTo>
                    <a:lnTo>
                      <a:pt x="1050" y="351"/>
                    </a:lnTo>
                    <a:lnTo>
                      <a:pt x="994" y="351"/>
                    </a:lnTo>
                    <a:lnTo>
                      <a:pt x="994" y="281"/>
                    </a:lnTo>
                    <a:lnTo>
                      <a:pt x="183" y="1"/>
                    </a:lnTo>
                    <a:close/>
                    <a:moveTo>
                      <a:pt x="1232" y="439"/>
                    </a:moveTo>
                    <a:lnTo>
                      <a:pt x="1232" y="463"/>
                    </a:lnTo>
                    <a:lnTo>
                      <a:pt x="1638" y="574"/>
                    </a:lnTo>
                    <a:lnTo>
                      <a:pt x="1638" y="574"/>
                    </a:lnTo>
                    <a:lnTo>
                      <a:pt x="1232" y="4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3223633" y="4556255"/>
                <a:ext cx="4914" cy="86"/>
              </a:xfrm>
              <a:custGeom>
                <a:rect b="b" l="l" r="r" t="t"/>
                <a:pathLst>
                  <a:path extrusionOk="0" h="1" w="57">
                    <a:moveTo>
                      <a:pt x="57" y="1"/>
                    </a:moveTo>
                    <a:lnTo>
                      <a:pt x="1" y="1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3293638" y="4526080"/>
                <a:ext cx="14570" cy="55607"/>
              </a:xfrm>
              <a:custGeom>
                <a:rect b="b" l="l" r="r" t="t"/>
                <a:pathLst>
                  <a:path extrusionOk="0" h="645" w="169">
                    <a:moveTo>
                      <a:pt x="0" y="1"/>
                    </a:moveTo>
                    <a:lnTo>
                      <a:pt x="0" y="1"/>
                    </a:lnTo>
                    <a:cubicBezTo>
                      <a:pt x="56" y="225"/>
                      <a:pt x="112" y="463"/>
                      <a:pt x="112" y="575"/>
                    </a:cubicBezTo>
                    <a:lnTo>
                      <a:pt x="112" y="645"/>
                    </a:lnTo>
                    <a:lnTo>
                      <a:pt x="168" y="645"/>
                    </a:lnTo>
                    <a:lnTo>
                      <a:pt x="168" y="575"/>
                    </a:lnTo>
                    <a:cubicBezTo>
                      <a:pt x="168" y="463"/>
                      <a:pt x="168" y="295"/>
                      <a:pt x="56" y="5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3323813" y="4581602"/>
                <a:ext cx="39831" cy="19398"/>
              </a:xfrm>
              <a:custGeom>
                <a:rect b="b" l="l" r="r" t="t"/>
                <a:pathLst>
                  <a:path extrusionOk="0" h="225" w="462">
                    <a:moveTo>
                      <a:pt x="0" y="1"/>
                    </a:moveTo>
                    <a:lnTo>
                      <a:pt x="0" y="113"/>
                    </a:lnTo>
                    <a:lnTo>
                      <a:pt x="406" y="224"/>
                    </a:lnTo>
                    <a:lnTo>
                      <a:pt x="462" y="224"/>
                    </a:lnTo>
                    <a:cubicBezTo>
                      <a:pt x="462" y="169"/>
                      <a:pt x="462" y="169"/>
                      <a:pt x="406" y="1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3039476" y="4451729"/>
                <a:ext cx="17764" cy="49177"/>
              </a:xfrm>
              <a:custGeom>
                <a:rect b="b" l="l" r="r" t="t"/>
                <a:pathLst>
                  <a:path extrusionOk="0" h="757" w="239">
                    <a:moveTo>
                      <a:pt x="71" y="0"/>
                    </a:moveTo>
                    <a:lnTo>
                      <a:pt x="1" y="56"/>
                    </a:lnTo>
                    <a:cubicBezTo>
                      <a:pt x="183" y="406"/>
                      <a:pt x="183" y="756"/>
                      <a:pt x="183" y="756"/>
                    </a:cubicBezTo>
                    <a:lnTo>
                      <a:pt x="239" y="756"/>
                    </a:lnTo>
                    <a:cubicBezTo>
                      <a:pt x="239" y="756"/>
                      <a:pt x="239" y="350"/>
                      <a:pt x="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00" name="Google Shape;1200;p32"/>
            <p:cNvSpPr/>
            <p:nvPr/>
          </p:nvSpPr>
          <p:spPr>
            <a:xfrm rot="340625">
              <a:off x="8710442" y="2481047"/>
              <a:ext cx="301872" cy="702576"/>
            </a:xfrm>
            <a:custGeom>
              <a:rect b="b" l="l" r="r" t="t"/>
              <a:pathLst>
                <a:path extrusionOk="0" h="4236" w="1820">
                  <a:moveTo>
                    <a:pt x="609" y="1"/>
                  </a:moveTo>
                  <a:cubicBezTo>
                    <a:pt x="561" y="1"/>
                    <a:pt x="509" y="28"/>
                    <a:pt x="476" y="94"/>
                  </a:cubicBezTo>
                  <a:cubicBezTo>
                    <a:pt x="0" y="1493"/>
                    <a:pt x="0" y="3704"/>
                    <a:pt x="994" y="4236"/>
                  </a:cubicBezTo>
                  <a:cubicBezTo>
                    <a:pt x="1819" y="3536"/>
                    <a:pt x="1469" y="1381"/>
                    <a:pt x="700" y="38"/>
                  </a:cubicBezTo>
                  <a:cubicBezTo>
                    <a:pt x="677" y="15"/>
                    <a:pt x="644" y="1"/>
                    <a:pt x="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 rot="340625">
              <a:off x="8793227" y="2561123"/>
              <a:ext cx="95372" cy="271676"/>
            </a:xfrm>
            <a:custGeom>
              <a:rect b="b" l="l" r="r" t="t"/>
              <a:pathLst>
                <a:path extrusionOk="0" h="1638" w="575">
                  <a:moveTo>
                    <a:pt x="225" y="0"/>
                  </a:moveTo>
                  <a:lnTo>
                    <a:pt x="169" y="126"/>
                  </a:lnTo>
                  <a:cubicBezTo>
                    <a:pt x="57" y="588"/>
                    <a:pt x="1" y="1106"/>
                    <a:pt x="1" y="1638"/>
                  </a:cubicBezTo>
                  <a:lnTo>
                    <a:pt x="113" y="1638"/>
                  </a:lnTo>
                  <a:cubicBezTo>
                    <a:pt x="113" y="1176"/>
                    <a:pt x="113" y="644"/>
                    <a:pt x="225" y="182"/>
                  </a:cubicBezTo>
                  <a:cubicBezTo>
                    <a:pt x="351" y="476"/>
                    <a:pt x="407" y="700"/>
                    <a:pt x="519" y="994"/>
                  </a:cubicBezTo>
                  <a:cubicBezTo>
                    <a:pt x="519" y="938"/>
                    <a:pt x="519" y="938"/>
                    <a:pt x="575" y="938"/>
                  </a:cubicBezTo>
                  <a:cubicBezTo>
                    <a:pt x="463" y="644"/>
                    <a:pt x="351" y="350"/>
                    <a:pt x="225" y="56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 rot="340625">
              <a:off x="8495082" y="2544189"/>
              <a:ext cx="406366" cy="642037"/>
            </a:xfrm>
            <a:custGeom>
              <a:rect b="b" l="l" r="r" t="t"/>
              <a:pathLst>
                <a:path extrusionOk="0" h="3871" w="2450">
                  <a:moveTo>
                    <a:pt x="116" y="1"/>
                  </a:moveTo>
                  <a:cubicBezTo>
                    <a:pt x="62" y="1"/>
                    <a:pt x="1" y="56"/>
                    <a:pt x="1" y="148"/>
                  </a:cubicBezTo>
                  <a:cubicBezTo>
                    <a:pt x="57" y="1660"/>
                    <a:pt x="812" y="3703"/>
                    <a:pt x="1918" y="3871"/>
                  </a:cubicBezTo>
                  <a:cubicBezTo>
                    <a:pt x="2450" y="2877"/>
                    <a:pt x="1344" y="1016"/>
                    <a:pt x="169" y="22"/>
                  </a:cubicBezTo>
                  <a:cubicBezTo>
                    <a:pt x="154" y="8"/>
                    <a:pt x="135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 rot="340625">
              <a:off x="8556876" y="2620189"/>
              <a:ext cx="162712" cy="220592"/>
            </a:xfrm>
            <a:custGeom>
              <a:rect b="b" l="l" r="r" t="t"/>
              <a:pathLst>
                <a:path extrusionOk="0" h="1330" w="981">
                  <a:moveTo>
                    <a:pt x="1" y="0"/>
                  </a:moveTo>
                  <a:lnTo>
                    <a:pt x="1" y="56"/>
                  </a:lnTo>
                  <a:cubicBezTo>
                    <a:pt x="57" y="350"/>
                    <a:pt x="57" y="630"/>
                    <a:pt x="168" y="868"/>
                  </a:cubicBezTo>
                  <a:lnTo>
                    <a:pt x="224" y="924"/>
                  </a:lnTo>
                  <a:cubicBezTo>
                    <a:pt x="168" y="700"/>
                    <a:pt x="113" y="406"/>
                    <a:pt x="57" y="168"/>
                  </a:cubicBezTo>
                  <a:lnTo>
                    <a:pt x="57" y="168"/>
                  </a:lnTo>
                  <a:cubicBezTo>
                    <a:pt x="406" y="518"/>
                    <a:pt x="700" y="924"/>
                    <a:pt x="924" y="1330"/>
                  </a:cubicBezTo>
                  <a:lnTo>
                    <a:pt x="980" y="1274"/>
                  </a:lnTo>
                  <a:cubicBezTo>
                    <a:pt x="756" y="812"/>
                    <a:pt x="406" y="406"/>
                    <a:pt x="57" y="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 rot="340625">
              <a:off x="8800613" y="2680009"/>
              <a:ext cx="125559" cy="262388"/>
            </a:xfrm>
            <a:custGeom>
              <a:rect b="b" l="l" r="r" t="t"/>
              <a:pathLst>
                <a:path extrusionOk="0" h="1582" w="757">
                  <a:moveTo>
                    <a:pt x="645" y="0"/>
                  </a:moveTo>
                  <a:cubicBezTo>
                    <a:pt x="589" y="56"/>
                    <a:pt x="519" y="126"/>
                    <a:pt x="463" y="238"/>
                  </a:cubicBezTo>
                  <a:cubicBezTo>
                    <a:pt x="463" y="350"/>
                    <a:pt x="519" y="476"/>
                    <a:pt x="519" y="588"/>
                  </a:cubicBezTo>
                  <a:cubicBezTo>
                    <a:pt x="589" y="532"/>
                    <a:pt x="700" y="406"/>
                    <a:pt x="756" y="350"/>
                  </a:cubicBezTo>
                  <a:cubicBezTo>
                    <a:pt x="700" y="238"/>
                    <a:pt x="700" y="126"/>
                    <a:pt x="645" y="0"/>
                  </a:cubicBezTo>
                  <a:close/>
                  <a:moveTo>
                    <a:pt x="407" y="294"/>
                  </a:moveTo>
                  <a:cubicBezTo>
                    <a:pt x="239" y="476"/>
                    <a:pt x="57" y="700"/>
                    <a:pt x="1" y="938"/>
                  </a:cubicBezTo>
                  <a:cubicBezTo>
                    <a:pt x="1" y="1176"/>
                    <a:pt x="57" y="1399"/>
                    <a:pt x="113" y="1581"/>
                  </a:cubicBezTo>
                  <a:cubicBezTo>
                    <a:pt x="169" y="1288"/>
                    <a:pt x="295" y="994"/>
                    <a:pt x="519" y="700"/>
                  </a:cubicBezTo>
                  <a:cubicBezTo>
                    <a:pt x="463" y="532"/>
                    <a:pt x="407" y="406"/>
                    <a:pt x="407" y="294"/>
                  </a:cubicBezTo>
                  <a:close/>
                </a:path>
              </a:pathLst>
            </a:custGeom>
            <a:solidFill>
              <a:srgbClr val="EC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 rot="340625">
              <a:off x="8873166" y="2721124"/>
              <a:ext cx="18743" cy="76627"/>
            </a:xfrm>
            <a:custGeom>
              <a:rect b="b" l="l" r="r" t="t"/>
              <a:pathLst>
                <a:path extrusionOk="0" h="462" w="113">
                  <a:moveTo>
                    <a:pt x="57" y="0"/>
                  </a:moveTo>
                  <a:cubicBezTo>
                    <a:pt x="1" y="0"/>
                    <a:pt x="1" y="0"/>
                    <a:pt x="1" y="56"/>
                  </a:cubicBezTo>
                  <a:cubicBezTo>
                    <a:pt x="1" y="168"/>
                    <a:pt x="57" y="294"/>
                    <a:pt x="113" y="462"/>
                  </a:cubicBezTo>
                  <a:lnTo>
                    <a:pt x="113" y="350"/>
                  </a:lnTo>
                  <a:cubicBezTo>
                    <a:pt x="113" y="238"/>
                    <a:pt x="57" y="112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 rot="340625">
              <a:off x="8524938" y="2745319"/>
              <a:ext cx="213632" cy="192893"/>
            </a:xfrm>
            <a:custGeom>
              <a:rect b="b" l="l" r="r" t="t"/>
              <a:pathLst>
                <a:path extrusionOk="0" h="1163" w="1288">
                  <a:moveTo>
                    <a:pt x="1" y="1"/>
                  </a:moveTo>
                  <a:cubicBezTo>
                    <a:pt x="1" y="169"/>
                    <a:pt x="57" y="295"/>
                    <a:pt x="127" y="463"/>
                  </a:cubicBezTo>
                  <a:cubicBezTo>
                    <a:pt x="183" y="463"/>
                    <a:pt x="294" y="519"/>
                    <a:pt x="406" y="575"/>
                  </a:cubicBezTo>
                  <a:cubicBezTo>
                    <a:pt x="350" y="407"/>
                    <a:pt x="294" y="295"/>
                    <a:pt x="294" y="113"/>
                  </a:cubicBezTo>
                  <a:cubicBezTo>
                    <a:pt x="183" y="113"/>
                    <a:pt x="57" y="57"/>
                    <a:pt x="1" y="1"/>
                  </a:cubicBezTo>
                  <a:close/>
                  <a:moveTo>
                    <a:pt x="350" y="169"/>
                  </a:moveTo>
                  <a:cubicBezTo>
                    <a:pt x="406" y="295"/>
                    <a:pt x="476" y="463"/>
                    <a:pt x="476" y="645"/>
                  </a:cubicBezTo>
                  <a:cubicBezTo>
                    <a:pt x="826" y="757"/>
                    <a:pt x="1050" y="994"/>
                    <a:pt x="1288" y="1162"/>
                  </a:cubicBezTo>
                  <a:cubicBezTo>
                    <a:pt x="1232" y="994"/>
                    <a:pt x="1106" y="757"/>
                    <a:pt x="1050" y="575"/>
                  </a:cubicBezTo>
                  <a:cubicBezTo>
                    <a:pt x="826" y="407"/>
                    <a:pt x="588" y="295"/>
                    <a:pt x="350" y="169"/>
                  </a:cubicBezTo>
                  <a:close/>
                </a:path>
              </a:pathLst>
            </a:custGeom>
            <a:solidFill>
              <a:srgbClr val="EC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 rot="340625">
              <a:off x="8577242" y="2759819"/>
              <a:ext cx="30353" cy="88402"/>
            </a:xfrm>
            <a:custGeom>
              <a:rect b="b" l="l" r="r" t="t"/>
              <a:pathLst>
                <a:path extrusionOk="0" h="533" w="183">
                  <a:moveTo>
                    <a:pt x="0" y="1"/>
                  </a:moveTo>
                  <a:cubicBezTo>
                    <a:pt x="0" y="183"/>
                    <a:pt x="56" y="295"/>
                    <a:pt x="112" y="463"/>
                  </a:cubicBezTo>
                  <a:cubicBezTo>
                    <a:pt x="112" y="463"/>
                    <a:pt x="182" y="463"/>
                    <a:pt x="182" y="533"/>
                  </a:cubicBezTo>
                  <a:cubicBezTo>
                    <a:pt x="182" y="351"/>
                    <a:pt x="112" y="183"/>
                    <a:pt x="56" y="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 rot="340625">
              <a:off x="8688835" y="2827001"/>
              <a:ext cx="164868" cy="250778"/>
            </a:xfrm>
            <a:custGeom>
              <a:rect b="b" l="l" r="r" t="t"/>
              <a:pathLst>
                <a:path extrusionOk="0" h="1512" w="994">
                  <a:moveTo>
                    <a:pt x="588" y="1"/>
                  </a:moveTo>
                  <a:lnTo>
                    <a:pt x="0" y="169"/>
                  </a:lnTo>
                  <a:cubicBezTo>
                    <a:pt x="126" y="462"/>
                    <a:pt x="238" y="868"/>
                    <a:pt x="294" y="1106"/>
                  </a:cubicBezTo>
                  <a:cubicBezTo>
                    <a:pt x="294" y="1218"/>
                    <a:pt x="238" y="1288"/>
                    <a:pt x="238" y="1400"/>
                  </a:cubicBezTo>
                  <a:cubicBezTo>
                    <a:pt x="275" y="1437"/>
                    <a:pt x="320" y="1450"/>
                    <a:pt x="364" y="1450"/>
                  </a:cubicBezTo>
                  <a:cubicBezTo>
                    <a:pt x="451" y="1450"/>
                    <a:pt x="532" y="1400"/>
                    <a:pt x="532" y="1400"/>
                  </a:cubicBezTo>
                  <a:cubicBezTo>
                    <a:pt x="588" y="1512"/>
                    <a:pt x="700" y="1512"/>
                    <a:pt x="700" y="1512"/>
                  </a:cubicBezTo>
                  <a:cubicBezTo>
                    <a:pt x="826" y="1456"/>
                    <a:pt x="826" y="1344"/>
                    <a:pt x="826" y="1344"/>
                  </a:cubicBezTo>
                  <a:cubicBezTo>
                    <a:pt x="882" y="1288"/>
                    <a:pt x="994" y="1218"/>
                    <a:pt x="994" y="1162"/>
                  </a:cubicBezTo>
                  <a:cubicBezTo>
                    <a:pt x="938" y="1106"/>
                    <a:pt x="882" y="1050"/>
                    <a:pt x="826" y="994"/>
                  </a:cubicBezTo>
                  <a:cubicBezTo>
                    <a:pt x="700" y="756"/>
                    <a:pt x="644" y="351"/>
                    <a:pt x="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09" name="Google Shape;1209;p32"/>
            <p:cNvGrpSpPr/>
            <p:nvPr/>
          </p:nvGrpSpPr>
          <p:grpSpPr>
            <a:xfrm rot="340609">
              <a:off x="8648455" y="2725055"/>
              <a:ext cx="164867" cy="281132"/>
              <a:chOff x="3308122" y="4148464"/>
              <a:chExt cx="85697" cy="146131"/>
            </a:xfrm>
          </p:grpSpPr>
          <p:sp>
            <p:nvSpPr>
              <p:cNvPr id="1210" name="Google Shape;1210;p32"/>
              <p:cNvSpPr/>
              <p:nvPr/>
            </p:nvSpPr>
            <p:spPr>
              <a:xfrm>
                <a:off x="3368386" y="4203986"/>
                <a:ext cx="25433" cy="85781"/>
              </a:xfrm>
              <a:custGeom>
                <a:rect b="b" l="l" r="r" t="t"/>
                <a:pathLst>
                  <a:path extrusionOk="0" h="995" w="295">
                    <a:moveTo>
                      <a:pt x="1" y="1"/>
                    </a:moveTo>
                    <a:cubicBezTo>
                      <a:pt x="71" y="295"/>
                      <a:pt x="183" y="644"/>
                      <a:pt x="239" y="938"/>
                    </a:cubicBezTo>
                    <a:lnTo>
                      <a:pt x="239" y="994"/>
                    </a:lnTo>
                    <a:cubicBezTo>
                      <a:pt x="239" y="938"/>
                      <a:pt x="295" y="882"/>
                      <a:pt x="295" y="812"/>
                    </a:cubicBezTo>
                    <a:cubicBezTo>
                      <a:pt x="183" y="532"/>
                      <a:pt x="127" y="295"/>
                      <a:pt x="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3344332" y="4208814"/>
                <a:ext cx="30175" cy="85781"/>
              </a:xfrm>
              <a:custGeom>
                <a:rect b="b" l="l" r="r" t="t"/>
                <a:pathLst>
                  <a:path extrusionOk="0" h="995" w="350">
                    <a:moveTo>
                      <a:pt x="0" y="1"/>
                    </a:moveTo>
                    <a:cubicBezTo>
                      <a:pt x="112" y="295"/>
                      <a:pt x="168" y="588"/>
                      <a:pt x="224" y="882"/>
                    </a:cubicBezTo>
                    <a:cubicBezTo>
                      <a:pt x="280" y="882"/>
                      <a:pt x="280" y="938"/>
                      <a:pt x="350" y="994"/>
                    </a:cubicBezTo>
                    <a:lnTo>
                      <a:pt x="350" y="938"/>
                    </a:lnTo>
                    <a:cubicBezTo>
                      <a:pt x="224" y="644"/>
                      <a:pt x="168" y="295"/>
                      <a:pt x="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32"/>
              <p:cNvSpPr/>
              <p:nvPr/>
            </p:nvSpPr>
            <p:spPr>
              <a:xfrm>
                <a:off x="3374421" y="4148464"/>
                <a:ext cx="9742" cy="35088"/>
              </a:xfrm>
              <a:custGeom>
                <a:rect b="b" l="l" r="r" t="t"/>
                <a:pathLst>
                  <a:path extrusionOk="0" h="407" w="113">
                    <a:moveTo>
                      <a:pt x="57" y="1"/>
                    </a:moveTo>
                    <a:lnTo>
                      <a:pt x="1" y="407"/>
                    </a:lnTo>
                    <a:lnTo>
                      <a:pt x="57" y="407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32"/>
              <p:cNvSpPr/>
              <p:nvPr/>
            </p:nvSpPr>
            <p:spPr>
              <a:xfrm>
                <a:off x="3308122" y="4168983"/>
                <a:ext cx="25433" cy="25433"/>
              </a:xfrm>
              <a:custGeom>
                <a:rect b="b" l="l" r="r" t="t"/>
                <a:pathLst>
                  <a:path extrusionOk="0" h="295" w="295">
                    <a:moveTo>
                      <a:pt x="0" y="1"/>
                    </a:moveTo>
                    <a:lnTo>
                      <a:pt x="238" y="295"/>
                    </a:lnTo>
                    <a:lnTo>
                      <a:pt x="294" y="295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32"/>
              <p:cNvSpPr/>
              <p:nvPr/>
            </p:nvSpPr>
            <p:spPr>
              <a:xfrm>
                <a:off x="3338297" y="4148464"/>
                <a:ext cx="15691" cy="30261"/>
              </a:xfrm>
              <a:custGeom>
                <a:rect b="b" l="l" r="r" t="t"/>
                <a:pathLst>
                  <a:path extrusionOk="0" h="351" w="182">
                    <a:moveTo>
                      <a:pt x="0" y="1"/>
                    </a:moveTo>
                    <a:lnTo>
                      <a:pt x="126" y="351"/>
                    </a:lnTo>
                    <a:lnTo>
                      <a:pt x="182" y="351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5" name="Google Shape;1215;p32"/>
            <p:cNvGrpSpPr/>
            <p:nvPr/>
          </p:nvGrpSpPr>
          <p:grpSpPr>
            <a:xfrm rot="340609">
              <a:off x="8638144" y="2706454"/>
              <a:ext cx="189913" cy="151430"/>
              <a:chOff x="3298466" y="4138894"/>
              <a:chExt cx="98716" cy="78713"/>
            </a:xfrm>
          </p:grpSpPr>
          <p:sp>
            <p:nvSpPr>
              <p:cNvPr id="1216" name="Google Shape;1216;p32"/>
              <p:cNvSpPr/>
              <p:nvPr/>
            </p:nvSpPr>
            <p:spPr>
              <a:xfrm>
                <a:off x="3363558" y="4143722"/>
                <a:ext cx="30261" cy="12242"/>
              </a:xfrm>
              <a:custGeom>
                <a:rect b="b" l="l" r="r" t="t"/>
                <a:pathLst>
                  <a:path extrusionOk="0" h="142" w="351">
                    <a:moveTo>
                      <a:pt x="183" y="0"/>
                    </a:moveTo>
                    <a:cubicBezTo>
                      <a:pt x="57" y="0"/>
                      <a:pt x="1" y="56"/>
                      <a:pt x="127" y="112"/>
                    </a:cubicBezTo>
                    <a:cubicBezTo>
                      <a:pt x="144" y="133"/>
                      <a:pt x="165" y="141"/>
                      <a:pt x="188" y="141"/>
                    </a:cubicBezTo>
                    <a:cubicBezTo>
                      <a:pt x="240" y="141"/>
                      <a:pt x="295" y="95"/>
                      <a:pt x="295" y="56"/>
                    </a:cubicBezTo>
                    <a:cubicBezTo>
                      <a:pt x="351" y="56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32"/>
              <p:cNvSpPr/>
              <p:nvPr/>
            </p:nvSpPr>
            <p:spPr>
              <a:xfrm>
                <a:off x="3298466" y="4156913"/>
                <a:ext cx="24054" cy="19053"/>
              </a:xfrm>
              <a:custGeom>
                <a:rect b="b" l="l" r="r" t="t"/>
                <a:pathLst>
                  <a:path extrusionOk="0" h="221" w="279">
                    <a:moveTo>
                      <a:pt x="200" y="1"/>
                    </a:moveTo>
                    <a:cubicBezTo>
                      <a:pt x="177" y="1"/>
                      <a:pt x="147" y="10"/>
                      <a:pt x="112" y="29"/>
                    </a:cubicBezTo>
                    <a:cubicBezTo>
                      <a:pt x="112" y="85"/>
                      <a:pt x="112" y="85"/>
                      <a:pt x="56" y="85"/>
                    </a:cubicBezTo>
                    <a:cubicBezTo>
                      <a:pt x="56" y="141"/>
                      <a:pt x="0" y="197"/>
                      <a:pt x="56" y="197"/>
                    </a:cubicBezTo>
                    <a:cubicBezTo>
                      <a:pt x="56" y="213"/>
                      <a:pt x="72" y="220"/>
                      <a:pt x="94" y="220"/>
                    </a:cubicBezTo>
                    <a:cubicBezTo>
                      <a:pt x="147" y="220"/>
                      <a:pt x="238" y="180"/>
                      <a:pt x="238" y="141"/>
                    </a:cubicBezTo>
                    <a:cubicBezTo>
                      <a:pt x="279" y="60"/>
                      <a:pt x="261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32"/>
              <p:cNvSpPr/>
              <p:nvPr/>
            </p:nvSpPr>
            <p:spPr>
              <a:xfrm>
                <a:off x="3328641" y="4138894"/>
                <a:ext cx="25347" cy="14484"/>
              </a:xfrm>
              <a:custGeom>
                <a:rect b="b" l="l" r="r" t="t"/>
                <a:pathLst>
                  <a:path extrusionOk="0" h="168" w="294">
                    <a:moveTo>
                      <a:pt x="182" y="0"/>
                    </a:moveTo>
                    <a:cubicBezTo>
                      <a:pt x="112" y="0"/>
                      <a:pt x="112" y="56"/>
                      <a:pt x="112" y="56"/>
                    </a:cubicBezTo>
                    <a:cubicBezTo>
                      <a:pt x="0" y="56"/>
                      <a:pt x="0" y="168"/>
                      <a:pt x="112" y="168"/>
                    </a:cubicBezTo>
                    <a:cubicBezTo>
                      <a:pt x="182" y="168"/>
                      <a:pt x="294" y="112"/>
                      <a:pt x="294" y="56"/>
                    </a:cubicBezTo>
                    <a:cubicBezTo>
                      <a:pt x="294" y="56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32"/>
              <p:cNvSpPr/>
              <p:nvPr/>
            </p:nvSpPr>
            <p:spPr>
              <a:xfrm>
                <a:off x="3318985" y="4173811"/>
                <a:ext cx="78197" cy="43796"/>
              </a:xfrm>
              <a:custGeom>
                <a:rect b="b" l="l" r="r" t="t"/>
                <a:pathLst>
                  <a:path extrusionOk="0" h="508" w="907">
                    <a:moveTo>
                      <a:pt x="462" y="1"/>
                    </a:moveTo>
                    <a:cubicBezTo>
                      <a:pt x="406" y="1"/>
                      <a:pt x="350" y="57"/>
                      <a:pt x="224" y="57"/>
                    </a:cubicBezTo>
                    <a:cubicBezTo>
                      <a:pt x="56" y="183"/>
                      <a:pt x="0" y="351"/>
                      <a:pt x="0" y="407"/>
                    </a:cubicBezTo>
                    <a:cubicBezTo>
                      <a:pt x="17" y="479"/>
                      <a:pt x="108" y="507"/>
                      <a:pt x="226" y="507"/>
                    </a:cubicBezTo>
                    <a:cubicBezTo>
                      <a:pt x="497" y="507"/>
                      <a:pt x="907" y="356"/>
                      <a:pt x="868" y="239"/>
                    </a:cubicBezTo>
                    <a:cubicBezTo>
                      <a:pt x="868" y="113"/>
                      <a:pt x="644" y="1"/>
                      <a:pt x="4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20" name="Google Shape;1220;p32"/>
            <p:cNvSpPr/>
            <p:nvPr/>
          </p:nvSpPr>
          <p:spPr>
            <a:xfrm rot="340625">
              <a:off x="8764235" y="2541373"/>
              <a:ext cx="329737" cy="671394"/>
            </a:xfrm>
            <a:custGeom>
              <a:rect b="b" l="l" r="r" t="t"/>
              <a:pathLst>
                <a:path extrusionOk="0" h="4048" w="1988">
                  <a:moveTo>
                    <a:pt x="1703" y="1"/>
                  </a:moveTo>
                  <a:cubicBezTo>
                    <a:pt x="1665" y="1"/>
                    <a:pt x="1614" y="33"/>
                    <a:pt x="1582" y="66"/>
                  </a:cubicBezTo>
                  <a:cubicBezTo>
                    <a:pt x="1526" y="359"/>
                    <a:pt x="1344" y="765"/>
                    <a:pt x="1050" y="1059"/>
                  </a:cubicBezTo>
                  <a:cubicBezTo>
                    <a:pt x="1" y="2165"/>
                    <a:pt x="239" y="3382"/>
                    <a:pt x="421" y="3914"/>
                  </a:cubicBezTo>
                  <a:cubicBezTo>
                    <a:pt x="462" y="3996"/>
                    <a:pt x="563" y="4048"/>
                    <a:pt x="663" y="4048"/>
                  </a:cubicBezTo>
                  <a:cubicBezTo>
                    <a:pt x="700" y="4048"/>
                    <a:pt x="737" y="4041"/>
                    <a:pt x="771" y="4026"/>
                  </a:cubicBezTo>
                  <a:cubicBezTo>
                    <a:pt x="827" y="4026"/>
                    <a:pt x="882" y="4026"/>
                    <a:pt x="882" y="3970"/>
                  </a:cubicBezTo>
                  <a:cubicBezTo>
                    <a:pt x="1288" y="3452"/>
                    <a:pt x="1694" y="2808"/>
                    <a:pt x="1876" y="2165"/>
                  </a:cubicBezTo>
                  <a:cubicBezTo>
                    <a:pt x="1988" y="1633"/>
                    <a:pt x="1932" y="709"/>
                    <a:pt x="1750" y="66"/>
                  </a:cubicBezTo>
                  <a:cubicBezTo>
                    <a:pt x="1750" y="18"/>
                    <a:pt x="1730" y="1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 rot="340625">
              <a:off x="8808417" y="2686153"/>
              <a:ext cx="223086" cy="473525"/>
            </a:xfrm>
            <a:custGeom>
              <a:rect b="b" l="l" r="r" t="t"/>
              <a:pathLst>
                <a:path extrusionOk="0" h="2855" w="1345">
                  <a:moveTo>
                    <a:pt x="1232" y="182"/>
                  </a:moveTo>
                  <a:lnTo>
                    <a:pt x="1232" y="182"/>
                  </a:lnTo>
                  <a:cubicBezTo>
                    <a:pt x="1288" y="588"/>
                    <a:pt x="1232" y="938"/>
                    <a:pt x="1176" y="1232"/>
                  </a:cubicBezTo>
                  <a:cubicBezTo>
                    <a:pt x="1050" y="1693"/>
                    <a:pt x="826" y="2225"/>
                    <a:pt x="407" y="2687"/>
                  </a:cubicBezTo>
                  <a:cubicBezTo>
                    <a:pt x="295" y="2337"/>
                    <a:pt x="183" y="1344"/>
                    <a:pt x="1050" y="406"/>
                  </a:cubicBezTo>
                  <a:cubicBezTo>
                    <a:pt x="1106" y="350"/>
                    <a:pt x="1176" y="294"/>
                    <a:pt x="1232" y="182"/>
                  </a:cubicBezTo>
                  <a:close/>
                  <a:moveTo>
                    <a:pt x="1288" y="0"/>
                  </a:moveTo>
                  <a:lnTo>
                    <a:pt x="1232" y="56"/>
                  </a:lnTo>
                  <a:cubicBezTo>
                    <a:pt x="1176" y="182"/>
                    <a:pt x="1106" y="294"/>
                    <a:pt x="994" y="406"/>
                  </a:cubicBezTo>
                  <a:cubicBezTo>
                    <a:pt x="1" y="1399"/>
                    <a:pt x="295" y="2449"/>
                    <a:pt x="351" y="2799"/>
                  </a:cubicBezTo>
                  <a:lnTo>
                    <a:pt x="407" y="2855"/>
                  </a:lnTo>
                  <a:lnTo>
                    <a:pt x="407" y="2799"/>
                  </a:lnTo>
                  <a:cubicBezTo>
                    <a:pt x="826" y="2281"/>
                    <a:pt x="1176" y="1693"/>
                    <a:pt x="1232" y="1232"/>
                  </a:cubicBezTo>
                  <a:cubicBezTo>
                    <a:pt x="1344" y="938"/>
                    <a:pt x="1344" y="532"/>
                    <a:pt x="1288" y="126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 rot="340625">
              <a:off x="8311572" y="2706035"/>
              <a:ext cx="522304" cy="498404"/>
            </a:xfrm>
            <a:custGeom>
              <a:rect b="b" l="l" r="r" t="t"/>
              <a:pathLst>
                <a:path extrusionOk="0" h="3005" w="3149">
                  <a:moveTo>
                    <a:pt x="109" y="1"/>
                  </a:moveTo>
                  <a:cubicBezTo>
                    <a:pt x="56" y="1"/>
                    <a:pt x="0" y="40"/>
                    <a:pt x="0" y="80"/>
                  </a:cubicBezTo>
                  <a:cubicBezTo>
                    <a:pt x="168" y="724"/>
                    <a:pt x="644" y="1549"/>
                    <a:pt x="1050" y="1955"/>
                  </a:cubicBezTo>
                  <a:cubicBezTo>
                    <a:pt x="1456" y="2417"/>
                    <a:pt x="2155" y="2767"/>
                    <a:pt x="2799" y="3005"/>
                  </a:cubicBezTo>
                  <a:lnTo>
                    <a:pt x="2911" y="3005"/>
                  </a:lnTo>
                  <a:cubicBezTo>
                    <a:pt x="3093" y="2949"/>
                    <a:pt x="3149" y="2823"/>
                    <a:pt x="3149" y="2655"/>
                  </a:cubicBezTo>
                  <a:cubicBezTo>
                    <a:pt x="3023" y="2123"/>
                    <a:pt x="2617" y="962"/>
                    <a:pt x="1106" y="612"/>
                  </a:cubicBezTo>
                  <a:cubicBezTo>
                    <a:pt x="700" y="500"/>
                    <a:pt x="350" y="262"/>
                    <a:pt x="168" y="24"/>
                  </a:cubicBezTo>
                  <a:cubicBezTo>
                    <a:pt x="152" y="8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 rot="340625">
              <a:off x="8403436" y="2828089"/>
              <a:ext cx="378501" cy="320438"/>
            </a:xfrm>
            <a:custGeom>
              <a:rect b="b" l="l" r="r" t="t"/>
              <a:pathLst>
                <a:path extrusionOk="0" h="1932" w="2282">
                  <a:moveTo>
                    <a:pt x="127" y="127"/>
                  </a:moveTo>
                  <a:lnTo>
                    <a:pt x="127" y="127"/>
                  </a:lnTo>
                  <a:cubicBezTo>
                    <a:pt x="239" y="183"/>
                    <a:pt x="351" y="239"/>
                    <a:pt x="421" y="239"/>
                  </a:cubicBezTo>
                  <a:cubicBezTo>
                    <a:pt x="1694" y="588"/>
                    <a:pt x="2044" y="1456"/>
                    <a:pt x="2170" y="1876"/>
                  </a:cubicBezTo>
                  <a:cubicBezTo>
                    <a:pt x="1582" y="1638"/>
                    <a:pt x="1050" y="1288"/>
                    <a:pt x="701" y="938"/>
                  </a:cubicBezTo>
                  <a:cubicBezTo>
                    <a:pt x="533" y="756"/>
                    <a:pt x="351" y="476"/>
                    <a:pt x="127" y="127"/>
                  </a:cubicBezTo>
                  <a:close/>
                  <a:moveTo>
                    <a:pt x="1" y="1"/>
                  </a:moveTo>
                  <a:lnTo>
                    <a:pt x="71" y="57"/>
                  </a:lnTo>
                  <a:cubicBezTo>
                    <a:pt x="239" y="476"/>
                    <a:pt x="477" y="826"/>
                    <a:pt x="645" y="994"/>
                  </a:cubicBezTo>
                  <a:cubicBezTo>
                    <a:pt x="1050" y="1400"/>
                    <a:pt x="1582" y="1694"/>
                    <a:pt x="2226" y="1932"/>
                  </a:cubicBezTo>
                  <a:lnTo>
                    <a:pt x="2282" y="1932"/>
                  </a:lnTo>
                  <a:lnTo>
                    <a:pt x="2226" y="1876"/>
                  </a:lnTo>
                  <a:cubicBezTo>
                    <a:pt x="2170" y="1582"/>
                    <a:pt x="1820" y="532"/>
                    <a:pt x="477" y="183"/>
                  </a:cubicBezTo>
                  <a:cubicBezTo>
                    <a:pt x="351" y="127"/>
                    <a:pt x="183" y="57"/>
                    <a:pt x="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 rot="340625">
              <a:off x="8658790" y="3112531"/>
              <a:ext cx="290261" cy="290418"/>
            </a:xfrm>
            <a:custGeom>
              <a:rect b="b" l="l" r="r" t="t"/>
              <a:pathLst>
                <a:path extrusionOk="0" h="1751" w="1750">
                  <a:moveTo>
                    <a:pt x="1637" y="1"/>
                  </a:moveTo>
                  <a:cubicBezTo>
                    <a:pt x="1637" y="1"/>
                    <a:pt x="1287" y="225"/>
                    <a:pt x="826" y="351"/>
                  </a:cubicBezTo>
                  <a:cubicBezTo>
                    <a:pt x="476" y="463"/>
                    <a:pt x="0" y="463"/>
                    <a:pt x="0" y="463"/>
                  </a:cubicBezTo>
                  <a:cubicBezTo>
                    <a:pt x="238" y="645"/>
                    <a:pt x="350" y="924"/>
                    <a:pt x="406" y="1162"/>
                  </a:cubicBezTo>
                  <a:cubicBezTo>
                    <a:pt x="406" y="1274"/>
                    <a:pt x="476" y="1456"/>
                    <a:pt x="532" y="1568"/>
                  </a:cubicBezTo>
                  <a:cubicBezTo>
                    <a:pt x="644" y="1694"/>
                    <a:pt x="756" y="1750"/>
                    <a:pt x="938" y="1750"/>
                  </a:cubicBezTo>
                  <a:lnTo>
                    <a:pt x="1232" y="1750"/>
                  </a:lnTo>
                  <a:cubicBezTo>
                    <a:pt x="1343" y="1694"/>
                    <a:pt x="1399" y="1694"/>
                    <a:pt x="1525" y="1568"/>
                  </a:cubicBezTo>
                  <a:cubicBezTo>
                    <a:pt x="1637" y="1512"/>
                    <a:pt x="1693" y="1344"/>
                    <a:pt x="1749" y="1218"/>
                  </a:cubicBezTo>
                  <a:cubicBezTo>
                    <a:pt x="1749" y="1106"/>
                    <a:pt x="1693" y="924"/>
                    <a:pt x="1637" y="813"/>
                  </a:cubicBezTo>
                  <a:cubicBezTo>
                    <a:pt x="1581" y="575"/>
                    <a:pt x="1525" y="295"/>
                    <a:pt x="1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" name="Google Shape;1226;p33"/>
          <p:cNvPicPr preferRelativeResize="0"/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>
            <p:ph idx="1" type="subTitle"/>
          </p:nvPr>
        </p:nvSpPr>
        <p:spPr>
          <a:xfrm>
            <a:off x="5795738" y="3943325"/>
            <a:ext cx="2400900" cy="6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5"/>
          <p:cNvSpPr txBox="1"/>
          <p:nvPr>
            <p:ph idx="2" type="subTitle"/>
          </p:nvPr>
        </p:nvSpPr>
        <p:spPr>
          <a:xfrm>
            <a:off x="2065975" y="3943400"/>
            <a:ext cx="2400900" cy="660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5" name="Google Shape;175;p5"/>
          <p:cNvSpPr txBox="1"/>
          <p:nvPr>
            <p:ph idx="3" type="subTitle"/>
          </p:nvPr>
        </p:nvSpPr>
        <p:spPr>
          <a:xfrm>
            <a:off x="2065975" y="3487800"/>
            <a:ext cx="24009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5"/>
          <p:cNvSpPr txBox="1"/>
          <p:nvPr>
            <p:ph idx="4" type="subTitle"/>
          </p:nvPr>
        </p:nvSpPr>
        <p:spPr>
          <a:xfrm>
            <a:off x="5795754" y="3487800"/>
            <a:ext cx="2400900" cy="4692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accent6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7" name="Google Shape;177;p5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178" name="Google Shape;178;p5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5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182" name="Google Shape;182;p6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6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>
            <p:ph idx="1" type="subTitle"/>
          </p:nvPr>
        </p:nvSpPr>
        <p:spPr>
          <a:xfrm>
            <a:off x="720000" y="1700300"/>
            <a:ext cx="4294800" cy="18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86" name="Google Shape;186;p7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187" name="Google Shape;187;p7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7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8"/>
          <p:cNvPicPr preferRelativeResize="0"/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 txBox="1"/>
          <p:nvPr>
            <p:ph type="title"/>
          </p:nvPr>
        </p:nvSpPr>
        <p:spPr>
          <a:xfrm>
            <a:off x="3716700" y="1307100"/>
            <a:ext cx="47142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9"/>
          <p:cNvPicPr preferRelativeResize="0"/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 txBox="1"/>
          <p:nvPr>
            <p:ph type="title"/>
          </p:nvPr>
        </p:nvSpPr>
        <p:spPr>
          <a:xfrm>
            <a:off x="713225" y="1795588"/>
            <a:ext cx="4872900" cy="1264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5" name="Google Shape;195;p9"/>
          <p:cNvSpPr txBox="1"/>
          <p:nvPr>
            <p:ph idx="1" type="subTitle"/>
          </p:nvPr>
        </p:nvSpPr>
        <p:spPr>
          <a:xfrm>
            <a:off x="713225" y="2964942"/>
            <a:ext cx="4872900" cy="671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196" name="Google Shape;196;p9"/>
          <p:cNvGrpSpPr/>
          <p:nvPr/>
        </p:nvGrpSpPr>
        <p:grpSpPr>
          <a:xfrm flipH="1" rot="552731">
            <a:off x="-153128" y="296877"/>
            <a:ext cx="1418258" cy="1171582"/>
            <a:chOff x="7900964" y="2467839"/>
            <a:chExt cx="1531021" cy="1264598"/>
          </a:xfrm>
        </p:grpSpPr>
        <p:sp>
          <p:nvSpPr>
            <p:cNvPr id="197" name="Google Shape;197;p9"/>
            <p:cNvSpPr/>
            <p:nvPr/>
          </p:nvSpPr>
          <p:spPr>
            <a:xfrm rot="340625">
              <a:off x="7915122" y="3267826"/>
              <a:ext cx="782212" cy="325082"/>
            </a:xfrm>
            <a:custGeom>
              <a:rect b="b" l="l" r="r" t="t"/>
              <a:pathLst>
                <a:path extrusionOk="0" h="1960" w="4716">
                  <a:moveTo>
                    <a:pt x="1358" y="0"/>
                  </a:moveTo>
                  <a:cubicBezTo>
                    <a:pt x="890" y="0"/>
                    <a:pt x="427" y="74"/>
                    <a:pt x="0" y="228"/>
                  </a:cubicBezTo>
                  <a:cubicBezTo>
                    <a:pt x="518" y="928"/>
                    <a:pt x="1274" y="1516"/>
                    <a:pt x="2099" y="1739"/>
                  </a:cubicBezTo>
                  <a:cubicBezTo>
                    <a:pt x="2533" y="1886"/>
                    <a:pt x="2984" y="1960"/>
                    <a:pt x="3429" y="1960"/>
                  </a:cubicBezTo>
                  <a:cubicBezTo>
                    <a:pt x="3873" y="1960"/>
                    <a:pt x="4310" y="1886"/>
                    <a:pt x="4716" y="1739"/>
                  </a:cubicBezTo>
                  <a:cubicBezTo>
                    <a:pt x="4198" y="984"/>
                    <a:pt x="3443" y="466"/>
                    <a:pt x="2617" y="172"/>
                  </a:cubicBezTo>
                  <a:cubicBezTo>
                    <a:pt x="2206" y="60"/>
                    <a:pt x="1779" y="0"/>
                    <a:pt x="1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 rot="340625">
              <a:off x="8042495" y="3418145"/>
              <a:ext cx="638409" cy="174317"/>
            </a:xfrm>
            <a:custGeom>
              <a:rect b="b" l="l" r="r" t="t"/>
              <a:pathLst>
                <a:path extrusionOk="0" h="1051" w="3849">
                  <a:moveTo>
                    <a:pt x="1" y="225"/>
                  </a:moveTo>
                  <a:cubicBezTo>
                    <a:pt x="57" y="225"/>
                    <a:pt x="113" y="295"/>
                    <a:pt x="239" y="351"/>
                  </a:cubicBezTo>
                  <a:cubicBezTo>
                    <a:pt x="239" y="351"/>
                    <a:pt x="295" y="351"/>
                    <a:pt x="295" y="295"/>
                  </a:cubicBezTo>
                  <a:cubicBezTo>
                    <a:pt x="183" y="295"/>
                    <a:pt x="113" y="225"/>
                    <a:pt x="1" y="225"/>
                  </a:cubicBezTo>
                  <a:close/>
                  <a:moveTo>
                    <a:pt x="3093" y="1"/>
                  </a:moveTo>
                  <a:cubicBezTo>
                    <a:pt x="2855" y="113"/>
                    <a:pt x="2632" y="225"/>
                    <a:pt x="2394" y="295"/>
                  </a:cubicBezTo>
                  <a:lnTo>
                    <a:pt x="3205" y="575"/>
                  </a:lnTo>
                  <a:cubicBezTo>
                    <a:pt x="3205" y="463"/>
                    <a:pt x="3149" y="225"/>
                    <a:pt x="3093" y="1"/>
                  </a:cubicBezTo>
                  <a:close/>
                  <a:moveTo>
                    <a:pt x="407" y="351"/>
                  </a:moveTo>
                  <a:cubicBezTo>
                    <a:pt x="351" y="351"/>
                    <a:pt x="295" y="407"/>
                    <a:pt x="295" y="407"/>
                  </a:cubicBezTo>
                  <a:cubicBezTo>
                    <a:pt x="533" y="519"/>
                    <a:pt x="756" y="701"/>
                    <a:pt x="994" y="757"/>
                  </a:cubicBezTo>
                  <a:cubicBezTo>
                    <a:pt x="1162" y="701"/>
                    <a:pt x="1344" y="575"/>
                    <a:pt x="1512" y="463"/>
                  </a:cubicBezTo>
                  <a:lnTo>
                    <a:pt x="1288" y="463"/>
                  </a:lnTo>
                  <a:cubicBezTo>
                    <a:pt x="994" y="463"/>
                    <a:pt x="700" y="407"/>
                    <a:pt x="407" y="351"/>
                  </a:cubicBezTo>
                  <a:close/>
                  <a:moveTo>
                    <a:pt x="3149" y="57"/>
                  </a:moveTo>
                  <a:lnTo>
                    <a:pt x="3149" y="57"/>
                  </a:lnTo>
                  <a:cubicBezTo>
                    <a:pt x="3261" y="295"/>
                    <a:pt x="3261" y="463"/>
                    <a:pt x="3261" y="575"/>
                  </a:cubicBezTo>
                  <a:lnTo>
                    <a:pt x="3443" y="645"/>
                  </a:lnTo>
                  <a:lnTo>
                    <a:pt x="3849" y="757"/>
                  </a:lnTo>
                  <a:cubicBezTo>
                    <a:pt x="3681" y="519"/>
                    <a:pt x="3443" y="295"/>
                    <a:pt x="3149" y="57"/>
                  </a:cubicBezTo>
                  <a:close/>
                  <a:moveTo>
                    <a:pt x="2212" y="351"/>
                  </a:moveTo>
                  <a:cubicBezTo>
                    <a:pt x="1988" y="407"/>
                    <a:pt x="1806" y="463"/>
                    <a:pt x="1582" y="463"/>
                  </a:cubicBezTo>
                  <a:cubicBezTo>
                    <a:pt x="1456" y="575"/>
                    <a:pt x="1288" y="757"/>
                    <a:pt x="1106" y="813"/>
                  </a:cubicBezTo>
                  <a:cubicBezTo>
                    <a:pt x="1162" y="813"/>
                    <a:pt x="1232" y="868"/>
                    <a:pt x="1288" y="868"/>
                  </a:cubicBezTo>
                  <a:lnTo>
                    <a:pt x="1344" y="868"/>
                  </a:lnTo>
                  <a:cubicBezTo>
                    <a:pt x="1582" y="994"/>
                    <a:pt x="1806" y="1050"/>
                    <a:pt x="2100" y="1050"/>
                  </a:cubicBezTo>
                  <a:cubicBezTo>
                    <a:pt x="2394" y="924"/>
                    <a:pt x="2632" y="645"/>
                    <a:pt x="2744" y="519"/>
                  </a:cubicBezTo>
                  <a:lnTo>
                    <a:pt x="2212" y="351"/>
                  </a:lnTo>
                  <a:close/>
                  <a:moveTo>
                    <a:pt x="2799" y="519"/>
                  </a:moveTo>
                  <a:cubicBezTo>
                    <a:pt x="2744" y="645"/>
                    <a:pt x="2506" y="868"/>
                    <a:pt x="2212" y="1050"/>
                  </a:cubicBezTo>
                  <a:lnTo>
                    <a:pt x="2562" y="1050"/>
                  </a:lnTo>
                  <a:cubicBezTo>
                    <a:pt x="2981" y="1050"/>
                    <a:pt x="3443" y="994"/>
                    <a:pt x="3849" y="868"/>
                  </a:cubicBezTo>
                  <a:lnTo>
                    <a:pt x="2799" y="519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9" name="Google Shape;199;p9"/>
            <p:cNvGrpSpPr/>
            <p:nvPr/>
          </p:nvGrpSpPr>
          <p:grpSpPr>
            <a:xfrm rot="340609">
              <a:off x="7931274" y="3235185"/>
              <a:ext cx="1483332" cy="424930"/>
              <a:chOff x="2965409" y="4415123"/>
              <a:chExt cx="771028" cy="220876"/>
            </a:xfrm>
          </p:grpSpPr>
          <p:sp>
            <p:nvSpPr>
              <p:cNvPr id="200" name="Google Shape;200;p9"/>
              <p:cNvSpPr/>
              <p:nvPr/>
            </p:nvSpPr>
            <p:spPr>
              <a:xfrm>
                <a:off x="2965409" y="4467432"/>
                <a:ext cx="403067" cy="133566"/>
              </a:xfrm>
              <a:custGeom>
                <a:rect b="b" l="l" r="r" t="t"/>
                <a:pathLst>
                  <a:path extrusionOk="0" h="1568" w="4772">
                    <a:moveTo>
                      <a:pt x="0" y="0"/>
                    </a:moveTo>
                    <a:lnTo>
                      <a:pt x="0" y="112"/>
                    </a:lnTo>
                    <a:lnTo>
                      <a:pt x="4716" y="1567"/>
                    </a:lnTo>
                    <a:lnTo>
                      <a:pt x="4772" y="15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 rot="118">
                <a:off x="3046168" y="4510389"/>
                <a:ext cx="50901" cy="48880"/>
              </a:xfrm>
              <a:custGeom>
                <a:rect b="b" l="l" r="r" t="t"/>
                <a:pathLst>
                  <a:path extrusionOk="0" h="645" w="701">
                    <a:moveTo>
                      <a:pt x="644" y="1"/>
                    </a:moveTo>
                    <a:cubicBezTo>
                      <a:pt x="644" y="57"/>
                      <a:pt x="421" y="407"/>
                      <a:pt x="1" y="589"/>
                    </a:cubicBezTo>
                    <a:lnTo>
                      <a:pt x="71" y="645"/>
                    </a:lnTo>
                    <a:cubicBezTo>
                      <a:pt x="477" y="477"/>
                      <a:pt x="700" y="57"/>
                      <a:pt x="700" y="57"/>
                    </a:cubicBez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9"/>
              <p:cNvSpPr/>
              <p:nvPr/>
            </p:nvSpPr>
            <p:spPr>
              <a:xfrm rot="-118">
                <a:off x="3119611" y="4540565"/>
                <a:ext cx="63071" cy="53872"/>
              </a:xfrm>
              <a:custGeom>
                <a:rect b="b" l="l" r="r" t="t"/>
                <a:pathLst>
                  <a:path extrusionOk="0" h="701" w="868">
                    <a:moveTo>
                      <a:pt x="812" y="1"/>
                    </a:moveTo>
                    <a:cubicBezTo>
                      <a:pt x="812" y="1"/>
                      <a:pt x="462" y="533"/>
                      <a:pt x="0" y="645"/>
                    </a:cubicBezTo>
                    <a:lnTo>
                      <a:pt x="0" y="700"/>
                    </a:lnTo>
                    <a:cubicBezTo>
                      <a:pt x="518" y="589"/>
                      <a:pt x="868" y="57"/>
                      <a:pt x="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9"/>
              <p:cNvSpPr/>
              <p:nvPr/>
            </p:nvSpPr>
            <p:spPr>
              <a:xfrm rot="-112">
                <a:off x="3210100" y="4565911"/>
                <a:ext cx="58278" cy="50455"/>
              </a:xfrm>
              <a:custGeom>
                <a:rect b="b" l="l" r="r" t="t"/>
                <a:pathLst>
                  <a:path extrusionOk="0" h="645" w="757">
                    <a:moveTo>
                      <a:pt x="701" y="1"/>
                    </a:moveTo>
                    <a:cubicBezTo>
                      <a:pt x="701" y="1"/>
                      <a:pt x="407" y="406"/>
                      <a:pt x="1" y="588"/>
                    </a:cubicBezTo>
                    <a:lnTo>
                      <a:pt x="1" y="644"/>
                    </a:lnTo>
                    <a:cubicBezTo>
                      <a:pt x="463" y="462"/>
                      <a:pt x="756" y="57"/>
                      <a:pt x="756" y="57"/>
                    </a:cubicBezTo>
                    <a:lnTo>
                      <a:pt x="7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9"/>
              <p:cNvSpPr/>
              <p:nvPr/>
            </p:nvSpPr>
            <p:spPr>
              <a:xfrm rot="126">
                <a:off x="3115181" y="4453541"/>
                <a:ext cx="27755" cy="77451"/>
              </a:xfrm>
              <a:custGeom>
                <a:rect b="b" l="l" r="r" t="t"/>
                <a:pathLst>
                  <a:path extrusionOk="0" h="1050" w="407">
                    <a:moveTo>
                      <a:pt x="56" y="0"/>
                    </a:moveTo>
                    <a:lnTo>
                      <a:pt x="0" y="56"/>
                    </a:lnTo>
                    <a:cubicBezTo>
                      <a:pt x="350" y="406"/>
                      <a:pt x="350" y="994"/>
                      <a:pt x="350" y="1050"/>
                    </a:cubicBezTo>
                    <a:lnTo>
                      <a:pt x="406" y="1050"/>
                    </a:lnTo>
                    <a:cubicBezTo>
                      <a:pt x="406" y="994"/>
                      <a:pt x="406" y="406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9"/>
              <p:cNvSpPr/>
              <p:nvPr/>
            </p:nvSpPr>
            <p:spPr>
              <a:xfrm>
                <a:off x="3195797" y="4473749"/>
                <a:ext cx="32749" cy="82588"/>
              </a:xfrm>
              <a:custGeom>
                <a:rect b="b" l="l" r="r" t="t"/>
                <a:pathLst>
                  <a:path extrusionOk="0" h="1050" w="407">
                    <a:moveTo>
                      <a:pt x="57" y="0"/>
                    </a:moveTo>
                    <a:lnTo>
                      <a:pt x="1" y="56"/>
                    </a:lnTo>
                    <a:cubicBezTo>
                      <a:pt x="351" y="406"/>
                      <a:pt x="351" y="1050"/>
                      <a:pt x="351" y="1050"/>
                    </a:cubicBezTo>
                    <a:lnTo>
                      <a:pt x="407" y="1050"/>
                    </a:lnTo>
                    <a:cubicBezTo>
                      <a:pt x="407" y="994"/>
                      <a:pt x="407" y="406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9"/>
              <p:cNvSpPr/>
              <p:nvPr/>
            </p:nvSpPr>
            <p:spPr>
              <a:xfrm>
                <a:off x="3291532" y="4526613"/>
                <a:ext cx="16677" cy="55071"/>
              </a:xfrm>
              <a:custGeom>
                <a:rect b="b" l="l" r="r" t="t"/>
                <a:pathLst>
                  <a:path extrusionOk="0" h="771" w="225">
                    <a:moveTo>
                      <a:pt x="56" y="1"/>
                    </a:moveTo>
                    <a:lnTo>
                      <a:pt x="0" y="71"/>
                    </a:lnTo>
                    <a:cubicBezTo>
                      <a:pt x="168" y="351"/>
                      <a:pt x="168" y="771"/>
                      <a:pt x="168" y="771"/>
                    </a:cubicBezTo>
                    <a:lnTo>
                      <a:pt x="224" y="771"/>
                    </a:lnTo>
                    <a:cubicBezTo>
                      <a:pt x="224" y="771"/>
                      <a:pt x="224" y="351"/>
                      <a:pt x="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9"/>
              <p:cNvSpPr/>
              <p:nvPr/>
            </p:nvSpPr>
            <p:spPr>
              <a:xfrm>
                <a:off x="3323813" y="4581602"/>
                <a:ext cx="185880" cy="44744"/>
              </a:xfrm>
              <a:custGeom>
                <a:rect b="b" l="l" r="r" t="t"/>
                <a:pathLst>
                  <a:path extrusionOk="0" h="519" w="2156">
                    <a:moveTo>
                      <a:pt x="0" y="1"/>
                    </a:moveTo>
                    <a:lnTo>
                      <a:pt x="0" y="113"/>
                    </a:lnTo>
                    <a:lnTo>
                      <a:pt x="1218" y="462"/>
                    </a:lnTo>
                    <a:cubicBezTo>
                      <a:pt x="1288" y="518"/>
                      <a:pt x="1399" y="518"/>
                      <a:pt x="1455" y="518"/>
                    </a:cubicBezTo>
                    <a:cubicBezTo>
                      <a:pt x="1637" y="518"/>
                      <a:pt x="1861" y="406"/>
                      <a:pt x="1987" y="280"/>
                    </a:cubicBezTo>
                    <a:lnTo>
                      <a:pt x="2155" y="113"/>
                    </a:lnTo>
                    <a:lnTo>
                      <a:pt x="2099" y="57"/>
                    </a:lnTo>
                    <a:lnTo>
                      <a:pt x="1917" y="224"/>
                    </a:lnTo>
                    <a:cubicBezTo>
                      <a:pt x="1808" y="343"/>
                      <a:pt x="1669" y="408"/>
                      <a:pt x="1523" y="408"/>
                    </a:cubicBezTo>
                    <a:cubicBezTo>
                      <a:pt x="1445" y="408"/>
                      <a:pt x="1366" y="389"/>
                      <a:pt x="1288" y="35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9"/>
              <p:cNvSpPr/>
              <p:nvPr/>
            </p:nvSpPr>
            <p:spPr>
              <a:xfrm>
                <a:off x="3409424" y="4415123"/>
                <a:ext cx="327013" cy="220876"/>
              </a:xfrm>
              <a:custGeom>
                <a:rect b="b" l="l" r="r" t="t"/>
                <a:pathLst>
                  <a:path extrusionOk="0" h="2562" w="3793">
                    <a:moveTo>
                      <a:pt x="169" y="1"/>
                    </a:moveTo>
                    <a:lnTo>
                      <a:pt x="1" y="56"/>
                    </a:lnTo>
                    <a:lnTo>
                      <a:pt x="225" y="756"/>
                    </a:lnTo>
                    <a:cubicBezTo>
                      <a:pt x="462" y="1806"/>
                      <a:pt x="1400" y="2561"/>
                      <a:pt x="2505" y="2561"/>
                    </a:cubicBezTo>
                    <a:lnTo>
                      <a:pt x="2561" y="2561"/>
                    </a:lnTo>
                    <a:lnTo>
                      <a:pt x="3793" y="2505"/>
                    </a:lnTo>
                    <a:lnTo>
                      <a:pt x="3793" y="2337"/>
                    </a:lnTo>
                    <a:lnTo>
                      <a:pt x="2561" y="2393"/>
                    </a:lnTo>
                    <a:cubicBezTo>
                      <a:pt x="2524" y="2395"/>
                      <a:pt x="2487" y="2397"/>
                      <a:pt x="2450" y="2397"/>
                    </a:cubicBezTo>
                    <a:cubicBezTo>
                      <a:pt x="1500" y="2397"/>
                      <a:pt x="635" y="1712"/>
                      <a:pt x="406" y="756"/>
                    </a:cubicBezTo>
                    <a:lnTo>
                      <a:pt x="1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9"/>
              <p:cNvSpPr/>
              <p:nvPr/>
            </p:nvSpPr>
            <p:spPr>
              <a:xfrm>
                <a:off x="3138022" y="4600914"/>
                <a:ext cx="4914" cy="86"/>
              </a:xfrm>
              <a:custGeom>
                <a:rect b="b" l="l" r="r" t="t"/>
                <a:pathLst>
                  <a:path extrusionOk="0" h="1" w="57"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9"/>
              <p:cNvSpPr/>
              <p:nvPr/>
            </p:nvSpPr>
            <p:spPr>
              <a:xfrm>
                <a:off x="3217598" y="4551427"/>
                <a:ext cx="141220" cy="49572"/>
              </a:xfrm>
              <a:custGeom>
                <a:rect b="b" l="l" r="r" t="t"/>
                <a:pathLst>
                  <a:path extrusionOk="0" h="575" w="1638">
                    <a:moveTo>
                      <a:pt x="183" y="1"/>
                    </a:moveTo>
                    <a:lnTo>
                      <a:pt x="127" y="57"/>
                    </a:lnTo>
                    <a:lnTo>
                      <a:pt x="1" y="57"/>
                    </a:lnTo>
                    <a:lnTo>
                      <a:pt x="533" y="225"/>
                    </a:lnTo>
                    <a:lnTo>
                      <a:pt x="533" y="169"/>
                    </a:lnTo>
                    <a:lnTo>
                      <a:pt x="588" y="225"/>
                    </a:lnTo>
                    <a:lnTo>
                      <a:pt x="1232" y="439"/>
                    </a:lnTo>
                    <a:lnTo>
                      <a:pt x="1232" y="439"/>
                    </a:lnTo>
                    <a:lnTo>
                      <a:pt x="1232" y="351"/>
                    </a:lnTo>
                    <a:lnTo>
                      <a:pt x="1050" y="281"/>
                    </a:lnTo>
                    <a:lnTo>
                      <a:pt x="1050" y="351"/>
                    </a:lnTo>
                    <a:lnTo>
                      <a:pt x="994" y="351"/>
                    </a:lnTo>
                    <a:lnTo>
                      <a:pt x="994" y="281"/>
                    </a:lnTo>
                    <a:lnTo>
                      <a:pt x="183" y="1"/>
                    </a:lnTo>
                    <a:close/>
                    <a:moveTo>
                      <a:pt x="1232" y="439"/>
                    </a:moveTo>
                    <a:lnTo>
                      <a:pt x="1232" y="463"/>
                    </a:lnTo>
                    <a:lnTo>
                      <a:pt x="1638" y="574"/>
                    </a:lnTo>
                    <a:lnTo>
                      <a:pt x="1638" y="574"/>
                    </a:lnTo>
                    <a:lnTo>
                      <a:pt x="1232" y="4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9"/>
              <p:cNvSpPr/>
              <p:nvPr/>
            </p:nvSpPr>
            <p:spPr>
              <a:xfrm>
                <a:off x="3223633" y="4556255"/>
                <a:ext cx="4914" cy="86"/>
              </a:xfrm>
              <a:custGeom>
                <a:rect b="b" l="l" r="r" t="t"/>
                <a:pathLst>
                  <a:path extrusionOk="0" h="1" w="57">
                    <a:moveTo>
                      <a:pt x="57" y="1"/>
                    </a:moveTo>
                    <a:lnTo>
                      <a:pt x="1" y="1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9"/>
              <p:cNvSpPr/>
              <p:nvPr/>
            </p:nvSpPr>
            <p:spPr>
              <a:xfrm>
                <a:off x="3293638" y="4526080"/>
                <a:ext cx="14570" cy="55607"/>
              </a:xfrm>
              <a:custGeom>
                <a:rect b="b" l="l" r="r" t="t"/>
                <a:pathLst>
                  <a:path extrusionOk="0" h="645" w="169">
                    <a:moveTo>
                      <a:pt x="0" y="1"/>
                    </a:moveTo>
                    <a:lnTo>
                      <a:pt x="0" y="1"/>
                    </a:lnTo>
                    <a:cubicBezTo>
                      <a:pt x="56" y="225"/>
                      <a:pt x="112" y="463"/>
                      <a:pt x="112" y="575"/>
                    </a:cubicBezTo>
                    <a:lnTo>
                      <a:pt x="112" y="645"/>
                    </a:lnTo>
                    <a:lnTo>
                      <a:pt x="168" y="645"/>
                    </a:lnTo>
                    <a:lnTo>
                      <a:pt x="168" y="575"/>
                    </a:lnTo>
                    <a:cubicBezTo>
                      <a:pt x="168" y="463"/>
                      <a:pt x="168" y="295"/>
                      <a:pt x="56" y="5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9"/>
              <p:cNvSpPr/>
              <p:nvPr/>
            </p:nvSpPr>
            <p:spPr>
              <a:xfrm>
                <a:off x="3323813" y="4581602"/>
                <a:ext cx="39831" cy="19398"/>
              </a:xfrm>
              <a:custGeom>
                <a:rect b="b" l="l" r="r" t="t"/>
                <a:pathLst>
                  <a:path extrusionOk="0" h="225" w="462">
                    <a:moveTo>
                      <a:pt x="0" y="1"/>
                    </a:moveTo>
                    <a:lnTo>
                      <a:pt x="0" y="113"/>
                    </a:lnTo>
                    <a:lnTo>
                      <a:pt x="406" y="224"/>
                    </a:lnTo>
                    <a:lnTo>
                      <a:pt x="462" y="224"/>
                    </a:lnTo>
                    <a:cubicBezTo>
                      <a:pt x="462" y="169"/>
                      <a:pt x="462" y="169"/>
                      <a:pt x="406" y="1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>
                <a:off x="3039476" y="4451729"/>
                <a:ext cx="17764" cy="49177"/>
              </a:xfrm>
              <a:custGeom>
                <a:rect b="b" l="l" r="r" t="t"/>
                <a:pathLst>
                  <a:path extrusionOk="0" h="757" w="239">
                    <a:moveTo>
                      <a:pt x="71" y="0"/>
                    </a:moveTo>
                    <a:lnTo>
                      <a:pt x="1" y="56"/>
                    </a:lnTo>
                    <a:cubicBezTo>
                      <a:pt x="183" y="406"/>
                      <a:pt x="183" y="756"/>
                      <a:pt x="183" y="756"/>
                    </a:cubicBezTo>
                    <a:lnTo>
                      <a:pt x="239" y="756"/>
                    </a:lnTo>
                    <a:cubicBezTo>
                      <a:pt x="239" y="756"/>
                      <a:pt x="239" y="350"/>
                      <a:pt x="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5" name="Google Shape;215;p9"/>
            <p:cNvSpPr/>
            <p:nvPr/>
          </p:nvSpPr>
          <p:spPr>
            <a:xfrm rot="340625">
              <a:off x="8710442" y="2481047"/>
              <a:ext cx="301872" cy="702576"/>
            </a:xfrm>
            <a:custGeom>
              <a:rect b="b" l="l" r="r" t="t"/>
              <a:pathLst>
                <a:path extrusionOk="0" h="4236" w="1820">
                  <a:moveTo>
                    <a:pt x="609" y="1"/>
                  </a:moveTo>
                  <a:cubicBezTo>
                    <a:pt x="561" y="1"/>
                    <a:pt x="509" y="28"/>
                    <a:pt x="476" y="94"/>
                  </a:cubicBezTo>
                  <a:cubicBezTo>
                    <a:pt x="0" y="1493"/>
                    <a:pt x="0" y="3704"/>
                    <a:pt x="994" y="4236"/>
                  </a:cubicBezTo>
                  <a:cubicBezTo>
                    <a:pt x="1819" y="3536"/>
                    <a:pt x="1469" y="1381"/>
                    <a:pt x="700" y="38"/>
                  </a:cubicBezTo>
                  <a:cubicBezTo>
                    <a:pt x="677" y="15"/>
                    <a:pt x="644" y="1"/>
                    <a:pt x="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rot="340625">
              <a:off x="8793227" y="2561123"/>
              <a:ext cx="95372" cy="271676"/>
            </a:xfrm>
            <a:custGeom>
              <a:rect b="b" l="l" r="r" t="t"/>
              <a:pathLst>
                <a:path extrusionOk="0" h="1638" w="575">
                  <a:moveTo>
                    <a:pt x="225" y="0"/>
                  </a:moveTo>
                  <a:lnTo>
                    <a:pt x="169" y="126"/>
                  </a:lnTo>
                  <a:cubicBezTo>
                    <a:pt x="57" y="588"/>
                    <a:pt x="1" y="1106"/>
                    <a:pt x="1" y="1638"/>
                  </a:cubicBezTo>
                  <a:lnTo>
                    <a:pt x="113" y="1638"/>
                  </a:lnTo>
                  <a:cubicBezTo>
                    <a:pt x="113" y="1176"/>
                    <a:pt x="113" y="644"/>
                    <a:pt x="225" y="182"/>
                  </a:cubicBezTo>
                  <a:cubicBezTo>
                    <a:pt x="351" y="476"/>
                    <a:pt x="407" y="700"/>
                    <a:pt x="519" y="994"/>
                  </a:cubicBezTo>
                  <a:cubicBezTo>
                    <a:pt x="519" y="938"/>
                    <a:pt x="519" y="938"/>
                    <a:pt x="575" y="938"/>
                  </a:cubicBezTo>
                  <a:cubicBezTo>
                    <a:pt x="463" y="644"/>
                    <a:pt x="351" y="350"/>
                    <a:pt x="225" y="56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 rot="340625">
              <a:off x="8495082" y="2544189"/>
              <a:ext cx="406366" cy="642037"/>
            </a:xfrm>
            <a:custGeom>
              <a:rect b="b" l="l" r="r" t="t"/>
              <a:pathLst>
                <a:path extrusionOk="0" h="3871" w="2450">
                  <a:moveTo>
                    <a:pt x="116" y="1"/>
                  </a:moveTo>
                  <a:cubicBezTo>
                    <a:pt x="62" y="1"/>
                    <a:pt x="1" y="56"/>
                    <a:pt x="1" y="148"/>
                  </a:cubicBezTo>
                  <a:cubicBezTo>
                    <a:pt x="57" y="1660"/>
                    <a:pt x="812" y="3703"/>
                    <a:pt x="1918" y="3871"/>
                  </a:cubicBezTo>
                  <a:cubicBezTo>
                    <a:pt x="2450" y="2877"/>
                    <a:pt x="1344" y="1016"/>
                    <a:pt x="169" y="22"/>
                  </a:cubicBezTo>
                  <a:cubicBezTo>
                    <a:pt x="154" y="8"/>
                    <a:pt x="135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 rot="340625">
              <a:off x="8556876" y="2620189"/>
              <a:ext cx="162712" cy="220592"/>
            </a:xfrm>
            <a:custGeom>
              <a:rect b="b" l="l" r="r" t="t"/>
              <a:pathLst>
                <a:path extrusionOk="0" h="1330" w="981">
                  <a:moveTo>
                    <a:pt x="1" y="0"/>
                  </a:moveTo>
                  <a:lnTo>
                    <a:pt x="1" y="56"/>
                  </a:lnTo>
                  <a:cubicBezTo>
                    <a:pt x="57" y="350"/>
                    <a:pt x="57" y="630"/>
                    <a:pt x="168" y="868"/>
                  </a:cubicBezTo>
                  <a:lnTo>
                    <a:pt x="224" y="924"/>
                  </a:lnTo>
                  <a:cubicBezTo>
                    <a:pt x="168" y="700"/>
                    <a:pt x="113" y="406"/>
                    <a:pt x="57" y="168"/>
                  </a:cubicBezTo>
                  <a:lnTo>
                    <a:pt x="57" y="168"/>
                  </a:lnTo>
                  <a:cubicBezTo>
                    <a:pt x="406" y="518"/>
                    <a:pt x="700" y="924"/>
                    <a:pt x="924" y="1330"/>
                  </a:cubicBezTo>
                  <a:lnTo>
                    <a:pt x="980" y="1274"/>
                  </a:lnTo>
                  <a:cubicBezTo>
                    <a:pt x="756" y="812"/>
                    <a:pt x="406" y="406"/>
                    <a:pt x="57" y="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 rot="340625">
              <a:off x="8800613" y="2680009"/>
              <a:ext cx="125559" cy="262388"/>
            </a:xfrm>
            <a:custGeom>
              <a:rect b="b" l="l" r="r" t="t"/>
              <a:pathLst>
                <a:path extrusionOk="0" h="1582" w="757">
                  <a:moveTo>
                    <a:pt x="645" y="0"/>
                  </a:moveTo>
                  <a:cubicBezTo>
                    <a:pt x="589" y="56"/>
                    <a:pt x="519" y="126"/>
                    <a:pt x="463" y="238"/>
                  </a:cubicBezTo>
                  <a:cubicBezTo>
                    <a:pt x="463" y="350"/>
                    <a:pt x="519" y="476"/>
                    <a:pt x="519" y="588"/>
                  </a:cubicBezTo>
                  <a:cubicBezTo>
                    <a:pt x="589" y="532"/>
                    <a:pt x="700" y="406"/>
                    <a:pt x="756" y="350"/>
                  </a:cubicBezTo>
                  <a:cubicBezTo>
                    <a:pt x="700" y="238"/>
                    <a:pt x="700" y="126"/>
                    <a:pt x="645" y="0"/>
                  </a:cubicBezTo>
                  <a:close/>
                  <a:moveTo>
                    <a:pt x="407" y="294"/>
                  </a:moveTo>
                  <a:cubicBezTo>
                    <a:pt x="239" y="476"/>
                    <a:pt x="57" y="700"/>
                    <a:pt x="1" y="938"/>
                  </a:cubicBezTo>
                  <a:cubicBezTo>
                    <a:pt x="1" y="1176"/>
                    <a:pt x="57" y="1399"/>
                    <a:pt x="113" y="1581"/>
                  </a:cubicBezTo>
                  <a:cubicBezTo>
                    <a:pt x="169" y="1288"/>
                    <a:pt x="295" y="994"/>
                    <a:pt x="519" y="700"/>
                  </a:cubicBezTo>
                  <a:cubicBezTo>
                    <a:pt x="463" y="532"/>
                    <a:pt x="407" y="406"/>
                    <a:pt x="407" y="294"/>
                  </a:cubicBezTo>
                  <a:close/>
                </a:path>
              </a:pathLst>
            </a:custGeom>
            <a:solidFill>
              <a:srgbClr val="EC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 rot="340625">
              <a:off x="8873166" y="2721124"/>
              <a:ext cx="18743" cy="76627"/>
            </a:xfrm>
            <a:custGeom>
              <a:rect b="b" l="l" r="r" t="t"/>
              <a:pathLst>
                <a:path extrusionOk="0" h="462" w="113">
                  <a:moveTo>
                    <a:pt x="57" y="0"/>
                  </a:moveTo>
                  <a:cubicBezTo>
                    <a:pt x="1" y="0"/>
                    <a:pt x="1" y="0"/>
                    <a:pt x="1" y="56"/>
                  </a:cubicBezTo>
                  <a:cubicBezTo>
                    <a:pt x="1" y="168"/>
                    <a:pt x="57" y="294"/>
                    <a:pt x="113" y="462"/>
                  </a:cubicBezTo>
                  <a:lnTo>
                    <a:pt x="113" y="350"/>
                  </a:lnTo>
                  <a:cubicBezTo>
                    <a:pt x="113" y="238"/>
                    <a:pt x="57" y="112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 rot="340625">
              <a:off x="8524938" y="2745319"/>
              <a:ext cx="213632" cy="192893"/>
            </a:xfrm>
            <a:custGeom>
              <a:rect b="b" l="l" r="r" t="t"/>
              <a:pathLst>
                <a:path extrusionOk="0" h="1163" w="1288">
                  <a:moveTo>
                    <a:pt x="1" y="1"/>
                  </a:moveTo>
                  <a:cubicBezTo>
                    <a:pt x="1" y="169"/>
                    <a:pt x="57" y="295"/>
                    <a:pt x="127" y="463"/>
                  </a:cubicBezTo>
                  <a:cubicBezTo>
                    <a:pt x="183" y="463"/>
                    <a:pt x="294" y="519"/>
                    <a:pt x="406" y="575"/>
                  </a:cubicBezTo>
                  <a:cubicBezTo>
                    <a:pt x="350" y="407"/>
                    <a:pt x="294" y="295"/>
                    <a:pt x="294" y="113"/>
                  </a:cubicBezTo>
                  <a:cubicBezTo>
                    <a:pt x="183" y="113"/>
                    <a:pt x="57" y="57"/>
                    <a:pt x="1" y="1"/>
                  </a:cubicBezTo>
                  <a:close/>
                  <a:moveTo>
                    <a:pt x="350" y="169"/>
                  </a:moveTo>
                  <a:cubicBezTo>
                    <a:pt x="406" y="295"/>
                    <a:pt x="476" y="463"/>
                    <a:pt x="476" y="645"/>
                  </a:cubicBezTo>
                  <a:cubicBezTo>
                    <a:pt x="826" y="757"/>
                    <a:pt x="1050" y="994"/>
                    <a:pt x="1288" y="1162"/>
                  </a:cubicBezTo>
                  <a:cubicBezTo>
                    <a:pt x="1232" y="994"/>
                    <a:pt x="1106" y="757"/>
                    <a:pt x="1050" y="575"/>
                  </a:cubicBezTo>
                  <a:cubicBezTo>
                    <a:pt x="826" y="407"/>
                    <a:pt x="588" y="295"/>
                    <a:pt x="350" y="169"/>
                  </a:cubicBezTo>
                  <a:close/>
                </a:path>
              </a:pathLst>
            </a:custGeom>
            <a:solidFill>
              <a:srgbClr val="EC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 rot="340625">
              <a:off x="8577242" y="2759819"/>
              <a:ext cx="30353" cy="88402"/>
            </a:xfrm>
            <a:custGeom>
              <a:rect b="b" l="l" r="r" t="t"/>
              <a:pathLst>
                <a:path extrusionOk="0" h="533" w="183">
                  <a:moveTo>
                    <a:pt x="0" y="1"/>
                  </a:moveTo>
                  <a:cubicBezTo>
                    <a:pt x="0" y="183"/>
                    <a:pt x="56" y="295"/>
                    <a:pt x="112" y="463"/>
                  </a:cubicBezTo>
                  <a:cubicBezTo>
                    <a:pt x="112" y="463"/>
                    <a:pt x="182" y="463"/>
                    <a:pt x="182" y="533"/>
                  </a:cubicBezTo>
                  <a:cubicBezTo>
                    <a:pt x="182" y="351"/>
                    <a:pt x="112" y="183"/>
                    <a:pt x="56" y="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 rot="340625">
              <a:off x="8688835" y="2827001"/>
              <a:ext cx="164868" cy="250778"/>
            </a:xfrm>
            <a:custGeom>
              <a:rect b="b" l="l" r="r" t="t"/>
              <a:pathLst>
                <a:path extrusionOk="0" h="1512" w="994">
                  <a:moveTo>
                    <a:pt x="588" y="1"/>
                  </a:moveTo>
                  <a:lnTo>
                    <a:pt x="0" y="169"/>
                  </a:lnTo>
                  <a:cubicBezTo>
                    <a:pt x="126" y="462"/>
                    <a:pt x="238" y="868"/>
                    <a:pt x="294" y="1106"/>
                  </a:cubicBezTo>
                  <a:cubicBezTo>
                    <a:pt x="294" y="1218"/>
                    <a:pt x="238" y="1288"/>
                    <a:pt x="238" y="1400"/>
                  </a:cubicBezTo>
                  <a:cubicBezTo>
                    <a:pt x="275" y="1437"/>
                    <a:pt x="320" y="1450"/>
                    <a:pt x="364" y="1450"/>
                  </a:cubicBezTo>
                  <a:cubicBezTo>
                    <a:pt x="451" y="1450"/>
                    <a:pt x="532" y="1400"/>
                    <a:pt x="532" y="1400"/>
                  </a:cubicBezTo>
                  <a:cubicBezTo>
                    <a:pt x="588" y="1512"/>
                    <a:pt x="700" y="1512"/>
                    <a:pt x="700" y="1512"/>
                  </a:cubicBezTo>
                  <a:cubicBezTo>
                    <a:pt x="826" y="1456"/>
                    <a:pt x="826" y="1344"/>
                    <a:pt x="826" y="1344"/>
                  </a:cubicBezTo>
                  <a:cubicBezTo>
                    <a:pt x="882" y="1288"/>
                    <a:pt x="994" y="1218"/>
                    <a:pt x="994" y="1162"/>
                  </a:cubicBezTo>
                  <a:cubicBezTo>
                    <a:pt x="938" y="1106"/>
                    <a:pt x="882" y="1050"/>
                    <a:pt x="826" y="994"/>
                  </a:cubicBezTo>
                  <a:cubicBezTo>
                    <a:pt x="700" y="756"/>
                    <a:pt x="644" y="351"/>
                    <a:pt x="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4" name="Google Shape;224;p9"/>
            <p:cNvGrpSpPr/>
            <p:nvPr/>
          </p:nvGrpSpPr>
          <p:grpSpPr>
            <a:xfrm rot="340609">
              <a:off x="8648455" y="2725055"/>
              <a:ext cx="164867" cy="281132"/>
              <a:chOff x="3308122" y="4148464"/>
              <a:chExt cx="85697" cy="146131"/>
            </a:xfrm>
          </p:grpSpPr>
          <p:sp>
            <p:nvSpPr>
              <p:cNvPr id="225" name="Google Shape;225;p9"/>
              <p:cNvSpPr/>
              <p:nvPr/>
            </p:nvSpPr>
            <p:spPr>
              <a:xfrm>
                <a:off x="3368386" y="4203986"/>
                <a:ext cx="25433" cy="85781"/>
              </a:xfrm>
              <a:custGeom>
                <a:rect b="b" l="l" r="r" t="t"/>
                <a:pathLst>
                  <a:path extrusionOk="0" h="995" w="295">
                    <a:moveTo>
                      <a:pt x="1" y="1"/>
                    </a:moveTo>
                    <a:cubicBezTo>
                      <a:pt x="71" y="295"/>
                      <a:pt x="183" y="644"/>
                      <a:pt x="239" y="938"/>
                    </a:cubicBezTo>
                    <a:lnTo>
                      <a:pt x="239" y="994"/>
                    </a:lnTo>
                    <a:cubicBezTo>
                      <a:pt x="239" y="938"/>
                      <a:pt x="295" y="882"/>
                      <a:pt x="295" y="812"/>
                    </a:cubicBezTo>
                    <a:cubicBezTo>
                      <a:pt x="183" y="532"/>
                      <a:pt x="127" y="295"/>
                      <a:pt x="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3344332" y="4208814"/>
                <a:ext cx="30175" cy="85781"/>
              </a:xfrm>
              <a:custGeom>
                <a:rect b="b" l="l" r="r" t="t"/>
                <a:pathLst>
                  <a:path extrusionOk="0" h="995" w="350">
                    <a:moveTo>
                      <a:pt x="0" y="1"/>
                    </a:moveTo>
                    <a:cubicBezTo>
                      <a:pt x="112" y="295"/>
                      <a:pt x="168" y="588"/>
                      <a:pt x="224" y="882"/>
                    </a:cubicBezTo>
                    <a:cubicBezTo>
                      <a:pt x="280" y="882"/>
                      <a:pt x="280" y="938"/>
                      <a:pt x="350" y="994"/>
                    </a:cubicBezTo>
                    <a:lnTo>
                      <a:pt x="350" y="938"/>
                    </a:lnTo>
                    <a:cubicBezTo>
                      <a:pt x="224" y="644"/>
                      <a:pt x="168" y="295"/>
                      <a:pt x="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9"/>
              <p:cNvSpPr/>
              <p:nvPr/>
            </p:nvSpPr>
            <p:spPr>
              <a:xfrm>
                <a:off x="3374421" y="4148464"/>
                <a:ext cx="9742" cy="35088"/>
              </a:xfrm>
              <a:custGeom>
                <a:rect b="b" l="l" r="r" t="t"/>
                <a:pathLst>
                  <a:path extrusionOk="0" h="407" w="113">
                    <a:moveTo>
                      <a:pt x="57" y="1"/>
                    </a:moveTo>
                    <a:lnTo>
                      <a:pt x="1" y="407"/>
                    </a:lnTo>
                    <a:lnTo>
                      <a:pt x="57" y="407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9"/>
              <p:cNvSpPr/>
              <p:nvPr/>
            </p:nvSpPr>
            <p:spPr>
              <a:xfrm>
                <a:off x="3308122" y="4168983"/>
                <a:ext cx="25433" cy="25433"/>
              </a:xfrm>
              <a:custGeom>
                <a:rect b="b" l="l" r="r" t="t"/>
                <a:pathLst>
                  <a:path extrusionOk="0" h="295" w="295">
                    <a:moveTo>
                      <a:pt x="0" y="1"/>
                    </a:moveTo>
                    <a:lnTo>
                      <a:pt x="238" y="295"/>
                    </a:lnTo>
                    <a:lnTo>
                      <a:pt x="294" y="295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9"/>
              <p:cNvSpPr/>
              <p:nvPr/>
            </p:nvSpPr>
            <p:spPr>
              <a:xfrm>
                <a:off x="3338297" y="4148464"/>
                <a:ext cx="15691" cy="30261"/>
              </a:xfrm>
              <a:custGeom>
                <a:rect b="b" l="l" r="r" t="t"/>
                <a:pathLst>
                  <a:path extrusionOk="0" h="351" w="182">
                    <a:moveTo>
                      <a:pt x="0" y="1"/>
                    </a:moveTo>
                    <a:lnTo>
                      <a:pt x="126" y="351"/>
                    </a:lnTo>
                    <a:lnTo>
                      <a:pt x="182" y="351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0" name="Google Shape;230;p9"/>
            <p:cNvGrpSpPr/>
            <p:nvPr/>
          </p:nvGrpSpPr>
          <p:grpSpPr>
            <a:xfrm rot="340609">
              <a:off x="8638144" y="2706454"/>
              <a:ext cx="189913" cy="151430"/>
              <a:chOff x="3298466" y="4138894"/>
              <a:chExt cx="98716" cy="78713"/>
            </a:xfrm>
          </p:grpSpPr>
          <p:sp>
            <p:nvSpPr>
              <p:cNvPr id="231" name="Google Shape;231;p9"/>
              <p:cNvSpPr/>
              <p:nvPr/>
            </p:nvSpPr>
            <p:spPr>
              <a:xfrm>
                <a:off x="3363558" y="4143722"/>
                <a:ext cx="30261" cy="12242"/>
              </a:xfrm>
              <a:custGeom>
                <a:rect b="b" l="l" r="r" t="t"/>
                <a:pathLst>
                  <a:path extrusionOk="0" h="142" w="351">
                    <a:moveTo>
                      <a:pt x="183" y="0"/>
                    </a:moveTo>
                    <a:cubicBezTo>
                      <a:pt x="57" y="0"/>
                      <a:pt x="1" y="56"/>
                      <a:pt x="127" y="112"/>
                    </a:cubicBezTo>
                    <a:cubicBezTo>
                      <a:pt x="144" y="133"/>
                      <a:pt x="165" y="141"/>
                      <a:pt x="188" y="141"/>
                    </a:cubicBezTo>
                    <a:cubicBezTo>
                      <a:pt x="240" y="141"/>
                      <a:pt x="295" y="95"/>
                      <a:pt x="295" y="56"/>
                    </a:cubicBezTo>
                    <a:cubicBezTo>
                      <a:pt x="351" y="56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9"/>
              <p:cNvSpPr/>
              <p:nvPr/>
            </p:nvSpPr>
            <p:spPr>
              <a:xfrm>
                <a:off x="3298466" y="4156913"/>
                <a:ext cx="24054" cy="19053"/>
              </a:xfrm>
              <a:custGeom>
                <a:rect b="b" l="l" r="r" t="t"/>
                <a:pathLst>
                  <a:path extrusionOk="0" h="221" w="279">
                    <a:moveTo>
                      <a:pt x="200" y="1"/>
                    </a:moveTo>
                    <a:cubicBezTo>
                      <a:pt x="177" y="1"/>
                      <a:pt x="147" y="10"/>
                      <a:pt x="112" y="29"/>
                    </a:cubicBezTo>
                    <a:cubicBezTo>
                      <a:pt x="112" y="85"/>
                      <a:pt x="112" y="85"/>
                      <a:pt x="56" y="85"/>
                    </a:cubicBezTo>
                    <a:cubicBezTo>
                      <a:pt x="56" y="141"/>
                      <a:pt x="0" y="197"/>
                      <a:pt x="56" y="197"/>
                    </a:cubicBezTo>
                    <a:cubicBezTo>
                      <a:pt x="56" y="213"/>
                      <a:pt x="72" y="220"/>
                      <a:pt x="94" y="220"/>
                    </a:cubicBezTo>
                    <a:cubicBezTo>
                      <a:pt x="147" y="220"/>
                      <a:pt x="238" y="180"/>
                      <a:pt x="238" y="141"/>
                    </a:cubicBezTo>
                    <a:cubicBezTo>
                      <a:pt x="279" y="60"/>
                      <a:pt x="261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9"/>
              <p:cNvSpPr/>
              <p:nvPr/>
            </p:nvSpPr>
            <p:spPr>
              <a:xfrm>
                <a:off x="3328641" y="4138894"/>
                <a:ext cx="25347" cy="14484"/>
              </a:xfrm>
              <a:custGeom>
                <a:rect b="b" l="l" r="r" t="t"/>
                <a:pathLst>
                  <a:path extrusionOk="0" h="168" w="294">
                    <a:moveTo>
                      <a:pt x="182" y="0"/>
                    </a:moveTo>
                    <a:cubicBezTo>
                      <a:pt x="112" y="0"/>
                      <a:pt x="112" y="56"/>
                      <a:pt x="112" y="56"/>
                    </a:cubicBezTo>
                    <a:cubicBezTo>
                      <a:pt x="0" y="56"/>
                      <a:pt x="0" y="168"/>
                      <a:pt x="112" y="168"/>
                    </a:cubicBezTo>
                    <a:cubicBezTo>
                      <a:pt x="182" y="168"/>
                      <a:pt x="294" y="112"/>
                      <a:pt x="294" y="56"/>
                    </a:cubicBezTo>
                    <a:cubicBezTo>
                      <a:pt x="294" y="56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9"/>
              <p:cNvSpPr/>
              <p:nvPr/>
            </p:nvSpPr>
            <p:spPr>
              <a:xfrm>
                <a:off x="3318985" y="4173811"/>
                <a:ext cx="78197" cy="43796"/>
              </a:xfrm>
              <a:custGeom>
                <a:rect b="b" l="l" r="r" t="t"/>
                <a:pathLst>
                  <a:path extrusionOk="0" h="508" w="907">
                    <a:moveTo>
                      <a:pt x="462" y="1"/>
                    </a:moveTo>
                    <a:cubicBezTo>
                      <a:pt x="406" y="1"/>
                      <a:pt x="350" y="57"/>
                      <a:pt x="224" y="57"/>
                    </a:cubicBezTo>
                    <a:cubicBezTo>
                      <a:pt x="56" y="183"/>
                      <a:pt x="0" y="351"/>
                      <a:pt x="0" y="407"/>
                    </a:cubicBezTo>
                    <a:cubicBezTo>
                      <a:pt x="17" y="479"/>
                      <a:pt x="108" y="507"/>
                      <a:pt x="226" y="507"/>
                    </a:cubicBezTo>
                    <a:cubicBezTo>
                      <a:pt x="497" y="507"/>
                      <a:pt x="907" y="356"/>
                      <a:pt x="868" y="239"/>
                    </a:cubicBezTo>
                    <a:cubicBezTo>
                      <a:pt x="868" y="113"/>
                      <a:pt x="644" y="1"/>
                      <a:pt x="4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5" name="Google Shape;235;p9"/>
            <p:cNvSpPr/>
            <p:nvPr/>
          </p:nvSpPr>
          <p:spPr>
            <a:xfrm rot="340625">
              <a:off x="8764235" y="2541373"/>
              <a:ext cx="329737" cy="671394"/>
            </a:xfrm>
            <a:custGeom>
              <a:rect b="b" l="l" r="r" t="t"/>
              <a:pathLst>
                <a:path extrusionOk="0" h="4048" w="1988">
                  <a:moveTo>
                    <a:pt x="1703" y="1"/>
                  </a:moveTo>
                  <a:cubicBezTo>
                    <a:pt x="1665" y="1"/>
                    <a:pt x="1614" y="33"/>
                    <a:pt x="1582" y="66"/>
                  </a:cubicBezTo>
                  <a:cubicBezTo>
                    <a:pt x="1526" y="359"/>
                    <a:pt x="1344" y="765"/>
                    <a:pt x="1050" y="1059"/>
                  </a:cubicBezTo>
                  <a:cubicBezTo>
                    <a:pt x="1" y="2165"/>
                    <a:pt x="239" y="3382"/>
                    <a:pt x="421" y="3914"/>
                  </a:cubicBezTo>
                  <a:cubicBezTo>
                    <a:pt x="462" y="3996"/>
                    <a:pt x="563" y="4048"/>
                    <a:pt x="663" y="4048"/>
                  </a:cubicBezTo>
                  <a:cubicBezTo>
                    <a:pt x="700" y="4048"/>
                    <a:pt x="737" y="4041"/>
                    <a:pt x="771" y="4026"/>
                  </a:cubicBezTo>
                  <a:cubicBezTo>
                    <a:pt x="827" y="4026"/>
                    <a:pt x="882" y="4026"/>
                    <a:pt x="882" y="3970"/>
                  </a:cubicBezTo>
                  <a:cubicBezTo>
                    <a:pt x="1288" y="3452"/>
                    <a:pt x="1694" y="2808"/>
                    <a:pt x="1876" y="2165"/>
                  </a:cubicBezTo>
                  <a:cubicBezTo>
                    <a:pt x="1988" y="1633"/>
                    <a:pt x="1932" y="709"/>
                    <a:pt x="1750" y="66"/>
                  </a:cubicBezTo>
                  <a:cubicBezTo>
                    <a:pt x="1750" y="18"/>
                    <a:pt x="1730" y="1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 rot="340625">
              <a:off x="8808417" y="2686153"/>
              <a:ext cx="223086" cy="473525"/>
            </a:xfrm>
            <a:custGeom>
              <a:rect b="b" l="l" r="r" t="t"/>
              <a:pathLst>
                <a:path extrusionOk="0" h="2855" w="1345">
                  <a:moveTo>
                    <a:pt x="1232" y="182"/>
                  </a:moveTo>
                  <a:lnTo>
                    <a:pt x="1232" y="182"/>
                  </a:lnTo>
                  <a:cubicBezTo>
                    <a:pt x="1288" y="588"/>
                    <a:pt x="1232" y="938"/>
                    <a:pt x="1176" y="1232"/>
                  </a:cubicBezTo>
                  <a:cubicBezTo>
                    <a:pt x="1050" y="1693"/>
                    <a:pt x="826" y="2225"/>
                    <a:pt x="407" y="2687"/>
                  </a:cubicBezTo>
                  <a:cubicBezTo>
                    <a:pt x="295" y="2337"/>
                    <a:pt x="183" y="1344"/>
                    <a:pt x="1050" y="406"/>
                  </a:cubicBezTo>
                  <a:cubicBezTo>
                    <a:pt x="1106" y="350"/>
                    <a:pt x="1176" y="294"/>
                    <a:pt x="1232" y="182"/>
                  </a:cubicBezTo>
                  <a:close/>
                  <a:moveTo>
                    <a:pt x="1288" y="0"/>
                  </a:moveTo>
                  <a:lnTo>
                    <a:pt x="1232" y="56"/>
                  </a:lnTo>
                  <a:cubicBezTo>
                    <a:pt x="1176" y="182"/>
                    <a:pt x="1106" y="294"/>
                    <a:pt x="994" y="406"/>
                  </a:cubicBezTo>
                  <a:cubicBezTo>
                    <a:pt x="1" y="1399"/>
                    <a:pt x="295" y="2449"/>
                    <a:pt x="351" y="2799"/>
                  </a:cubicBezTo>
                  <a:lnTo>
                    <a:pt x="407" y="2855"/>
                  </a:lnTo>
                  <a:lnTo>
                    <a:pt x="407" y="2799"/>
                  </a:lnTo>
                  <a:cubicBezTo>
                    <a:pt x="826" y="2281"/>
                    <a:pt x="1176" y="1693"/>
                    <a:pt x="1232" y="1232"/>
                  </a:cubicBezTo>
                  <a:cubicBezTo>
                    <a:pt x="1344" y="938"/>
                    <a:pt x="1344" y="532"/>
                    <a:pt x="1288" y="126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 rot="340625">
              <a:off x="8311572" y="2706035"/>
              <a:ext cx="522304" cy="498404"/>
            </a:xfrm>
            <a:custGeom>
              <a:rect b="b" l="l" r="r" t="t"/>
              <a:pathLst>
                <a:path extrusionOk="0" h="3005" w="3149">
                  <a:moveTo>
                    <a:pt x="109" y="1"/>
                  </a:moveTo>
                  <a:cubicBezTo>
                    <a:pt x="56" y="1"/>
                    <a:pt x="0" y="40"/>
                    <a:pt x="0" y="80"/>
                  </a:cubicBezTo>
                  <a:cubicBezTo>
                    <a:pt x="168" y="724"/>
                    <a:pt x="644" y="1549"/>
                    <a:pt x="1050" y="1955"/>
                  </a:cubicBezTo>
                  <a:cubicBezTo>
                    <a:pt x="1456" y="2417"/>
                    <a:pt x="2155" y="2767"/>
                    <a:pt x="2799" y="3005"/>
                  </a:cubicBezTo>
                  <a:lnTo>
                    <a:pt x="2911" y="3005"/>
                  </a:lnTo>
                  <a:cubicBezTo>
                    <a:pt x="3093" y="2949"/>
                    <a:pt x="3149" y="2823"/>
                    <a:pt x="3149" y="2655"/>
                  </a:cubicBezTo>
                  <a:cubicBezTo>
                    <a:pt x="3023" y="2123"/>
                    <a:pt x="2617" y="962"/>
                    <a:pt x="1106" y="612"/>
                  </a:cubicBezTo>
                  <a:cubicBezTo>
                    <a:pt x="700" y="500"/>
                    <a:pt x="350" y="262"/>
                    <a:pt x="168" y="24"/>
                  </a:cubicBezTo>
                  <a:cubicBezTo>
                    <a:pt x="152" y="8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 rot="340625">
              <a:off x="8403436" y="2828089"/>
              <a:ext cx="378501" cy="320438"/>
            </a:xfrm>
            <a:custGeom>
              <a:rect b="b" l="l" r="r" t="t"/>
              <a:pathLst>
                <a:path extrusionOk="0" h="1932" w="2282">
                  <a:moveTo>
                    <a:pt x="127" y="127"/>
                  </a:moveTo>
                  <a:lnTo>
                    <a:pt x="127" y="127"/>
                  </a:lnTo>
                  <a:cubicBezTo>
                    <a:pt x="239" y="183"/>
                    <a:pt x="351" y="239"/>
                    <a:pt x="421" y="239"/>
                  </a:cubicBezTo>
                  <a:cubicBezTo>
                    <a:pt x="1694" y="588"/>
                    <a:pt x="2044" y="1456"/>
                    <a:pt x="2170" y="1876"/>
                  </a:cubicBezTo>
                  <a:cubicBezTo>
                    <a:pt x="1582" y="1638"/>
                    <a:pt x="1050" y="1288"/>
                    <a:pt x="701" y="938"/>
                  </a:cubicBezTo>
                  <a:cubicBezTo>
                    <a:pt x="533" y="756"/>
                    <a:pt x="351" y="476"/>
                    <a:pt x="127" y="127"/>
                  </a:cubicBezTo>
                  <a:close/>
                  <a:moveTo>
                    <a:pt x="1" y="1"/>
                  </a:moveTo>
                  <a:lnTo>
                    <a:pt x="71" y="57"/>
                  </a:lnTo>
                  <a:cubicBezTo>
                    <a:pt x="239" y="476"/>
                    <a:pt x="477" y="826"/>
                    <a:pt x="645" y="994"/>
                  </a:cubicBezTo>
                  <a:cubicBezTo>
                    <a:pt x="1050" y="1400"/>
                    <a:pt x="1582" y="1694"/>
                    <a:pt x="2226" y="1932"/>
                  </a:cubicBezTo>
                  <a:lnTo>
                    <a:pt x="2282" y="1932"/>
                  </a:lnTo>
                  <a:lnTo>
                    <a:pt x="2226" y="1876"/>
                  </a:lnTo>
                  <a:cubicBezTo>
                    <a:pt x="2170" y="1582"/>
                    <a:pt x="1820" y="532"/>
                    <a:pt x="477" y="183"/>
                  </a:cubicBezTo>
                  <a:cubicBezTo>
                    <a:pt x="351" y="127"/>
                    <a:pt x="183" y="57"/>
                    <a:pt x="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 rot="340625">
              <a:off x="8658790" y="3112531"/>
              <a:ext cx="290261" cy="290418"/>
            </a:xfrm>
            <a:custGeom>
              <a:rect b="b" l="l" r="r" t="t"/>
              <a:pathLst>
                <a:path extrusionOk="0" h="1751" w="1750">
                  <a:moveTo>
                    <a:pt x="1637" y="1"/>
                  </a:moveTo>
                  <a:cubicBezTo>
                    <a:pt x="1637" y="1"/>
                    <a:pt x="1287" y="225"/>
                    <a:pt x="826" y="351"/>
                  </a:cubicBezTo>
                  <a:cubicBezTo>
                    <a:pt x="476" y="463"/>
                    <a:pt x="0" y="463"/>
                    <a:pt x="0" y="463"/>
                  </a:cubicBezTo>
                  <a:cubicBezTo>
                    <a:pt x="238" y="645"/>
                    <a:pt x="350" y="924"/>
                    <a:pt x="406" y="1162"/>
                  </a:cubicBezTo>
                  <a:cubicBezTo>
                    <a:pt x="406" y="1274"/>
                    <a:pt x="476" y="1456"/>
                    <a:pt x="532" y="1568"/>
                  </a:cubicBezTo>
                  <a:cubicBezTo>
                    <a:pt x="644" y="1694"/>
                    <a:pt x="756" y="1750"/>
                    <a:pt x="938" y="1750"/>
                  </a:cubicBezTo>
                  <a:lnTo>
                    <a:pt x="1232" y="1750"/>
                  </a:lnTo>
                  <a:cubicBezTo>
                    <a:pt x="1343" y="1694"/>
                    <a:pt x="1399" y="1694"/>
                    <a:pt x="1525" y="1568"/>
                  </a:cubicBezTo>
                  <a:cubicBezTo>
                    <a:pt x="1637" y="1512"/>
                    <a:pt x="1693" y="1344"/>
                    <a:pt x="1749" y="1218"/>
                  </a:cubicBezTo>
                  <a:cubicBezTo>
                    <a:pt x="1749" y="1106"/>
                    <a:pt x="1693" y="924"/>
                    <a:pt x="1637" y="813"/>
                  </a:cubicBezTo>
                  <a:cubicBezTo>
                    <a:pt x="1581" y="575"/>
                    <a:pt x="1525" y="295"/>
                    <a:pt x="1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briela"/>
              <a:buNone/>
              <a:defRPr b="1" sz="30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abriela"/>
              <a:buNone/>
              <a:defRPr b="1" sz="35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abriela"/>
              <a:buNone/>
              <a:defRPr b="1" sz="35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abriela"/>
              <a:buNone/>
              <a:defRPr b="1" sz="35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abriela"/>
              <a:buNone/>
              <a:defRPr b="1" sz="35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abriela"/>
              <a:buNone/>
              <a:defRPr b="1" sz="35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abriela"/>
              <a:buNone/>
              <a:defRPr b="1" sz="35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abriela"/>
              <a:buNone/>
              <a:defRPr b="1" sz="35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abriela"/>
              <a:buNone/>
              <a:defRPr b="1" sz="35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■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■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■"/>
              <a:defRPr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4.xml"/><Relationship Id="rId4" Type="http://schemas.openxmlformats.org/officeDocument/2006/relationships/image" Target="../media/image27.png"/><Relationship Id="rId5" Type="http://schemas.openxmlformats.org/officeDocument/2006/relationships/image" Target="../media/image12.png"/><Relationship Id="rId6" Type="http://schemas.openxmlformats.org/officeDocument/2006/relationships/image" Target="../media/image23.png"/><Relationship Id="rId7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5.xml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13.png"/><Relationship Id="rId6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38.jpg"/><Relationship Id="rId5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comments" Target="../comments/comment6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3.xml"/><Relationship Id="rId3" Type="http://schemas.openxmlformats.org/officeDocument/2006/relationships/comments" Target="../comments/comment7.xml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4.xml"/><Relationship Id="rId3" Type="http://schemas.openxmlformats.org/officeDocument/2006/relationships/comments" Target="../comments/comment8.xml"/><Relationship Id="rId4" Type="http://schemas.openxmlformats.org/officeDocument/2006/relationships/image" Target="../media/image26.jpg"/><Relationship Id="rId5" Type="http://schemas.openxmlformats.org/officeDocument/2006/relationships/image" Target="../media/image30.jpg"/><Relationship Id="rId6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comments" Target="../comments/comment9.xml"/><Relationship Id="rId4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3.jp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3.xml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" name="Google Shape;1231;p34"/>
          <p:cNvPicPr preferRelativeResize="0"/>
          <p:nvPr/>
        </p:nvPicPr>
        <p:blipFill rotWithShape="1">
          <a:blip r:embed="rId3">
            <a:alphaModFix amt="39000"/>
          </a:blip>
          <a:srcRect b="0" l="58562" r="3947" t="0"/>
          <a:stretch/>
        </p:blipFill>
        <p:spPr>
          <a:xfrm>
            <a:off x="5765975" y="0"/>
            <a:ext cx="3428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34"/>
          <p:cNvSpPr txBox="1"/>
          <p:nvPr>
            <p:ph type="ctrTitle"/>
          </p:nvPr>
        </p:nvSpPr>
        <p:spPr>
          <a:xfrm>
            <a:off x="713225" y="1076038"/>
            <a:ext cx="4909500" cy="22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Orange Packaging</a:t>
            </a:r>
            <a:endParaRPr/>
          </a:p>
        </p:txBody>
      </p:sp>
      <p:cxnSp>
        <p:nvCxnSpPr>
          <p:cNvPr id="1233" name="Google Shape;1233;p34"/>
          <p:cNvCxnSpPr/>
          <p:nvPr/>
        </p:nvCxnSpPr>
        <p:spPr>
          <a:xfrm>
            <a:off x="-50250" y="375250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4" name="Google Shape;1234;p34"/>
          <p:cNvCxnSpPr/>
          <p:nvPr/>
        </p:nvCxnSpPr>
        <p:spPr>
          <a:xfrm rot="10800000">
            <a:off x="-50250" y="4768388"/>
            <a:ext cx="924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35" name="Google Shape;1235;p34"/>
          <p:cNvGrpSpPr/>
          <p:nvPr/>
        </p:nvGrpSpPr>
        <p:grpSpPr>
          <a:xfrm rot="-4028800">
            <a:off x="8179734" y="953549"/>
            <a:ext cx="711544" cy="728655"/>
            <a:chOff x="5369918" y="1309401"/>
            <a:chExt cx="868462" cy="889305"/>
          </a:xfrm>
        </p:grpSpPr>
        <p:grpSp>
          <p:nvGrpSpPr>
            <p:cNvPr id="1236" name="Google Shape;1236;p34"/>
            <p:cNvGrpSpPr/>
            <p:nvPr/>
          </p:nvGrpSpPr>
          <p:grpSpPr>
            <a:xfrm>
              <a:off x="5369918" y="1309401"/>
              <a:ext cx="868462" cy="889305"/>
              <a:chOff x="3222351" y="209351"/>
              <a:chExt cx="486970" cy="498657"/>
            </a:xfrm>
          </p:grpSpPr>
          <p:sp>
            <p:nvSpPr>
              <p:cNvPr id="1237" name="Google Shape;1237;p34"/>
              <p:cNvSpPr/>
              <p:nvPr/>
            </p:nvSpPr>
            <p:spPr>
              <a:xfrm>
                <a:off x="3243246" y="284079"/>
                <a:ext cx="209397" cy="172742"/>
              </a:xfrm>
              <a:custGeom>
                <a:rect b="b" l="l" r="r" t="t"/>
                <a:pathLst>
                  <a:path extrusionOk="0" h="3902" w="4730">
                    <a:moveTo>
                      <a:pt x="238" y="0"/>
                    </a:moveTo>
                    <a:cubicBezTo>
                      <a:pt x="126" y="0"/>
                      <a:pt x="0" y="126"/>
                      <a:pt x="56" y="238"/>
                    </a:cubicBezTo>
                    <a:cubicBezTo>
                      <a:pt x="914" y="1941"/>
                      <a:pt x="2791" y="3901"/>
                      <a:pt x="4218" y="3901"/>
                    </a:cubicBezTo>
                    <a:cubicBezTo>
                      <a:pt x="4351" y="3901"/>
                      <a:pt x="4480" y="3884"/>
                      <a:pt x="4604" y="3848"/>
                    </a:cubicBezTo>
                    <a:cubicBezTo>
                      <a:pt x="4730" y="2281"/>
                      <a:pt x="2281" y="588"/>
                      <a:pt x="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34"/>
              <p:cNvSpPr/>
              <p:nvPr/>
            </p:nvSpPr>
            <p:spPr>
              <a:xfrm>
                <a:off x="3222351" y="449604"/>
                <a:ext cx="223652" cy="147818"/>
              </a:xfrm>
              <a:custGeom>
                <a:rect b="b" l="l" r="r" t="t"/>
                <a:pathLst>
                  <a:path extrusionOk="0" h="3339" w="5052">
                    <a:moveTo>
                      <a:pt x="4463" y="1"/>
                    </a:moveTo>
                    <a:cubicBezTo>
                      <a:pt x="3043" y="1"/>
                      <a:pt x="1061" y="1567"/>
                      <a:pt x="98" y="3090"/>
                    </a:cubicBezTo>
                    <a:cubicBezTo>
                      <a:pt x="1" y="3188"/>
                      <a:pt x="73" y="3338"/>
                      <a:pt x="177" y="3338"/>
                    </a:cubicBezTo>
                    <a:cubicBezTo>
                      <a:pt x="192" y="3338"/>
                      <a:pt x="208" y="3335"/>
                      <a:pt x="224" y="3328"/>
                    </a:cubicBezTo>
                    <a:cubicBezTo>
                      <a:pt x="2323" y="3034"/>
                      <a:pt x="4996" y="1635"/>
                      <a:pt x="5052" y="109"/>
                    </a:cubicBezTo>
                    <a:cubicBezTo>
                      <a:pt x="4871" y="35"/>
                      <a:pt x="4673" y="1"/>
                      <a:pt x="4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34"/>
              <p:cNvSpPr/>
              <p:nvPr/>
            </p:nvSpPr>
            <p:spPr>
              <a:xfrm>
                <a:off x="3402618" y="454430"/>
                <a:ext cx="131349" cy="253579"/>
              </a:xfrm>
              <a:custGeom>
                <a:rect b="b" l="l" r="r" t="t"/>
                <a:pathLst>
                  <a:path extrusionOk="0" h="5728" w="2967">
                    <a:moveTo>
                      <a:pt x="980" y="0"/>
                    </a:moveTo>
                    <a:cubicBezTo>
                      <a:pt x="0" y="1176"/>
                      <a:pt x="980" y="4030"/>
                      <a:pt x="2323" y="5668"/>
                    </a:cubicBezTo>
                    <a:cubicBezTo>
                      <a:pt x="2344" y="5710"/>
                      <a:pt x="2383" y="5728"/>
                      <a:pt x="2423" y="5728"/>
                    </a:cubicBezTo>
                    <a:cubicBezTo>
                      <a:pt x="2490" y="5728"/>
                      <a:pt x="2561" y="5677"/>
                      <a:pt x="2561" y="5598"/>
                    </a:cubicBezTo>
                    <a:cubicBezTo>
                      <a:pt x="2967" y="3569"/>
                      <a:pt x="2449" y="532"/>
                      <a:pt x="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34"/>
              <p:cNvSpPr/>
              <p:nvPr/>
            </p:nvSpPr>
            <p:spPr>
              <a:xfrm>
                <a:off x="3411118" y="209351"/>
                <a:ext cx="141885" cy="245123"/>
              </a:xfrm>
              <a:custGeom>
                <a:rect b="b" l="l" r="r" t="t"/>
                <a:pathLst>
                  <a:path extrusionOk="0" h="5537" w="3205">
                    <a:moveTo>
                      <a:pt x="2995" y="1"/>
                    </a:moveTo>
                    <a:cubicBezTo>
                      <a:pt x="2949" y="1"/>
                      <a:pt x="2899" y="21"/>
                      <a:pt x="2855" y="65"/>
                    </a:cubicBezTo>
                    <a:cubicBezTo>
                      <a:pt x="1344" y="1520"/>
                      <a:pt x="0" y="4207"/>
                      <a:pt x="882" y="5536"/>
                    </a:cubicBezTo>
                    <a:cubicBezTo>
                      <a:pt x="2337" y="5131"/>
                      <a:pt x="3205" y="2220"/>
                      <a:pt x="3149" y="177"/>
                    </a:cubicBezTo>
                    <a:cubicBezTo>
                      <a:pt x="3149" y="68"/>
                      <a:pt x="3078" y="1"/>
                      <a:pt x="2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34"/>
              <p:cNvSpPr/>
              <p:nvPr/>
            </p:nvSpPr>
            <p:spPr>
              <a:xfrm>
                <a:off x="3449058" y="421891"/>
                <a:ext cx="260263" cy="77384"/>
              </a:xfrm>
              <a:custGeom>
                <a:rect b="b" l="l" r="r" t="t"/>
                <a:pathLst>
                  <a:path extrusionOk="0" h="1748" w="5879">
                    <a:moveTo>
                      <a:pt x="2087" y="1"/>
                    </a:moveTo>
                    <a:cubicBezTo>
                      <a:pt x="1179" y="1"/>
                      <a:pt x="396" y="214"/>
                      <a:pt x="1" y="735"/>
                    </a:cubicBezTo>
                    <a:cubicBezTo>
                      <a:pt x="449" y="1446"/>
                      <a:pt x="1576" y="1748"/>
                      <a:pt x="2818" y="1748"/>
                    </a:cubicBezTo>
                    <a:cubicBezTo>
                      <a:pt x="3825" y="1748"/>
                      <a:pt x="4908" y="1549"/>
                      <a:pt x="5766" y="1211"/>
                    </a:cubicBezTo>
                    <a:cubicBezTo>
                      <a:pt x="5878" y="1211"/>
                      <a:pt x="5878" y="1029"/>
                      <a:pt x="5766" y="917"/>
                    </a:cubicBezTo>
                    <a:cubicBezTo>
                      <a:pt x="4734" y="381"/>
                      <a:pt x="3299" y="1"/>
                      <a:pt x="20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42" name="Google Shape;1242;p34"/>
            <p:cNvGrpSpPr/>
            <p:nvPr/>
          </p:nvGrpSpPr>
          <p:grpSpPr>
            <a:xfrm>
              <a:off x="5425894" y="1359772"/>
              <a:ext cx="759115" cy="787774"/>
              <a:chOff x="3253738" y="237595"/>
              <a:chExt cx="425656" cy="441726"/>
            </a:xfrm>
          </p:grpSpPr>
          <p:sp>
            <p:nvSpPr>
              <p:cNvPr id="1243" name="Google Shape;1243;p34"/>
              <p:cNvSpPr/>
              <p:nvPr/>
            </p:nvSpPr>
            <p:spPr>
              <a:xfrm>
                <a:off x="3269233" y="307586"/>
                <a:ext cx="162382" cy="131393"/>
              </a:xfrm>
              <a:custGeom>
                <a:rect b="b" l="l" r="r" t="t"/>
                <a:pathLst>
                  <a:path extrusionOk="0" h="2968" w="3668">
                    <a:moveTo>
                      <a:pt x="295" y="169"/>
                    </a:moveTo>
                    <a:cubicBezTo>
                      <a:pt x="1694" y="757"/>
                      <a:pt x="3261" y="1862"/>
                      <a:pt x="3555" y="2912"/>
                    </a:cubicBezTo>
                    <a:cubicBezTo>
                      <a:pt x="3037" y="2856"/>
                      <a:pt x="2450" y="2506"/>
                      <a:pt x="1862" y="1988"/>
                    </a:cubicBezTo>
                    <a:cubicBezTo>
                      <a:pt x="1218" y="1512"/>
                      <a:pt x="700" y="869"/>
                      <a:pt x="295" y="169"/>
                    </a:cubicBezTo>
                    <a:close/>
                    <a:moveTo>
                      <a:pt x="1" y="1"/>
                    </a:moveTo>
                    <a:lnTo>
                      <a:pt x="113" y="113"/>
                    </a:lnTo>
                    <a:cubicBezTo>
                      <a:pt x="519" y="813"/>
                      <a:pt x="1162" y="1568"/>
                      <a:pt x="1750" y="2100"/>
                    </a:cubicBezTo>
                    <a:cubicBezTo>
                      <a:pt x="2450" y="2618"/>
                      <a:pt x="3093" y="2968"/>
                      <a:pt x="3611" y="2968"/>
                    </a:cubicBezTo>
                    <a:lnTo>
                      <a:pt x="3667" y="2968"/>
                    </a:lnTo>
                    <a:lnTo>
                      <a:pt x="3667" y="2912"/>
                    </a:lnTo>
                    <a:cubicBezTo>
                      <a:pt x="3387" y="1806"/>
                      <a:pt x="1638" y="589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34"/>
              <p:cNvSpPr/>
              <p:nvPr/>
            </p:nvSpPr>
            <p:spPr>
              <a:xfrm>
                <a:off x="3253738" y="464966"/>
                <a:ext cx="175398" cy="113420"/>
              </a:xfrm>
              <a:custGeom>
                <a:rect b="b" l="l" r="r" t="t"/>
                <a:pathLst>
                  <a:path extrusionOk="0" h="2562" w="3962">
                    <a:moveTo>
                      <a:pt x="3849" y="112"/>
                    </a:moveTo>
                    <a:cubicBezTo>
                      <a:pt x="3611" y="532"/>
                      <a:pt x="3149" y="1050"/>
                      <a:pt x="2450" y="1456"/>
                    </a:cubicBezTo>
                    <a:cubicBezTo>
                      <a:pt x="1806" y="1861"/>
                      <a:pt x="1050" y="2155"/>
                      <a:pt x="239" y="2393"/>
                    </a:cubicBezTo>
                    <a:cubicBezTo>
                      <a:pt x="1218" y="1232"/>
                      <a:pt x="2744" y="112"/>
                      <a:pt x="3793" y="112"/>
                    </a:cubicBezTo>
                    <a:close/>
                    <a:moveTo>
                      <a:pt x="3793" y="0"/>
                    </a:moveTo>
                    <a:cubicBezTo>
                      <a:pt x="2618" y="0"/>
                      <a:pt x="1050" y="1232"/>
                      <a:pt x="57" y="2449"/>
                    </a:cubicBezTo>
                    <a:lnTo>
                      <a:pt x="1" y="2561"/>
                    </a:lnTo>
                    <a:lnTo>
                      <a:pt x="113" y="2505"/>
                    </a:lnTo>
                    <a:cubicBezTo>
                      <a:pt x="995" y="2337"/>
                      <a:pt x="1806" y="1987"/>
                      <a:pt x="2506" y="1512"/>
                    </a:cubicBezTo>
                    <a:cubicBezTo>
                      <a:pt x="3261" y="1106"/>
                      <a:pt x="3793" y="588"/>
                      <a:pt x="3961" y="56"/>
                    </a:cubicBez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34"/>
              <p:cNvSpPr/>
              <p:nvPr/>
            </p:nvSpPr>
            <p:spPr>
              <a:xfrm>
                <a:off x="3431571" y="475502"/>
                <a:ext cx="77472" cy="203819"/>
              </a:xfrm>
              <a:custGeom>
                <a:rect b="b" l="l" r="r" t="t"/>
                <a:pathLst>
                  <a:path extrusionOk="0" h="4604" w="1750">
                    <a:moveTo>
                      <a:pt x="532" y="168"/>
                    </a:moveTo>
                    <a:cubicBezTo>
                      <a:pt x="882" y="462"/>
                      <a:pt x="1176" y="1106"/>
                      <a:pt x="1399" y="1861"/>
                    </a:cubicBezTo>
                    <a:cubicBezTo>
                      <a:pt x="1581" y="2617"/>
                      <a:pt x="1637" y="3498"/>
                      <a:pt x="1581" y="4254"/>
                    </a:cubicBezTo>
                    <a:cubicBezTo>
                      <a:pt x="770" y="2967"/>
                      <a:pt x="182" y="1162"/>
                      <a:pt x="532" y="168"/>
                    </a:cubicBezTo>
                    <a:close/>
                    <a:moveTo>
                      <a:pt x="476" y="0"/>
                    </a:moveTo>
                    <a:lnTo>
                      <a:pt x="476" y="56"/>
                    </a:lnTo>
                    <a:cubicBezTo>
                      <a:pt x="0" y="1162"/>
                      <a:pt x="700" y="3149"/>
                      <a:pt x="1581" y="4492"/>
                    </a:cubicBezTo>
                    <a:lnTo>
                      <a:pt x="1693" y="4604"/>
                    </a:lnTo>
                    <a:lnTo>
                      <a:pt x="1693" y="4422"/>
                    </a:lnTo>
                    <a:cubicBezTo>
                      <a:pt x="1749" y="3554"/>
                      <a:pt x="1693" y="2673"/>
                      <a:pt x="1469" y="1861"/>
                    </a:cubicBezTo>
                    <a:cubicBezTo>
                      <a:pt x="1287" y="994"/>
                      <a:pt x="938" y="350"/>
                      <a:pt x="532" y="56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34"/>
              <p:cNvSpPr/>
              <p:nvPr/>
            </p:nvSpPr>
            <p:spPr>
              <a:xfrm>
                <a:off x="3442063" y="237595"/>
                <a:ext cx="92967" cy="196426"/>
              </a:xfrm>
              <a:custGeom>
                <a:rect b="b" l="l" r="r" t="t"/>
                <a:pathLst>
                  <a:path extrusionOk="0" h="4437" w="2100">
                    <a:moveTo>
                      <a:pt x="1988" y="295"/>
                    </a:moveTo>
                    <a:lnTo>
                      <a:pt x="1988" y="295"/>
                    </a:lnTo>
                    <a:cubicBezTo>
                      <a:pt x="1932" y="1120"/>
                      <a:pt x="1750" y="1932"/>
                      <a:pt x="1456" y="2687"/>
                    </a:cubicBezTo>
                    <a:cubicBezTo>
                      <a:pt x="1162" y="3443"/>
                      <a:pt x="813" y="3975"/>
                      <a:pt x="407" y="4269"/>
                    </a:cubicBezTo>
                    <a:cubicBezTo>
                      <a:pt x="183" y="3219"/>
                      <a:pt x="994" y="1526"/>
                      <a:pt x="1988" y="295"/>
                    </a:cubicBezTo>
                    <a:close/>
                    <a:moveTo>
                      <a:pt x="2100" y="1"/>
                    </a:moveTo>
                    <a:lnTo>
                      <a:pt x="1988" y="127"/>
                    </a:lnTo>
                    <a:cubicBezTo>
                      <a:pt x="939" y="1344"/>
                      <a:pt x="1" y="3219"/>
                      <a:pt x="295" y="4381"/>
                    </a:cubicBezTo>
                    <a:lnTo>
                      <a:pt x="351" y="4437"/>
                    </a:lnTo>
                    <a:lnTo>
                      <a:pt x="407" y="4381"/>
                    </a:lnTo>
                    <a:cubicBezTo>
                      <a:pt x="813" y="4143"/>
                      <a:pt x="1232" y="3499"/>
                      <a:pt x="1582" y="2687"/>
                    </a:cubicBezTo>
                    <a:cubicBezTo>
                      <a:pt x="1862" y="1932"/>
                      <a:pt x="2044" y="1050"/>
                      <a:pt x="2100" y="183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34"/>
              <p:cNvSpPr/>
              <p:nvPr/>
            </p:nvSpPr>
            <p:spPr>
              <a:xfrm>
                <a:off x="3470573" y="436456"/>
                <a:ext cx="208822" cy="46528"/>
              </a:xfrm>
              <a:custGeom>
                <a:rect b="b" l="l" r="r" t="t"/>
                <a:pathLst>
                  <a:path extrusionOk="0" h="1051" w="4717">
                    <a:moveTo>
                      <a:pt x="1568" y="126"/>
                    </a:moveTo>
                    <a:cubicBezTo>
                      <a:pt x="2505" y="126"/>
                      <a:pt x="3555" y="350"/>
                      <a:pt x="4437" y="700"/>
                    </a:cubicBezTo>
                    <a:cubicBezTo>
                      <a:pt x="3737" y="882"/>
                      <a:pt x="3037" y="938"/>
                      <a:pt x="2394" y="938"/>
                    </a:cubicBezTo>
                    <a:lnTo>
                      <a:pt x="1988" y="938"/>
                    </a:lnTo>
                    <a:cubicBezTo>
                      <a:pt x="1218" y="882"/>
                      <a:pt x="588" y="700"/>
                      <a:pt x="169" y="406"/>
                    </a:cubicBezTo>
                    <a:cubicBezTo>
                      <a:pt x="518" y="238"/>
                      <a:pt x="1050" y="126"/>
                      <a:pt x="1568" y="126"/>
                    </a:cubicBezTo>
                    <a:close/>
                    <a:moveTo>
                      <a:pt x="1568" y="1"/>
                    </a:moveTo>
                    <a:cubicBezTo>
                      <a:pt x="994" y="1"/>
                      <a:pt x="406" y="126"/>
                      <a:pt x="57" y="350"/>
                    </a:cubicBezTo>
                    <a:lnTo>
                      <a:pt x="1" y="406"/>
                    </a:lnTo>
                    <a:lnTo>
                      <a:pt x="57" y="476"/>
                    </a:lnTo>
                    <a:cubicBezTo>
                      <a:pt x="462" y="826"/>
                      <a:pt x="1106" y="994"/>
                      <a:pt x="1988" y="1050"/>
                    </a:cubicBezTo>
                    <a:lnTo>
                      <a:pt x="2394" y="1050"/>
                    </a:lnTo>
                    <a:cubicBezTo>
                      <a:pt x="3093" y="1050"/>
                      <a:pt x="3849" y="938"/>
                      <a:pt x="4604" y="756"/>
                    </a:cubicBezTo>
                    <a:lnTo>
                      <a:pt x="4716" y="700"/>
                    </a:lnTo>
                    <a:lnTo>
                      <a:pt x="4604" y="644"/>
                    </a:lnTo>
                    <a:cubicBezTo>
                      <a:pt x="3667" y="294"/>
                      <a:pt x="2561" y="1"/>
                      <a:pt x="1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48" name="Google Shape;1248;p34"/>
            <p:cNvGrpSpPr/>
            <p:nvPr/>
          </p:nvGrpSpPr>
          <p:grpSpPr>
            <a:xfrm>
              <a:off x="5693302" y="1663575"/>
              <a:ext cx="132638" cy="138243"/>
              <a:chOff x="3403681" y="407946"/>
              <a:chExt cx="74374" cy="77517"/>
            </a:xfrm>
          </p:grpSpPr>
          <p:sp>
            <p:nvSpPr>
              <p:cNvPr id="1249" name="Google Shape;1249;p34"/>
              <p:cNvSpPr/>
              <p:nvPr/>
            </p:nvSpPr>
            <p:spPr>
              <a:xfrm>
                <a:off x="3408639" y="420962"/>
                <a:ext cx="64457" cy="52106"/>
              </a:xfrm>
              <a:custGeom>
                <a:rect b="b" l="l" r="r" t="t"/>
                <a:pathLst>
                  <a:path extrusionOk="0" h="1177" w="1456">
                    <a:moveTo>
                      <a:pt x="112" y="1"/>
                    </a:moveTo>
                    <a:lnTo>
                      <a:pt x="0" y="57"/>
                    </a:lnTo>
                    <a:lnTo>
                      <a:pt x="1400" y="1176"/>
                    </a:lnTo>
                    <a:lnTo>
                      <a:pt x="1456" y="110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34"/>
              <p:cNvSpPr/>
              <p:nvPr/>
            </p:nvSpPr>
            <p:spPr>
              <a:xfrm>
                <a:off x="3434670" y="407946"/>
                <a:ext cx="12396" cy="77517"/>
              </a:xfrm>
              <a:custGeom>
                <a:rect b="b" l="l" r="r" t="t"/>
                <a:pathLst>
                  <a:path extrusionOk="0" h="1751" w="280">
                    <a:moveTo>
                      <a:pt x="0" y="1"/>
                    </a:moveTo>
                    <a:lnTo>
                      <a:pt x="168" y="1750"/>
                    </a:lnTo>
                    <a:lnTo>
                      <a:pt x="280" y="175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34"/>
              <p:cNvSpPr/>
              <p:nvPr/>
            </p:nvSpPr>
            <p:spPr>
              <a:xfrm>
                <a:off x="3403681" y="442034"/>
                <a:ext cx="74374" cy="9961"/>
              </a:xfrm>
              <a:custGeom>
                <a:rect b="b" l="l" r="r" t="t"/>
                <a:pathLst>
                  <a:path extrusionOk="0" h="225" w="1680">
                    <a:moveTo>
                      <a:pt x="1680" y="0"/>
                    </a:moveTo>
                    <a:lnTo>
                      <a:pt x="0" y="168"/>
                    </a:lnTo>
                    <a:lnTo>
                      <a:pt x="0" y="224"/>
                    </a:lnTo>
                    <a:lnTo>
                      <a:pt x="1680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34"/>
              <p:cNvSpPr/>
              <p:nvPr/>
            </p:nvSpPr>
            <p:spPr>
              <a:xfrm>
                <a:off x="3413597" y="416004"/>
                <a:ext cx="52062" cy="62022"/>
              </a:xfrm>
              <a:custGeom>
                <a:rect b="b" l="l" r="r" t="t"/>
                <a:pathLst>
                  <a:path extrusionOk="0" h="1401" w="1176">
                    <a:moveTo>
                      <a:pt x="1106" y="1"/>
                    </a:moveTo>
                    <a:lnTo>
                      <a:pt x="0" y="1344"/>
                    </a:lnTo>
                    <a:lnTo>
                      <a:pt x="126" y="1400"/>
                    </a:lnTo>
                    <a:lnTo>
                      <a:pt x="1176" y="57"/>
                    </a:lnTo>
                    <a:lnTo>
                      <a:pt x="1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53" name="Google Shape;1253;p34"/>
            <p:cNvSpPr/>
            <p:nvPr/>
          </p:nvSpPr>
          <p:spPr>
            <a:xfrm>
              <a:off x="5712145" y="1696120"/>
              <a:ext cx="96243" cy="76268"/>
            </a:xfrm>
            <a:custGeom>
              <a:rect b="b" l="l" r="r" t="t"/>
              <a:pathLst>
                <a:path extrusionOk="0" h="966" w="1219">
                  <a:moveTo>
                    <a:pt x="554" y="1"/>
                  </a:moveTo>
                  <a:cubicBezTo>
                    <a:pt x="240" y="1"/>
                    <a:pt x="1" y="385"/>
                    <a:pt x="169" y="708"/>
                  </a:cubicBezTo>
                  <a:cubicBezTo>
                    <a:pt x="225" y="820"/>
                    <a:pt x="281" y="876"/>
                    <a:pt x="393" y="932"/>
                  </a:cubicBezTo>
                  <a:cubicBezTo>
                    <a:pt x="460" y="953"/>
                    <a:pt x="534" y="966"/>
                    <a:pt x="609" y="966"/>
                  </a:cubicBezTo>
                  <a:cubicBezTo>
                    <a:pt x="740" y="966"/>
                    <a:pt x="874" y="927"/>
                    <a:pt x="981" y="820"/>
                  </a:cubicBezTo>
                  <a:cubicBezTo>
                    <a:pt x="1219" y="526"/>
                    <a:pt x="1037" y="9"/>
                    <a:pt x="631" y="9"/>
                  </a:cubicBezTo>
                  <a:cubicBezTo>
                    <a:pt x="605" y="3"/>
                    <a:pt x="579" y="1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54" name="Google Shape;1254;p34"/>
            <p:cNvGrpSpPr/>
            <p:nvPr/>
          </p:nvGrpSpPr>
          <p:grpSpPr>
            <a:xfrm>
              <a:off x="5678933" y="1656312"/>
              <a:ext cx="161376" cy="155376"/>
              <a:chOff x="3395624" y="403874"/>
              <a:chExt cx="90488" cy="87123"/>
            </a:xfrm>
          </p:grpSpPr>
          <p:sp>
            <p:nvSpPr>
              <p:cNvPr id="1255" name="Google Shape;1255;p34"/>
              <p:cNvSpPr/>
              <p:nvPr/>
            </p:nvSpPr>
            <p:spPr>
              <a:xfrm>
                <a:off x="3395624" y="441680"/>
                <a:ext cx="13060" cy="18372"/>
              </a:xfrm>
              <a:custGeom>
                <a:rect b="b" l="l" r="r" t="t"/>
                <a:pathLst>
                  <a:path extrusionOk="0" h="415" w="295">
                    <a:moveTo>
                      <a:pt x="128" y="0"/>
                    </a:moveTo>
                    <a:cubicBezTo>
                      <a:pt x="73" y="0"/>
                      <a:pt x="37" y="68"/>
                      <a:pt x="0" y="176"/>
                    </a:cubicBezTo>
                    <a:cubicBezTo>
                      <a:pt x="0" y="176"/>
                      <a:pt x="0" y="232"/>
                      <a:pt x="56" y="288"/>
                    </a:cubicBezTo>
                    <a:cubicBezTo>
                      <a:pt x="56" y="358"/>
                      <a:pt x="112" y="414"/>
                      <a:pt x="182" y="414"/>
                    </a:cubicBezTo>
                    <a:cubicBezTo>
                      <a:pt x="238" y="414"/>
                      <a:pt x="294" y="176"/>
                      <a:pt x="238" y="64"/>
                    </a:cubicBezTo>
                    <a:cubicBezTo>
                      <a:pt x="194" y="20"/>
                      <a:pt x="158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34"/>
              <p:cNvSpPr/>
              <p:nvPr/>
            </p:nvSpPr>
            <p:spPr>
              <a:xfrm>
                <a:off x="3475531" y="433889"/>
                <a:ext cx="10581" cy="18106"/>
              </a:xfrm>
              <a:custGeom>
                <a:rect b="b" l="l" r="r" t="t"/>
                <a:pathLst>
                  <a:path extrusionOk="0" h="409" w="239">
                    <a:moveTo>
                      <a:pt x="107" y="1"/>
                    </a:moveTo>
                    <a:cubicBezTo>
                      <a:pt x="54" y="1"/>
                      <a:pt x="1" y="66"/>
                      <a:pt x="1" y="184"/>
                    </a:cubicBezTo>
                    <a:lnTo>
                      <a:pt x="1" y="296"/>
                    </a:lnTo>
                    <a:cubicBezTo>
                      <a:pt x="1" y="352"/>
                      <a:pt x="57" y="408"/>
                      <a:pt x="127" y="408"/>
                    </a:cubicBezTo>
                    <a:cubicBezTo>
                      <a:pt x="183" y="408"/>
                      <a:pt x="238" y="184"/>
                      <a:pt x="183" y="59"/>
                    </a:cubicBezTo>
                    <a:cubicBezTo>
                      <a:pt x="163" y="20"/>
                      <a:pt x="135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34"/>
              <p:cNvSpPr/>
              <p:nvPr/>
            </p:nvSpPr>
            <p:spPr>
              <a:xfrm>
                <a:off x="3434670" y="481302"/>
                <a:ext cx="17974" cy="9695"/>
              </a:xfrm>
              <a:custGeom>
                <a:rect b="b" l="l" r="r" t="t"/>
                <a:pathLst>
                  <a:path extrusionOk="0" h="219" w="406">
                    <a:moveTo>
                      <a:pt x="269" y="0"/>
                    </a:moveTo>
                    <a:cubicBezTo>
                      <a:pt x="217" y="0"/>
                      <a:pt x="158" y="14"/>
                      <a:pt x="112" y="37"/>
                    </a:cubicBezTo>
                    <a:cubicBezTo>
                      <a:pt x="0" y="93"/>
                      <a:pt x="0" y="219"/>
                      <a:pt x="168" y="219"/>
                    </a:cubicBezTo>
                    <a:lnTo>
                      <a:pt x="280" y="219"/>
                    </a:lnTo>
                    <a:cubicBezTo>
                      <a:pt x="350" y="219"/>
                      <a:pt x="406" y="163"/>
                      <a:pt x="406" y="93"/>
                    </a:cubicBezTo>
                    <a:cubicBezTo>
                      <a:pt x="406" y="27"/>
                      <a:pt x="343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34"/>
              <p:cNvSpPr/>
              <p:nvPr/>
            </p:nvSpPr>
            <p:spPr>
              <a:xfrm>
                <a:off x="3426613" y="403874"/>
                <a:ext cx="20453" cy="9695"/>
              </a:xfrm>
              <a:custGeom>
                <a:rect b="b" l="l" r="r" t="t"/>
                <a:pathLst>
                  <a:path extrusionOk="0" h="219" w="462">
                    <a:moveTo>
                      <a:pt x="275" y="0"/>
                    </a:moveTo>
                    <a:cubicBezTo>
                      <a:pt x="224" y="0"/>
                      <a:pt x="164" y="14"/>
                      <a:pt x="112" y="37"/>
                    </a:cubicBezTo>
                    <a:cubicBezTo>
                      <a:pt x="0" y="93"/>
                      <a:pt x="0" y="219"/>
                      <a:pt x="182" y="219"/>
                    </a:cubicBezTo>
                    <a:lnTo>
                      <a:pt x="294" y="219"/>
                    </a:lnTo>
                    <a:cubicBezTo>
                      <a:pt x="350" y="163"/>
                      <a:pt x="462" y="93"/>
                      <a:pt x="406" y="93"/>
                    </a:cubicBezTo>
                    <a:cubicBezTo>
                      <a:pt x="406" y="27"/>
                      <a:pt x="348" y="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34"/>
              <p:cNvSpPr/>
              <p:nvPr/>
            </p:nvSpPr>
            <p:spPr>
              <a:xfrm>
                <a:off x="3403681" y="415030"/>
                <a:ext cx="14698" cy="14698"/>
              </a:xfrm>
              <a:custGeom>
                <a:rect b="b" l="l" r="r" t="t"/>
                <a:pathLst>
                  <a:path extrusionOk="0" h="332" w="332">
                    <a:moveTo>
                      <a:pt x="201" y="1"/>
                    </a:moveTo>
                    <a:cubicBezTo>
                      <a:pt x="173" y="1"/>
                      <a:pt x="142" y="8"/>
                      <a:pt x="112" y="23"/>
                    </a:cubicBezTo>
                    <a:cubicBezTo>
                      <a:pt x="112" y="79"/>
                      <a:pt x="56" y="79"/>
                      <a:pt x="56" y="135"/>
                    </a:cubicBezTo>
                    <a:cubicBezTo>
                      <a:pt x="0" y="191"/>
                      <a:pt x="0" y="317"/>
                      <a:pt x="56" y="317"/>
                    </a:cubicBezTo>
                    <a:cubicBezTo>
                      <a:pt x="67" y="327"/>
                      <a:pt x="80" y="331"/>
                      <a:pt x="96" y="331"/>
                    </a:cubicBezTo>
                    <a:cubicBezTo>
                      <a:pt x="168" y="331"/>
                      <a:pt x="280" y="238"/>
                      <a:pt x="280" y="135"/>
                    </a:cubicBezTo>
                    <a:cubicBezTo>
                      <a:pt x="331" y="53"/>
                      <a:pt x="278" y="1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34"/>
              <p:cNvSpPr/>
              <p:nvPr/>
            </p:nvSpPr>
            <p:spPr>
              <a:xfrm>
                <a:off x="3462516" y="464745"/>
                <a:ext cx="15539" cy="15760"/>
              </a:xfrm>
              <a:custGeom>
                <a:rect b="b" l="l" r="r" t="t"/>
                <a:pathLst>
                  <a:path extrusionOk="0" h="356" w="351">
                    <a:moveTo>
                      <a:pt x="249" y="0"/>
                    </a:moveTo>
                    <a:cubicBezTo>
                      <a:pt x="212" y="0"/>
                      <a:pt x="169" y="18"/>
                      <a:pt x="127" y="61"/>
                    </a:cubicBezTo>
                    <a:cubicBezTo>
                      <a:pt x="127" y="61"/>
                      <a:pt x="127" y="117"/>
                      <a:pt x="71" y="117"/>
                    </a:cubicBezTo>
                    <a:cubicBezTo>
                      <a:pt x="1" y="243"/>
                      <a:pt x="1" y="299"/>
                      <a:pt x="71" y="355"/>
                    </a:cubicBezTo>
                    <a:cubicBezTo>
                      <a:pt x="127" y="355"/>
                      <a:pt x="295" y="243"/>
                      <a:pt x="351" y="117"/>
                    </a:cubicBezTo>
                    <a:cubicBezTo>
                      <a:pt x="351" y="48"/>
                      <a:pt x="308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34"/>
              <p:cNvSpPr/>
              <p:nvPr/>
            </p:nvSpPr>
            <p:spPr>
              <a:xfrm>
                <a:off x="3406160" y="469924"/>
                <a:ext cx="18018" cy="14919"/>
              </a:xfrm>
              <a:custGeom>
                <a:rect b="b" l="l" r="r" t="t"/>
                <a:pathLst>
                  <a:path extrusionOk="0" h="337" w="407">
                    <a:moveTo>
                      <a:pt x="168" y="0"/>
                    </a:moveTo>
                    <a:cubicBezTo>
                      <a:pt x="56" y="0"/>
                      <a:pt x="0" y="126"/>
                      <a:pt x="112" y="238"/>
                    </a:cubicBezTo>
                    <a:lnTo>
                      <a:pt x="168" y="294"/>
                    </a:lnTo>
                    <a:cubicBezTo>
                      <a:pt x="231" y="322"/>
                      <a:pt x="277" y="336"/>
                      <a:pt x="313" y="336"/>
                    </a:cubicBezTo>
                    <a:cubicBezTo>
                      <a:pt x="350" y="336"/>
                      <a:pt x="378" y="322"/>
                      <a:pt x="406" y="294"/>
                    </a:cubicBezTo>
                    <a:cubicBezTo>
                      <a:pt x="406" y="238"/>
                      <a:pt x="294" y="7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34"/>
              <p:cNvSpPr/>
              <p:nvPr/>
            </p:nvSpPr>
            <p:spPr>
              <a:xfrm>
                <a:off x="3456097" y="410160"/>
                <a:ext cx="19479" cy="13325"/>
              </a:xfrm>
              <a:custGeom>
                <a:rect b="b" l="l" r="r" t="t"/>
                <a:pathLst>
                  <a:path extrusionOk="0" h="301" w="440">
                    <a:moveTo>
                      <a:pt x="86" y="1"/>
                    </a:moveTo>
                    <a:cubicBezTo>
                      <a:pt x="18" y="1"/>
                      <a:pt x="0" y="99"/>
                      <a:pt x="90" y="189"/>
                    </a:cubicBezTo>
                    <a:cubicBezTo>
                      <a:pt x="90" y="245"/>
                      <a:pt x="146" y="245"/>
                      <a:pt x="216" y="245"/>
                    </a:cubicBezTo>
                    <a:cubicBezTo>
                      <a:pt x="272" y="301"/>
                      <a:pt x="328" y="301"/>
                      <a:pt x="384" y="301"/>
                    </a:cubicBezTo>
                    <a:cubicBezTo>
                      <a:pt x="440" y="189"/>
                      <a:pt x="328" y="77"/>
                      <a:pt x="146" y="21"/>
                    </a:cubicBezTo>
                    <a:cubicBezTo>
                      <a:pt x="123" y="7"/>
                      <a:pt x="103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63" name="Google Shape;1263;p34"/>
          <p:cNvGrpSpPr/>
          <p:nvPr/>
        </p:nvGrpSpPr>
        <p:grpSpPr>
          <a:xfrm>
            <a:off x="5919992" y="2083125"/>
            <a:ext cx="3223997" cy="2685284"/>
            <a:chOff x="6020517" y="2159325"/>
            <a:chExt cx="3223997" cy="2685284"/>
          </a:xfrm>
        </p:grpSpPr>
        <p:sp>
          <p:nvSpPr>
            <p:cNvPr id="1264" name="Google Shape;1264;p34"/>
            <p:cNvSpPr/>
            <p:nvPr/>
          </p:nvSpPr>
          <p:spPr>
            <a:xfrm>
              <a:off x="7872109" y="4064027"/>
              <a:ext cx="1372404" cy="569723"/>
            </a:xfrm>
            <a:custGeom>
              <a:rect b="b" l="l" r="r" t="t"/>
              <a:pathLst>
                <a:path extrusionOk="0" h="7552" w="18192">
                  <a:moveTo>
                    <a:pt x="12989" y="1"/>
                  </a:moveTo>
                  <a:cubicBezTo>
                    <a:pt x="11321" y="1"/>
                    <a:pt x="9662" y="250"/>
                    <a:pt x="8103" y="761"/>
                  </a:cubicBezTo>
                  <a:cubicBezTo>
                    <a:pt x="4842" y="1866"/>
                    <a:pt x="1988" y="3965"/>
                    <a:pt x="1" y="6708"/>
                  </a:cubicBezTo>
                  <a:cubicBezTo>
                    <a:pt x="1646" y="7275"/>
                    <a:pt x="3383" y="7551"/>
                    <a:pt x="5127" y="7551"/>
                  </a:cubicBezTo>
                  <a:cubicBezTo>
                    <a:pt x="6781" y="7551"/>
                    <a:pt x="8440" y="7303"/>
                    <a:pt x="10034" y="6820"/>
                  </a:cubicBezTo>
                  <a:cubicBezTo>
                    <a:pt x="13294" y="5770"/>
                    <a:pt x="16149" y="3559"/>
                    <a:pt x="18192" y="817"/>
                  </a:cubicBezTo>
                  <a:cubicBezTo>
                    <a:pt x="16518" y="278"/>
                    <a:pt x="14749" y="1"/>
                    <a:pt x="1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8410481" y="4080082"/>
              <a:ext cx="809773" cy="541659"/>
            </a:xfrm>
            <a:custGeom>
              <a:rect b="b" l="l" r="r" t="t"/>
              <a:pathLst>
                <a:path extrusionOk="0" h="7180" w="10734">
                  <a:moveTo>
                    <a:pt x="2981" y="1"/>
                  </a:moveTo>
                  <a:cubicBezTo>
                    <a:pt x="2687" y="71"/>
                    <a:pt x="2393" y="127"/>
                    <a:pt x="2169" y="183"/>
                  </a:cubicBezTo>
                  <a:cubicBezTo>
                    <a:pt x="2099" y="239"/>
                    <a:pt x="2099" y="239"/>
                    <a:pt x="2043" y="295"/>
                  </a:cubicBezTo>
                  <a:cubicBezTo>
                    <a:pt x="2393" y="1176"/>
                    <a:pt x="2519" y="2044"/>
                    <a:pt x="2393" y="2869"/>
                  </a:cubicBezTo>
                  <a:cubicBezTo>
                    <a:pt x="2337" y="3037"/>
                    <a:pt x="2337" y="3149"/>
                    <a:pt x="2281" y="3275"/>
                  </a:cubicBezTo>
                  <a:lnTo>
                    <a:pt x="3331" y="2925"/>
                  </a:lnTo>
                  <a:cubicBezTo>
                    <a:pt x="3387" y="2282"/>
                    <a:pt x="3331" y="1582"/>
                    <a:pt x="3219" y="938"/>
                  </a:cubicBezTo>
                  <a:cubicBezTo>
                    <a:pt x="3219" y="645"/>
                    <a:pt x="3093" y="295"/>
                    <a:pt x="2981" y="1"/>
                  </a:cubicBezTo>
                  <a:close/>
                  <a:moveTo>
                    <a:pt x="10733" y="938"/>
                  </a:moveTo>
                  <a:lnTo>
                    <a:pt x="10733" y="938"/>
                  </a:lnTo>
                  <a:cubicBezTo>
                    <a:pt x="9866" y="1694"/>
                    <a:pt x="8746" y="2338"/>
                    <a:pt x="7697" y="2925"/>
                  </a:cubicBezTo>
                  <a:cubicBezTo>
                    <a:pt x="7878" y="3093"/>
                    <a:pt x="8116" y="3331"/>
                    <a:pt x="8340" y="3499"/>
                  </a:cubicBezTo>
                  <a:cubicBezTo>
                    <a:pt x="9222" y="2744"/>
                    <a:pt x="10033" y="1876"/>
                    <a:pt x="10733" y="938"/>
                  </a:cubicBezTo>
                  <a:close/>
                  <a:moveTo>
                    <a:pt x="3331" y="3219"/>
                  </a:moveTo>
                  <a:lnTo>
                    <a:pt x="3093" y="3331"/>
                  </a:lnTo>
                  <a:cubicBezTo>
                    <a:pt x="3149" y="3387"/>
                    <a:pt x="3219" y="3499"/>
                    <a:pt x="3331" y="3625"/>
                  </a:cubicBezTo>
                  <a:lnTo>
                    <a:pt x="3331" y="3331"/>
                  </a:lnTo>
                  <a:lnTo>
                    <a:pt x="3331" y="3219"/>
                  </a:lnTo>
                  <a:close/>
                  <a:moveTo>
                    <a:pt x="4086" y="4381"/>
                  </a:moveTo>
                  <a:cubicBezTo>
                    <a:pt x="4093" y="4388"/>
                    <a:pt x="4101" y="4394"/>
                    <a:pt x="4108" y="4400"/>
                  </a:cubicBezTo>
                  <a:lnTo>
                    <a:pt x="4108" y="4400"/>
                  </a:lnTo>
                  <a:cubicBezTo>
                    <a:pt x="4101" y="4393"/>
                    <a:pt x="4093" y="4387"/>
                    <a:pt x="4086" y="4381"/>
                  </a:cubicBezTo>
                  <a:close/>
                  <a:moveTo>
                    <a:pt x="7473" y="3037"/>
                  </a:moveTo>
                  <a:cubicBezTo>
                    <a:pt x="6479" y="3569"/>
                    <a:pt x="5430" y="4031"/>
                    <a:pt x="4674" y="4325"/>
                  </a:cubicBezTo>
                  <a:cubicBezTo>
                    <a:pt x="4548" y="4381"/>
                    <a:pt x="4436" y="4437"/>
                    <a:pt x="4268" y="4437"/>
                  </a:cubicBezTo>
                  <a:cubicBezTo>
                    <a:pt x="4207" y="4437"/>
                    <a:pt x="4157" y="4437"/>
                    <a:pt x="4108" y="4400"/>
                  </a:cubicBezTo>
                  <a:lnTo>
                    <a:pt x="4108" y="4400"/>
                  </a:lnTo>
                  <a:cubicBezTo>
                    <a:pt x="4563" y="4797"/>
                    <a:pt x="5033" y="5140"/>
                    <a:pt x="5598" y="5374"/>
                  </a:cubicBezTo>
                  <a:cubicBezTo>
                    <a:pt x="6535" y="4899"/>
                    <a:pt x="7347" y="4269"/>
                    <a:pt x="8172" y="3625"/>
                  </a:cubicBezTo>
                  <a:cubicBezTo>
                    <a:pt x="7878" y="3443"/>
                    <a:pt x="7641" y="3219"/>
                    <a:pt x="7473" y="3037"/>
                  </a:cubicBezTo>
                  <a:close/>
                  <a:moveTo>
                    <a:pt x="2869" y="3387"/>
                  </a:moveTo>
                  <a:lnTo>
                    <a:pt x="2169" y="3625"/>
                  </a:lnTo>
                  <a:cubicBezTo>
                    <a:pt x="2099" y="3737"/>
                    <a:pt x="2043" y="3919"/>
                    <a:pt x="1987" y="4087"/>
                  </a:cubicBezTo>
                  <a:cubicBezTo>
                    <a:pt x="1987" y="4143"/>
                    <a:pt x="1931" y="4199"/>
                    <a:pt x="1875" y="4325"/>
                  </a:cubicBezTo>
                  <a:cubicBezTo>
                    <a:pt x="1637" y="4968"/>
                    <a:pt x="1288" y="5542"/>
                    <a:pt x="882" y="6130"/>
                  </a:cubicBezTo>
                  <a:cubicBezTo>
                    <a:pt x="1288" y="6368"/>
                    <a:pt x="1749" y="6592"/>
                    <a:pt x="2225" y="6774"/>
                  </a:cubicBezTo>
                  <a:cubicBezTo>
                    <a:pt x="2449" y="6718"/>
                    <a:pt x="2631" y="6648"/>
                    <a:pt x="2869" y="6592"/>
                  </a:cubicBezTo>
                  <a:lnTo>
                    <a:pt x="2869" y="6536"/>
                  </a:lnTo>
                  <a:lnTo>
                    <a:pt x="3037" y="6536"/>
                  </a:lnTo>
                  <a:lnTo>
                    <a:pt x="3037" y="6480"/>
                  </a:lnTo>
                  <a:lnTo>
                    <a:pt x="3149" y="6480"/>
                  </a:lnTo>
                  <a:cubicBezTo>
                    <a:pt x="3918" y="6186"/>
                    <a:pt x="4674" y="5892"/>
                    <a:pt x="5374" y="5486"/>
                  </a:cubicBezTo>
                  <a:cubicBezTo>
                    <a:pt x="4086" y="4899"/>
                    <a:pt x="3149" y="3737"/>
                    <a:pt x="2869" y="3387"/>
                  </a:cubicBezTo>
                  <a:close/>
                  <a:moveTo>
                    <a:pt x="770" y="6298"/>
                  </a:moveTo>
                  <a:cubicBezTo>
                    <a:pt x="532" y="6592"/>
                    <a:pt x="294" y="6886"/>
                    <a:pt x="0" y="7179"/>
                  </a:cubicBezTo>
                  <a:cubicBezTo>
                    <a:pt x="588" y="7123"/>
                    <a:pt x="1232" y="6998"/>
                    <a:pt x="1819" y="6886"/>
                  </a:cubicBezTo>
                  <a:cubicBezTo>
                    <a:pt x="1470" y="6718"/>
                    <a:pt x="1050" y="6536"/>
                    <a:pt x="770" y="6298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66" name="Google Shape;1266;p34"/>
            <p:cNvGrpSpPr/>
            <p:nvPr/>
          </p:nvGrpSpPr>
          <p:grpSpPr>
            <a:xfrm>
              <a:off x="7867750" y="4069121"/>
              <a:ext cx="1342916" cy="532067"/>
              <a:chOff x="7867750" y="4068576"/>
              <a:chExt cx="1342916" cy="532067"/>
            </a:xfrm>
          </p:grpSpPr>
          <p:sp>
            <p:nvSpPr>
              <p:cNvPr id="1267" name="Google Shape;1267;p34"/>
              <p:cNvSpPr/>
              <p:nvPr/>
            </p:nvSpPr>
            <p:spPr>
              <a:xfrm>
                <a:off x="8478950" y="4103349"/>
                <a:ext cx="109851" cy="264047"/>
              </a:xfrm>
              <a:custGeom>
                <a:rect b="b" l="l" r="r" t="t"/>
                <a:pathLst>
                  <a:path extrusionOk="0" h="3962" w="1457">
                    <a:moveTo>
                      <a:pt x="1288" y="1"/>
                    </a:moveTo>
                    <a:cubicBezTo>
                      <a:pt x="1" y="1512"/>
                      <a:pt x="1" y="3905"/>
                      <a:pt x="1" y="3961"/>
                    </a:cubicBezTo>
                    <a:lnTo>
                      <a:pt x="239" y="3961"/>
                    </a:lnTo>
                    <a:cubicBezTo>
                      <a:pt x="239" y="3961"/>
                      <a:pt x="169" y="1568"/>
                      <a:pt x="1456" y="113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34"/>
              <p:cNvSpPr/>
              <p:nvPr/>
            </p:nvSpPr>
            <p:spPr>
              <a:xfrm>
                <a:off x="7867750" y="4126700"/>
                <a:ext cx="1342916" cy="456003"/>
              </a:xfrm>
              <a:custGeom>
                <a:rect b="b" l="l" r="r" t="t"/>
                <a:pathLst>
                  <a:path extrusionOk="0" h="6172" w="18248">
                    <a:moveTo>
                      <a:pt x="18192" y="1"/>
                    </a:moveTo>
                    <a:lnTo>
                      <a:pt x="1" y="5892"/>
                    </a:lnTo>
                    <a:lnTo>
                      <a:pt x="57" y="6172"/>
                    </a:lnTo>
                    <a:lnTo>
                      <a:pt x="18248" y="225"/>
                    </a:lnTo>
                    <a:lnTo>
                      <a:pt x="181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34"/>
              <p:cNvSpPr/>
              <p:nvPr/>
            </p:nvSpPr>
            <p:spPr>
              <a:xfrm>
                <a:off x="8765075" y="4068576"/>
                <a:ext cx="59101" cy="206923"/>
              </a:xfrm>
              <a:custGeom>
                <a:rect b="b" l="l" r="r" t="t"/>
                <a:pathLst>
                  <a:path extrusionOk="0" h="3205" w="994">
                    <a:moveTo>
                      <a:pt x="756" y="0"/>
                    </a:moveTo>
                    <a:cubicBezTo>
                      <a:pt x="0" y="1455"/>
                      <a:pt x="56" y="3149"/>
                      <a:pt x="56" y="3205"/>
                    </a:cubicBezTo>
                    <a:lnTo>
                      <a:pt x="294" y="3205"/>
                    </a:lnTo>
                    <a:cubicBezTo>
                      <a:pt x="294" y="3205"/>
                      <a:pt x="224" y="1511"/>
                      <a:pt x="994" y="112"/>
                    </a:cubicBez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34"/>
              <p:cNvSpPr/>
              <p:nvPr/>
            </p:nvSpPr>
            <p:spPr>
              <a:xfrm>
                <a:off x="8470491" y="4543536"/>
                <a:ext cx="109913" cy="57106"/>
              </a:xfrm>
              <a:custGeom>
                <a:rect b="b" l="l" r="r" t="t"/>
                <a:pathLst>
                  <a:path extrusionOk="0" h="757" w="1457">
                    <a:moveTo>
                      <a:pt x="113" y="1"/>
                    </a:moveTo>
                    <a:cubicBezTo>
                      <a:pt x="113" y="57"/>
                      <a:pt x="57" y="113"/>
                      <a:pt x="1" y="169"/>
                    </a:cubicBezTo>
                    <a:cubicBezTo>
                      <a:pt x="281" y="407"/>
                      <a:pt x="701" y="589"/>
                      <a:pt x="1050" y="757"/>
                    </a:cubicBezTo>
                    <a:cubicBezTo>
                      <a:pt x="1162" y="701"/>
                      <a:pt x="1330" y="645"/>
                      <a:pt x="1456" y="645"/>
                    </a:cubicBezTo>
                    <a:cubicBezTo>
                      <a:pt x="980" y="463"/>
                      <a:pt x="519" y="239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34"/>
              <p:cNvSpPr/>
              <p:nvPr/>
            </p:nvSpPr>
            <p:spPr>
              <a:xfrm>
                <a:off x="8909700" y="4216075"/>
                <a:ext cx="126749" cy="140448"/>
              </a:xfrm>
              <a:custGeom>
                <a:rect b="b" l="l" r="r" t="t"/>
                <a:pathLst>
                  <a:path extrusionOk="0" h="2100" w="2281">
                    <a:moveTo>
                      <a:pt x="182" y="1"/>
                    </a:moveTo>
                    <a:lnTo>
                      <a:pt x="0" y="113"/>
                    </a:lnTo>
                    <a:cubicBezTo>
                      <a:pt x="56" y="169"/>
                      <a:pt x="882" y="1344"/>
                      <a:pt x="2155" y="2100"/>
                    </a:cubicBezTo>
                    <a:lnTo>
                      <a:pt x="2281" y="1918"/>
                    </a:lnTo>
                    <a:cubicBezTo>
                      <a:pt x="1050" y="1162"/>
                      <a:pt x="182" y="1"/>
                      <a:pt x="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34"/>
              <p:cNvSpPr/>
              <p:nvPr/>
            </p:nvSpPr>
            <p:spPr>
              <a:xfrm>
                <a:off x="8623555" y="4318731"/>
                <a:ext cx="211225" cy="176373"/>
              </a:xfrm>
              <a:custGeom>
                <a:rect b="b" l="l" r="r" t="t"/>
                <a:pathLst>
                  <a:path extrusionOk="0" h="2338" w="2800">
                    <a:moveTo>
                      <a:pt x="183" y="0"/>
                    </a:moveTo>
                    <a:lnTo>
                      <a:pt x="1" y="126"/>
                    </a:lnTo>
                    <a:cubicBezTo>
                      <a:pt x="1" y="126"/>
                      <a:pt x="1" y="182"/>
                      <a:pt x="71" y="238"/>
                    </a:cubicBezTo>
                    <a:cubicBezTo>
                      <a:pt x="351" y="588"/>
                      <a:pt x="1288" y="1750"/>
                      <a:pt x="2576" y="2337"/>
                    </a:cubicBezTo>
                    <a:cubicBezTo>
                      <a:pt x="2688" y="2337"/>
                      <a:pt x="2744" y="2281"/>
                      <a:pt x="2800" y="2225"/>
                    </a:cubicBezTo>
                    <a:cubicBezTo>
                      <a:pt x="2226" y="1987"/>
                      <a:pt x="1750" y="1638"/>
                      <a:pt x="1288" y="1232"/>
                    </a:cubicBezTo>
                    <a:cubicBezTo>
                      <a:pt x="938" y="1176"/>
                      <a:pt x="589" y="882"/>
                      <a:pt x="533" y="476"/>
                    </a:cubicBezTo>
                    <a:cubicBezTo>
                      <a:pt x="421" y="350"/>
                      <a:pt x="351" y="238"/>
                      <a:pt x="295" y="182"/>
                    </a:cubicBezTo>
                    <a:cubicBezTo>
                      <a:pt x="239" y="70"/>
                      <a:pt x="183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73" name="Google Shape;1273;p34"/>
            <p:cNvSpPr/>
            <p:nvPr/>
          </p:nvSpPr>
          <p:spPr>
            <a:xfrm>
              <a:off x="6024749" y="2753267"/>
              <a:ext cx="870945" cy="1152785"/>
            </a:xfrm>
            <a:custGeom>
              <a:rect b="b" l="l" r="r" t="t"/>
              <a:pathLst>
                <a:path extrusionOk="0" h="15281" w="11545">
                  <a:moveTo>
                    <a:pt x="0" y="0"/>
                  </a:moveTo>
                  <a:lnTo>
                    <a:pt x="0" y="0"/>
                  </a:lnTo>
                  <a:cubicBezTo>
                    <a:pt x="56" y="3443"/>
                    <a:pt x="1162" y="6885"/>
                    <a:pt x="3261" y="9558"/>
                  </a:cubicBezTo>
                  <a:cubicBezTo>
                    <a:pt x="5304" y="12244"/>
                    <a:pt x="8284" y="14287"/>
                    <a:pt x="11545" y="15281"/>
                  </a:cubicBezTo>
                  <a:cubicBezTo>
                    <a:pt x="11489" y="11839"/>
                    <a:pt x="10313" y="8452"/>
                    <a:pt x="8284" y="5710"/>
                  </a:cubicBezTo>
                  <a:cubicBezTo>
                    <a:pt x="6241" y="2981"/>
                    <a:pt x="3261" y="99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74" name="Google Shape;1274;p34"/>
            <p:cNvGrpSpPr/>
            <p:nvPr/>
          </p:nvGrpSpPr>
          <p:grpSpPr>
            <a:xfrm>
              <a:off x="6033075" y="2766925"/>
              <a:ext cx="870931" cy="1143312"/>
              <a:chOff x="2763126" y="565916"/>
              <a:chExt cx="511098" cy="670942"/>
            </a:xfrm>
          </p:grpSpPr>
          <p:sp>
            <p:nvSpPr>
              <p:cNvPr id="1275" name="Google Shape;1275;p34"/>
              <p:cNvSpPr/>
              <p:nvPr/>
            </p:nvSpPr>
            <p:spPr>
              <a:xfrm>
                <a:off x="2763126" y="565916"/>
                <a:ext cx="511098" cy="670942"/>
              </a:xfrm>
              <a:custGeom>
                <a:rect b="b" l="l" r="r" t="t"/>
                <a:pathLst>
                  <a:path extrusionOk="0" h="15393" w="11769">
                    <a:moveTo>
                      <a:pt x="224" y="0"/>
                    </a:moveTo>
                    <a:lnTo>
                      <a:pt x="0" y="168"/>
                    </a:lnTo>
                    <a:lnTo>
                      <a:pt x="11545" y="15393"/>
                    </a:lnTo>
                    <a:lnTo>
                      <a:pt x="11769" y="1521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34"/>
              <p:cNvSpPr/>
              <p:nvPr/>
            </p:nvSpPr>
            <p:spPr>
              <a:xfrm>
                <a:off x="2809619" y="782739"/>
                <a:ext cx="121431" cy="27934"/>
              </a:xfrm>
              <a:custGeom>
                <a:rect b="b" l="l" r="r" t="t"/>
                <a:pathLst>
                  <a:path extrusionOk="0" h="631" w="3261">
                    <a:moveTo>
                      <a:pt x="3205" y="1"/>
                    </a:moveTo>
                    <a:cubicBezTo>
                      <a:pt x="3205" y="1"/>
                      <a:pt x="2097" y="403"/>
                      <a:pt x="818" y="403"/>
                    </a:cubicBezTo>
                    <a:cubicBezTo>
                      <a:pt x="568" y="403"/>
                      <a:pt x="312" y="387"/>
                      <a:pt x="56" y="351"/>
                    </a:cubicBezTo>
                    <a:lnTo>
                      <a:pt x="0" y="575"/>
                    </a:lnTo>
                    <a:cubicBezTo>
                      <a:pt x="294" y="631"/>
                      <a:pt x="518" y="631"/>
                      <a:pt x="812" y="631"/>
                    </a:cubicBezTo>
                    <a:cubicBezTo>
                      <a:pt x="2099" y="631"/>
                      <a:pt x="3205" y="225"/>
                      <a:pt x="3260" y="225"/>
                    </a:cubicBezTo>
                    <a:lnTo>
                      <a:pt x="32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34"/>
              <p:cNvSpPr/>
              <p:nvPr/>
            </p:nvSpPr>
            <p:spPr>
              <a:xfrm>
                <a:off x="2982408" y="1066463"/>
                <a:ext cx="163002" cy="28554"/>
              </a:xfrm>
              <a:custGeom>
                <a:rect b="b" l="l" r="r" t="t"/>
                <a:pathLst>
                  <a:path extrusionOk="0" h="645" w="3682">
                    <a:moveTo>
                      <a:pt x="3625" y="1"/>
                    </a:moveTo>
                    <a:cubicBezTo>
                      <a:pt x="3625" y="1"/>
                      <a:pt x="2498" y="421"/>
                      <a:pt x="1210" y="421"/>
                    </a:cubicBezTo>
                    <a:cubicBezTo>
                      <a:pt x="836" y="421"/>
                      <a:pt x="448" y="386"/>
                      <a:pt x="71" y="295"/>
                    </a:cubicBezTo>
                    <a:lnTo>
                      <a:pt x="1" y="519"/>
                    </a:lnTo>
                    <a:cubicBezTo>
                      <a:pt x="421" y="588"/>
                      <a:pt x="827" y="644"/>
                      <a:pt x="1232" y="644"/>
                    </a:cubicBezTo>
                    <a:cubicBezTo>
                      <a:pt x="2576" y="644"/>
                      <a:pt x="3625" y="239"/>
                      <a:pt x="3681" y="169"/>
                    </a:cubicBezTo>
                    <a:lnTo>
                      <a:pt x="36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34"/>
              <p:cNvSpPr/>
              <p:nvPr/>
            </p:nvSpPr>
            <p:spPr>
              <a:xfrm>
                <a:off x="2874038" y="638422"/>
                <a:ext cx="52067" cy="82423"/>
              </a:xfrm>
              <a:custGeom>
                <a:rect b="b" l="l" r="r" t="t"/>
                <a:pathLst>
                  <a:path extrusionOk="0" h="2744" w="1344">
                    <a:moveTo>
                      <a:pt x="1120" y="1"/>
                    </a:moveTo>
                    <a:cubicBezTo>
                      <a:pt x="882" y="1456"/>
                      <a:pt x="0" y="2618"/>
                      <a:pt x="0" y="2618"/>
                    </a:cubicBezTo>
                    <a:lnTo>
                      <a:pt x="182" y="2743"/>
                    </a:lnTo>
                    <a:cubicBezTo>
                      <a:pt x="182" y="2743"/>
                      <a:pt x="1050" y="1512"/>
                      <a:pt x="1343" y="57"/>
                    </a:cubicBezTo>
                    <a:lnTo>
                      <a:pt x="11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34"/>
              <p:cNvSpPr/>
              <p:nvPr/>
            </p:nvSpPr>
            <p:spPr>
              <a:xfrm>
                <a:off x="2975894" y="718049"/>
                <a:ext cx="72546" cy="141888"/>
              </a:xfrm>
              <a:custGeom>
                <a:rect b="b" l="l" r="r" t="t"/>
                <a:pathLst>
                  <a:path extrusionOk="0" h="3975" w="1639">
                    <a:moveTo>
                      <a:pt x="1232" y="1"/>
                    </a:moveTo>
                    <a:cubicBezTo>
                      <a:pt x="1400" y="1932"/>
                      <a:pt x="57" y="3849"/>
                      <a:pt x="1" y="3849"/>
                    </a:cubicBezTo>
                    <a:lnTo>
                      <a:pt x="183" y="3975"/>
                    </a:lnTo>
                    <a:cubicBezTo>
                      <a:pt x="239" y="3919"/>
                      <a:pt x="1638" y="1988"/>
                      <a:pt x="1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34"/>
              <p:cNvSpPr/>
              <p:nvPr/>
            </p:nvSpPr>
            <p:spPr>
              <a:xfrm>
                <a:off x="3088346" y="826121"/>
                <a:ext cx="72514" cy="178452"/>
              </a:xfrm>
              <a:custGeom>
                <a:rect b="b" l="l" r="r" t="t"/>
                <a:pathLst>
                  <a:path extrusionOk="0" h="4031" w="1638">
                    <a:moveTo>
                      <a:pt x="1232" y="0"/>
                    </a:moveTo>
                    <a:cubicBezTo>
                      <a:pt x="1400" y="1931"/>
                      <a:pt x="1" y="3918"/>
                      <a:pt x="1" y="3918"/>
                    </a:cubicBezTo>
                    <a:lnTo>
                      <a:pt x="183" y="4030"/>
                    </a:lnTo>
                    <a:cubicBezTo>
                      <a:pt x="239" y="3974"/>
                      <a:pt x="1638" y="1987"/>
                      <a:pt x="14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34"/>
              <p:cNvSpPr/>
              <p:nvPr/>
            </p:nvSpPr>
            <p:spPr>
              <a:xfrm>
                <a:off x="3189326" y="1017544"/>
                <a:ext cx="59543" cy="121433"/>
              </a:xfrm>
              <a:custGeom>
                <a:rect b="b" l="l" r="r" t="t"/>
                <a:pathLst>
                  <a:path extrusionOk="0" h="2743" w="1345">
                    <a:moveTo>
                      <a:pt x="1162" y="0"/>
                    </a:moveTo>
                    <a:cubicBezTo>
                      <a:pt x="868" y="1400"/>
                      <a:pt x="1" y="2561"/>
                      <a:pt x="1" y="2561"/>
                    </a:cubicBezTo>
                    <a:lnTo>
                      <a:pt x="169" y="2743"/>
                    </a:lnTo>
                    <a:cubicBezTo>
                      <a:pt x="225" y="2673"/>
                      <a:pt x="1050" y="1512"/>
                      <a:pt x="1344" y="56"/>
                    </a:cubicBezTo>
                    <a:lnTo>
                      <a:pt x="11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2" name="Google Shape;1282;p34"/>
            <p:cNvGrpSpPr/>
            <p:nvPr/>
          </p:nvGrpSpPr>
          <p:grpSpPr>
            <a:xfrm>
              <a:off x="7752701" y="3047755"/>
              <a:ext cx="334717" cy="722091"/>
              <a:chOff x="3772273" y="730719"/>
              <a:chExt cx="196426" cy="423752"/>
            </a:xfrm>
          </p:grpSpPr>
          <p:sp>
            <p:nvSpPr>
              <p:cNvPr id="1283" name="Google Shape;1283;p34"/>
              <p:cNvSpPr/>
              <p:nvPr/>
            </p:nvSpPr>
            <p:spPr>
              <a:xfrm>
                <a:off x="3772273" y="730719"/>
                <a:ext cx="98545" cy="423752"/>
              </a:xfrm>
              <a:custGeom>
                <a:rect b="b" l="l" r="r" t="t"/>
                <a:pathLst>
                  <a:path extrusionOk="0" h="9572" w="2226">
                    <a:moveTo>
                      <a:pt x="1931" y="0"/>
                    </a:moveTo>
                    <a:cubicBezTo>
                      <a:pt x="1876" y="1638"/>
                      <a:pt x="1820" y="3275"/>
                      <a:pt x="1582" y="4842"/>
                    </a:cubicBezTo>
                    <a:cubicBezTo>
                      <a:pt x="1288" y="6647"/>
                      <a:pt x="770" y="8172"/>
                      <a:pt x="0" y="9390"/>
                    </a:cubicBezTo>
                    <a:lnTo>
                      <a:pt x="238" y="9572"/>
                    </a:lnTo>
                    <a:cubicBezTo>
                      <a:pt x="1050" y="8284"/>
                      <a:pt x="1582" y="6703"/>
                      <a:pt x="1876" y="4898"/>
                    </a:cubicBezTo>
                    <a:cubicBezTo>
                      <a:pt x="2169" y="3331"/>
                      <a:pt x="2225" y="1638"/>
                      <a:pt x="2225" y="56"/>
                    </a:cubicBezTo>
                    <a:lnTo>
                      <a:pt x="19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34"/>
              <p:cNvSpPr/>
              <p:nvPr/>
            </p:nvSpPr>
            <p:spPr>
              <a:xfrm>
                <a:off x="3842264" y="823642"/>
                <a:ext cx="126435" cy="116519"/>
              </a:xfrm>
              <a:custGeom>
                <a:rect b="b" l="l" r="r" t="t"/>
                <a:pathLst>
                  <a:path extrusionOk="0" h="2632" w="2856">
                    <a:moveTo>
                      <a:pt x="2687" y="0"/>
                    </a:moveTo>
                    <a:lnTo>
                      <a:pt x="1288" y="882"/>
                    </a:lnTo>
                    <a:cubicBezTo>
                      <a:pt x="756" y="1176"/>
                      <a:pt x="295" y="1694"/>
                      <a:pt x="113" y="2337"/>
                    </a:cubicBezTo>
                    <a:lnTo>
                      <a:pt x="1" y="2505"/>
                    </a:lnTo>
                    <a:lnTo>
                      <a:pt x="295" y="2631"/>
                    </a:lnTo>
                    <a:lnTo>
                      <a:pt x="350" y="2449"/>
                    </a:lnTo>
                    <a:cubicBezTo>
                      <a:pt x="518" y="1875"/>
                      <a:pt x="938" y="1400"/>
                      <a:pt x="1456" y="1106"/>
                    </a:cubicBezTo>
                    <a:lnTo>
                      <a:pt x="2855" y="238"/>
                    </a:lnTo>
                    <a:lnTo>
                      <a:pt x="26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5" name="Google Shape;1285;p34"/>
            <p:cNvGrpSpPr/>
            <p:nvPr/>
          </p:nvGrpSpPr>
          <p:grpSpPr>
            <a:xfrm>
              <a:off x="7731433" y="2897760"/>
              <a:ext cx="364281" cy="225931"/>
              <a:chOff x="3759877" y="642710"/>
              <a:chExt cx="213780" cy="132589"/>
            </a:xfrm>
          </p:grpSpPr>
          <p:sp>
            <p:nvSpPr>
              <p:cNvPr id="1286" name="Google Shape;1286;p34"/>
              <p:cNvSpPr/>
              <p:nvPr/>
            </p:nvSpPr>
            <p:spPr>
              <a:xfrm>
                <a:off x="3873253" y="699199"/>
                <a:ext cx="100404" cy="76100"/>
              </a:xfrm>
              <a:custGeom>
                <a:rect b="b" l="l" r="r" t="t"/>
                <a:pathLst>
                  <a:path extrusionOk="0" h="1719" w="2268">
                    <a:moveTo>
                      <a:pt x="1853" y="0"/>
                    </a:moveTo>
                    <a:cubicBezTo>
                      <a:pt x="1716" y="0"/>
                      <a:pt x="1558" y="62"/>
                      <a:pt x="1400" y="195"/>
                    </a:cubicBezTo>
                    <a:cubicBezTo>
                      <a:pt x="1050" y="419"/>
                      <a:pt x="238" y="1188"/>
                      <a:pt x="0" y="1706"/>
                    </a:cubicBezTo>
                    <a:cubicBezTo>
                      <a:pt x="0" y="1715"/>
                      <a:pt x="10" y="1719"/>
                      <a:pt x="28" y="1719"/>
                    </a:cubicBezTo>
                    <a:cubicBezTo>
                      <a:pt x="241" y="1719"/>
                      <a:pt x="1609" y="1142"/>
                      <a:pt x="2099" y="600"/>
                    </a:cubicBezTo>
                    <a:cubicBezTo>
                      <a:pt x="2211" y="488"/>
                      <a:pt x="2267" y="363"/>
                      <a:pt x="2211" y="251"/>
                    </a:cubicBezTo>
                    <a:cubicBezTo>
                      <a:pt x="2150" y="90"/>
                      <a:pt x="2018" y="0"/>
                      <a:pt x="18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34"/>
              <p:cNvSpPr/>
              <p:nvPr/>
            </p:nvSpPr>
            <p:spPr>
              <a:xfrm>
                <a:off x="3759877" y="697694"/>
                <a:ext cx="98102" cy="77605"/>
              </a:xfrm>
              <a:custGeom>
                <a:rect b="b" l="l" r="r" t="t"/>
                <a:pathLst>
                  <a:path extrusionOk="0" h="1753" w="2216">
                    <a:moveTo>
                      <a:pt x="377" y="1"/>
                    </a:moveTo>
                    <a:cubicBezTo>
                      <a:pt x="212" y="1"/>
                      <a:pt x="86" y="74"/>
                      <a:pt x="57" y="229"/>
                    </a:cubicBezTo>
                    <a:cubicBezTo>
                      <a:pt x="1" y="397"/>
                      <a:pt x="57" y="522"/>
                      <a:pt x="112" y="634"/>
                    </a:cubicBezTo>
                    <a:cubicBezTo>
                      <a:pt x="589" y="1176"/>
                      <a:pt x="2017" y="1753"/>
                      <a:pt x="2195" y="1753"/>
                    </a:cubicBezTo>
                    <a:cubicBezTo>
                      <a:pt x="2210" y="1753"/>
                      <a:pt x="2216" y="1749"/>
                      <a:pt x="2211" y="1740"/>
                    </a:cubicBezTo>
                    <a:cubicBezTo>
                      <a:pt x="1974" y="1222"/>
                      <a:pt x="1218" y="397"/>
                      <a:pt x="868" y="173"/>
                    </a:cubicBezTo>
                    <a:cubicBezTo>
                      <a:pt x="702" y="60"/>
                      <a:pt x="524" y="1"/>
                      <a:pt x="3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34"/>
              <p:cNvSpPr/>
              <p:nvPr/>
            </p:nvSpPr>
            <p:spPr>
              <a:xfrm>
                <a:off x="3803262" y="642710"/>
                <a:ext cx="54541" cy="111870"/>
              </a:xfrm>
              <a:custGeom>
                <a:rect b="b" l="l" r="r" t="t"/>
                <a:pathLst>
                  <a:path extrusionOk="0" h="2527" w="1232">
                    <a:moveTo>
                      <a:pt x="376" y="1"/>
                    </a:moveTo>
                    <a:cubicBezTo>
                      <a:pt x="310" y="1"/>
                      <a:pt x="245" y="23"/>
                      <a:pt x="182" y="71"/>
                    </a:cubicBezTo>
                    <a:cubicBezTo>
                      <a:pt x="70" y="127"/>
                      <a:pt x="0" y="295"/>
                      <a:pt x="0" y="421"/>
                    </a:cubicBezTo>
                    <a:cubicBezTo>
                      <a:pt x="121" y="1202"/>
                      <a:pt x="1045" y="2526"/>
                      <a:pt x="1165" y="2526"/>
                    </a:cubicBezTo>
                    <a:cubicBezTo>
                      <a:pt x="1170" y="2526"/>
                      <a:pt x="1173" y="2524"/>
                      <a:pt x="1176" y="2520"/>
                    </a:cubicBezTo>
                    <a:cubicBezTo>
                      <a:pt x="1231" y="1988"/>
                      <a:pt x="1050" y="883"/>
                      <a:pt x="882" y="477"/>
                    </a:cubicBezTo>
                    <a:cubicBezTo>
                      <a:pt x="748" y="178"/>
                      <a:pt x="560" y="1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34"/>
              <p:cNvSpPr/>
              <p:nvPr/>
            </p:nvSpPr>
            <p:spPr>
              <a:xfrm>
                <a:off x="3856342" y="652317"/>
                <a:ext cx="86326" cy="93985"/>
              </a:xfrm>
              <a:custGeom>
                <a:rect b="b" l="l" r="r" t="t"/>
                <a:pathLst>
                  <a:path extrusionOk="0" h="2123" w="1950">
                    <a:moveTo>
                      <a:pt x="1573" y="1"/>
                    </a:moveTo>
                    <a:cubicBezTo>
                      <a:pt x="1485" y="1"/>
                      <a:pt x="1402" y="55"/>
                      <a:pt x="1320" y="148"/>
                    </a:cubicBezTo>
                    <a:cubicBezTo>
                      <a:pt x="687" y="602"/>
                      <a:pt x="1" y="2123"/>
                      <a:pt x="83" y="2123"/>
                    </a:cubicBezTo>
                    <a:cubicBezTo>
                      <a:pt x="85" y="2123"/>
                      <a:pt x="87" y="2122"/>
                      <a:pt x="88" y="2121"/>
                    </a:cubicBezTo>
                    <a:cubicBezTo>
                      <a:pt x="620" y="1953"/>
                      <a:pt x="1432" y="1254"/>
                      <a:pt x="1726" y="904"/>
                    </a:cubicBezTo>
                    <a:cubicBezTo>
                      <a:pt x="1950" y="554"/>
                      <a:pt x="1950" y="148"/>
                      <a:pt x="1670" y="22"/>
                    </a:cubicBezTo>
                    <a:cubicBezTo>
                      <a:pt x="1637" y="8"/>
                      <a:pt x="1604" y="1"/>
                      <a:pt x="1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90" name="Google Shape;1290;p34"/>
            <p:cNvSpPr/>
            <p:nvPr/>
          </p:nvSpPr>
          <p:spPr>
            <a:xfrm>
              <a:off x="7841481" y="2832403"/>
              <a:ext cx="144692" cy="294590"/>
            </a:xfrm>
            <a:custGeom>
              <a:rect b="b" l="l" r="r" t="t"/>
              <a:pathLst>
                <a:path extrusionOk="0" h="3905" w="1918">
                  <a:moveTo>
                    <a:pt x="519" y="1"/>
                  </a:moveTo>
                  <a:lnTo>
                    <a:pt x="519" y="1"/>
                  </a:lnTo>
                  <a:cubicBezTo>
                    <a:pt x="575" y="700"/>
                    <a:pt x="575" y="1400"/>
                    <a:pt x="463" y="1862"/>
                  </a:cubicBezTo>
                  <a:cubicBezTo>
                    <a:pt x="407" y="2156"/>
                    <a:pt x="57" y="2394"/>
                    <a:pt x="57" y="3037"/>
                  </a:cubicBezTo>
                  <a:cubicBezTo>
                    <a:pt x="1" y="3499"/>
                    <a:pt x="407" y="3849"/>
                    <a:pt x="924" y="3905"/>
                  </a:cubicBezTo>
                  <a:cubicBezTo>
                    <a:pt x="1400" y="3905"/>
                    <a:pt x="1862" y="3611"/>
                    <a:pt x="1862" y="3093"/>
                  </a:cubicBezTo>
                  <a:cubicBezTo>
                    <a:pt x="1918" y="2506"/>
                    <a:pt x="1568" y="2212"/>
                    <a:pt x="1568" y="1932"/>
                  </a:cubicBezTo>
                  <a:cubicBezTo>
                    <a:pt x="1456" y="1456"/>
                    <a:pt x="1512" y="700"/>
                    <a:pt x="1694" y="57"/>
                  </a:cubicBezTo>
                  <a:lnTo>
                    <a:pt x="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7858379" y="2832403"/>
              <a:ext cx="115196" cy="211230"/>
            </a:xfrm>
            <a:custGeom>
              <a:rect b="b" l="l" r="r" t="t"/>
              <a:pathLst>
                <a:path extrusionOk="0" h="2800" w="1527">
                  <a:moveTo>
                    <a:pt x="295" y="1"/>
                  </a:moveTo>
                  <a:lnTo>
                    <a:pt x="295" y="1"/>
                  </a:lnTo>
                  <a:cubicBezTo>
                    <a:pt x="351" y="700"/>
                    <a:pt x="351" y="1400"/>
                    <a:pt x="239" y="1862"/>
                  </a:cubicBezTo>
                  <a:cubicBezTo>
                    <a:pt x="239" y="2044"/>
                    <a:pt x="127" y="2156"/>
                    <a:pt x="1" y="2338"/>
                  </a:cubicBezTo>
                  <a:cubicBezTo>
                    <a:pt x="85" y="2487"/>
                    <a:pt x="268" y="2512"/>
                    <a:pt x="381" y="2512"/>
                  </a:cubicBezTo>
                  <a:cubicBezTo>
                    <a:pt x="438" y="2512"/>
                    <a:pt x="477" y="2506"/>
                    <a:pt x="477" y="2506"/>
                  </a:cubicBezTo>
                  <a:cubicBezTo>
                    <a:pt x="532" y="2799"/>
                    <a:pt x="770" y="2799"/>
                    <a:pt x="770" y="2799"/>
                  </a:cubicBezTo>
                  <a:cubicBezTo>
                    <a:pt x="1050" y="2799"/>
                    <a:pt x="1050" y="2562"/>
                    <a:pt x="1050" y="2562"/>
                  </a:cubicBezTo>
                  <a:cubicBezTo>
                    <a:pt x="1232" y="2562"/>
                    <a:pt x="1470" y="2506"/>
                    <a:pt x="1526" y="2394"/>
                  </a:cubicBezTo>
                  <a:cubicBezTo>
                    <a:pt x="1470" y="2212"/>
                    <a:pt x="1344" y="2044"/>
                    <a:pt x="1344" y="1932"/>
                  </a:cubicBezTo>
                  <a:cubicBezTo>
                    <a:pt x="1232" y="1456"/>
                    <a:pt x="1288" y="700"/>
                    <a:pt x="1470" y="57"/>
                  </a:cubicBezTo>
                  <a:lnTo>
                    <a:pt x="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92" name="Google Shape;1292;p34"/>
            <p:cNvGrpSpPr/>
            <p:nvPr/>
          </p:nvGrpSpPr>
          <p:grpSpPr>
            <a:xfrm>
              <a:off x="7884641" y="2836605"/>
              <a:ext cx="66612" cy="189047"/>
              <a:chOff x="3849701" y="606807"/>
              <a:chExt cx="39090" cy="110941"/>
            </a:xfrm>
          </p:grpSpPr>
          <p:sp>
            <p:nvSpPr>
              <p:cNvPr id="1293" name="Google Shape;1293;p34"/>
              <p:cNvSpPr/>
              <p:nvPr/>
            </p:nvSpPr>
            <p:spPr>
              <a:xfrm>
                <a:off x="3878211" y="609286"/>
                <a:ext cx="10581" cy="108461"/>
              </a:xfrm>
              <a:custGeom>
                <a:rect b="b" l="l" r="r" t="t"/>
                <a:pathLst>
                  <a:path extrusionOk="0" h="2450" w="239">
                    <a:moveTo>
                      <a:pt x="126" y="1"/>
                    </a:moveTo>
                    <a:cubicBezTo>
                      <a:pt x="56" y="588"/>
                      <a:pt x="0" y="1176"/>
                      <a:pt x="0" y="1750"/>
                    </a:cubicBezTo>
                    <a:cubicBezTo>
                      <a:pt x="0" y="1988"/>
                      <a:pt x="0" y="2282"/>
                      <a:pt x="56" y="2450"/>
                    </a:cubicBezTo>
                    <a:lnTo>
                      <a:pt x="182" y="2450"/>
                    </a:lnTo>
                    <a:cubicBezTo>
                      <a:pt x="126" y="2226"/>
                      <a:pt x="126" y="1988"/>
                      <a:pt x="126" y="1750"/>
                    </a:cubicBezTo>
                    <a:cubicBezTo>
                      <a:pt x="126" y="1176"/>
                      <a:pt x="182" y="588"/>
                      <a:pt x="2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34"/>
              <p:cNvSpPr/>
              <p:nvPr/>
            </p:nvSpPr>
            <p:spPr>
              <a:xfrm>
                <a:off x="3849701" y="606807"/>
                <a:ext cx="15539" cy="108461"/>
              </a:xfrm>
              <a:custGeom>
                <a:rect b="b" l="l" r="r" t="t"/>
                <a:pathLst>
                  <a:path extrusionOk="0" h="2450" w="351">
                    <a:moveTo>
                      <a:pt x="238" y="1"/>
                    </a:moveTo>
                    <a:cubicBezTo>
                      <a:pt x="238" y="588"/>
                      <a:pt x="182" y="1232"/>
                      <a:pt x="127" y="1806"/>
                    </a:cubicBezTo>
                    <a:cubicBezTo>
                      <a:pt x="127" y="2044"/>
                      <a:pt x="127" y="2282"/>
                      <a:pt x="1" y="2450"/>
                    </a:cubicBezTo>
                    <a:lnTo>
                      <a:pt x="127" y="2450"/>
                    </a:lnTo>
                    <a:cubicBezTo>
                      <a:pt x="238" y="2282"/>
                      <a:pt x="238" y="2044"/>
                      <a:pt x="238" y="1806"/>
                    </a:cubicBezTo>
                    <a:cubicBezTo>
                      <a:pt x="294" y="1232"/>
                      <a:pt x="350" y="588"/>
                      <a:pt x="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95" name="Google Shape;1295;p34"/>
            <p:cNvSpPr/>
            <p:nvPr/>
          </p:nvSpPr>
          <p:spPr>
            <a:xfrm>
              <a:off x="7863660" y="2784951"/>
              <a:ext cx="126738" cy="66839"/>
            </a:xfrm>
            <a:custGeom>
              <a:rect b="b" l="l" r="r" t="t"/>
              <a:pathLst>
                <a:path extrusionOk="0" h="886" w="1680">
                  <a:moveTo>
                    <a:pt x="840" y="0"/>
                  </a:moveTo>
                  <a:cubicBezTo>
                    <a:pt x="781" y="0"/>
                    <a:pt x="721" y="14"/>
                    <a:pt x="630" y="42"/>
                  </a:cubicBezTo>
                  <a:cubicBezTo>
                    <a:pt x="281" y="112"/>
                    <a:pt x="57" y="336"/>
                    <a:pt x="1" y="574"/>
                  </a:cubicBezTo>
                  <a:cubicBezTo>
                    <a:pt x="1" y="784"/>
                    <a:pt x="437" y="886"/>
                    <a:pt x="857" y="886"/>
                  </a:cubicBezTo>
                  <a:cubicBezTo>
                    <a:pt x="1248" y="886"/>
                    <a:pt x="1624" y="798"/>
                    <a:pt x="1624" y="630"/>
                  </a:cubicBezTo>
                  <a:cubicBezTo>
                    <a:pt x="1680" y="462"/>
                    <a:pt x="1400" y="112"/>
                    <a:pt x="1050" y="42"/>
                  </a:cubicBezTo>
                  <a:cubicBezTo>
                    <a:pt x="959" y="14"/>
                    <a:pt x="900" y="0"/>
                    <a:pt x="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8105443" y="3073960"/>
              <a:ext cx="222847" cy="146201"/>
            </a:xfrm>
            <a:custGeom>
              <a:rect b="b" l="l" r="r" t="t"/>
              <a:pathLst>
                <a:path extrusionOk="0" h="1938" w="2954">
                  <a:moveTo>
                    <a:pt x="1892" y="0"/>
                  </a:moveTo>
                  <a:cubicBezTo>
                    <a:pt x="1272" y="0"/>
                    <a:pt x="487" y="497"/>
                    <a:pt x="294" y="941"/>
                  </a:cubicBezTo>
                  <a:cubicBezTo>
                    <a:pt x="0" y="1640"/>
                    <a:pt x="518" y="1934"/>
                    <a:pt x="812" y="1934"/>
                  </a:cubicBezTo>
                  <a:cubicBezTo>
                    <a:pt x="841" y="1936"/>
                    <a:pt x="870" y="1937"/>
                    <a:pt x="900" y="1937"/>
                  </a:cubicBezTo>
                  <a:cubicBezTo>
                    <a:pt x="1775" y="1937"/>
                    <a:pt x="2953" y="1152"/>
                    <a:pt x="2561" y="353"/>
                  </a:cubicBezTo>
                  <a:cubicBezTo>
                    <a:pt x="2418" y="101"/>
                    <a:pt x="2171" y="0"/>
                    <a:pt x="18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97" name="Google Shape;1297;p34"/>
            <p:cNvGrpSpPr/>
            <p:nvPr/>
          </p:nvGrpSpPr>
          <p:grpSpPr>
            <a:xfrm>
              <a:off x="8135849" y="3074159"/>
              <a:ext cx="166868" cy="132016"/>
              <a:chOff x="3997120" y="746213"/>
              <a:chExt cx="97925" cy="77473"/>
            </a:xfrm>
          </p:grpSpPr>
          <p:sp>
            <p:nvSpPr>
              <p:cNvPr id="1298" name="Google Shape;1298;p34"/>
              <p:cNvSpPr/>
              <p:nvPr/>
            </p:nvSpPr>
            <p:spPr>
              <a:xfrm>
                <a:off x="3997120" y="746213"/>
                <a:ext cx="82475" cy="44004"/>
              </a:xfrm>
              <a:custGeom>
                <a:rect b="b" l="l" r="r" t="t"/>
                <a:pathLst>
                  <a:path extrusionOk="0" h="994" w="1863">
                    <a:moveTo>
                      <a:pt x="1750" y="0"/>
                    </a:moveTo>
                    <a:cubicBezTo>
                      <a:pt x="1050" y="182"/>
                      <a:pt x="407" y="532"/>
                      <a:pt x="1" y="994"/>
                    </a:cubicBezTo>
                    <a:lnTo>
                      <a:pt x="57" y="994"/>
                    </a:lnTo>
                    <a:cubicBezTo>
                      <a:pt x="519" y="532"/>
                      <a:pt x="1162" y="182"/>
                      <a:pt x="1862" y="56"/>
                    </a:cubicBezTo>
                    <a:cubicBezTo>
                      <a:pt x="1806" y="56"/>
                      <a:pt x="1806" y="0"/>
                      <a:pt x="1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34"/>
              <p:cNvSpPr/>
              <p:nvPr/>
            </p:nvSpPr>
            <p:spPr>
              <a:xfrm>
                <a:off x="4015094" y="777158"/>
                <a:ext cx="79952" cy="46528"/>
              </a:xfrm>
              <a:custGeom>
                <a:rect b="b" l="l" r="r" t="t"/>
                <a:pathLst>
                  <a:path extrusionOk="0" h="1051" w="1806">
                    <a:moveTo>
                      <a:pt x="1806" y="1"/>
                    </a:moveTo>
                    <a:cubicBezTo>
                      <a:pt x="1344" y="533"/>
                      <a:pt x="700" y="882"/>
                      <a:pt x="1" y="994"/>
                    </a:cubicBezTo>
                    <a:lnTo>
                      <a:pt x="57" y="1050"/>
                    </a:lnTo>
                    <a:cubicBezTo>
                      <a:pt x="700" y="938"/>
                      <a:pt x="1344" y="645"/>
                      <a:pt x="1806" y="127"/>
                    </a:cubicBezTo>
                    <a:lnTo>
                      <a:pt x="18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34"/>
              <p:cNvSpPr/>
              <p:nvPr/>
            </p:nvSpPr>
            <p:spPr>
              <a:xfrm>
                <a:off x="4015094" y="761708"/>
                <a:ext cx="79952" cy="41525"/>
              </a:xfrm>
              <a:custGeom>
                <a:rect b="b" l="l" r="r" t="t"/>
                <a:pathLst>
                  <a:path extrusionOk="0" h="938" w="1806">
                    <a:moveTo>
                      <a:pt x="1750" y="0"/>
                    </a:moveTo>
                    <a:cubicBezTo>
                      <a:pt x="1162" y="238"/>
                      <a:pt x="589" y="532"/>
                      <a:pt x="1" y="882"/>
                    </a:cubicBezTo>
                    <a:lnTo>
                      <a:pt x="57" y="938"/>
                    </a:lnTo>
                    <a:cubicBezTo>
                      <a:pt x="589" y="588"/>
                      <a:pt x="1162" y="294"/>
                      <a:pt x="1806" y="56"/>
                    </a:cubicBezTo>
                    <a:cubicBezTo>
                      <a:pt x="1750" y="56"/>
                      <a:pt x="1750" y="0"/>
                      <a:pt x="1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01" name="Google Shape;1301;p34"/>
            <p:cNvSpPr/>
            <p:nvPr/>
          </p:nvSpPr>
          <p:spPr>
            <a:xfrm>
              <a:off x="8038906" y="3144873"/>
              <a:ext cx="136243" cy="105615"/>
            </a:xfrm>
            <a:custGeom>
              <a:rect b="b" l="l" r="r" t="t"/>
              <a:pathLst>
                <a:path extrusionOk="0" h="1400" w="1806">
                  <a:moveTo>
                    <a:pt x="1176" y="1"/>
                  </a:moveTo>
                  <a:cubicBezTo>
                    <a:pt x="1050" y="113"/>
                    <a:pt x="994" y="239"/>
                    <a:pt x="938" y="295"/>
                  </a:cubicBezTo>
                  <a:cubicBezTo>
                    <a:pt x="700" y="463"/>
                    <a:pt x="644" y="519"/>
                    <a:pt x="294" y="644"/>
                  </a:cubicBezTo>
                  <a:cubicBezTo>
                    <a:pt x="57" y="756"/>
                    <a:pt x="1" y="994"/>
                    <a:pt x="127" y="1162"/>
                  </a:cubicBezTo>
                  <a:cubicBezTo>
                    <a:pt x="164" y="1322"/>
                    <a:pt x="309" y="1400"/>
                    <a:pt x="451" y="1400"/>
                  </a:cubicBezTo>
                  <a:cubicBezTo>
                    <a:pt x="520" y="1400"/>
                    <a:pt x="589" y="1381"/>
                    <a:pt x="644" y="1344"/>
                  </a:cubicBezTo>
                  <a:cubicBezTo>
                    <a:pt x="938" y="1162"/>
                    <a:pt x="1050" y="1106"/>
                    <a:pt x="1288" y="994"/>
                  </a:cubicBezTo>
                  <a:lnTo>
                    <a:pt x="1694" y="994"/>
                  </a:lnTo>
                  <a:cubicBezTo>
                    <a:pt x="1806" y="812"/>
                    <a:pt x="1638" y="644"/>
                    <a:pt x="1638" y="644"/>
                  </a:cubicBezTo>
                  <a:cubicBezTo>
                    <a:pt x="1806" y="519"/>
                    <a:pt x="1750" y="351"/>
                    <a:pt x="1750" y="351"/>
                  </a:cubicBezTo>
                  <a:cubicBezTo>
                    <a:pt x="1695" y="235"/>
                    <a:pt x="1625" y="205"/>
                    <a:pt x="1566" y="205"/>
                  </a:cubicBezTo>
                  <a:cubicBezTo>
                    <a:pt x="1504" y="205"/>
                    <a:pt x="1456" y="239"/>
                    <a:pt x="1456" y="239"/>
                  </a:cubicBezTo>
                  <a:cubicBezTo>
                    <a:pt x="1400" y="113"/>
                    <a:pt x="1288" y="1"/>
                    <a:pt x="1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8043131" y="3232534"/>
              <a:ext cx="5356" cy="75"/>
            </a:xfrm>
            <a:custGeom>
              <a:rect b="b" l="l" r="r" t="t"/>
              <a:pathLst>
                <a:path extrusionOk="0" h="1" w="71">
                  <a:moveTo>
                    <a:pt x="1" y="0"/>
                  </a:moveTo>
                  <a:lnTo>
                    <a:pt x="7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8069534" y="3236758"/>
              <a:ext cx="31760" cy="13805"/>
            </a:xfrm>
            <a:custGeom>
              <a:rect b="b" l="l" r="r" t="t"/>
              <a:pathLst>
                <a:path extrusionOk="0" h="183" w="421">
                  <a:moveTo>
                    <a:pt x="420" y="0"/>
                  </a:moveTo>
                  <a:cubicBezTo>
                    <a:pt x="350" y="0"/>
                    <a:pt x="294" y="70"/>
                    <a:pt x="238" y="126"/>
                  </a:cubicBezTo>
                  <a:cubicBezTo>
                    <a:pt x="182" y="182"/>
                    <a:pt x="126" y="182"/>
                    <a:pt x="0" y="182"/>
                  </a:cubicBezTo>
                  <a:lnTo>
                    <a:pt x="0" y="182"/>
                  </a:lnTo>
                  <a:cubicBezTo>
                    <a:pt x="126" y="182"/>
                    <a:pt x="182" y="182"/>
                    <a:pt x="238" y="126"/>
                  </a:cubicBezTo>
                  <a:cubicBezTo>
                    <a:pt x="294" y="70"/>
                    <a:pt x="350" y="0"/>
                    <a:pt x="42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8038906" y="3197680"/>
              <a:ext cx="123569" cy="52883"/>
            </a:xfrm>
            <a:custGeom>
              <a:rect b="b" l="l" r="r" t="t"/>
              <a:pathLst>
                <a:path extrusionOk="0" h="701" w="1638">
                  <a:moveTo>
                    <a:pt x="183" y="0"/>
                  </a:moveTo>
                  <a:cubicBezTo>
                    <a:pt x="57" y="112"/>
                    <a:pt x="1" y="294"/>
                    <a:pt x="57" y="462"/>
                  </a:cubicBezTo>
                  <a:lnTo>
                    <a:pt x="127" y="462"/>
                  </a:lnTo>
                  <a:cubicBezTo>
                    <a:pt x="183" y="644"/>
                    <a:pt x="294" y="700"/>
                    <a:pt x="406" y="700"/>
                  </a:cubicBezTo>
                  <a:cubicBezTo>
                    <a:pt x="532" y="700"/>
                    <a:pt x="588" y="700"/>
                    <a:pt x="644" y="644"/>
                  </a:cubicBezTo>
                  <a:cubicBezTo>
                    <a:pt x="700" y="588"/>
                    <a:pt x="756" y="518"/>
                    <a:pt x="826" y="518"/>
                  </a:cubicBezTo>
                  <a:cubicBezTo>
                    <a:pt x="994" y="406"/>
                    <a:pt x="1106" y="350"/>
                    <a:pt x="1288" y="294"/>
                  </a:cubicBezTo>
                  <a:lnTo>
                    <a:pt x="1638" y="294"/>
                  </a:lnTo>
                  <a:cubicBezTo>
                    <a:pt x="1582" y="294"/>
                    <a:pt x="1526" y="238"/>
                    <a:pt x="1456" y="238"/>
                  </a:cubicBezTo>
                  <a:cubicBezTo>
                    <a:pt x="1344" y="168"/>
                    <a:pt x="1288" y="168"/>
                    <a:pt x="1176" y="168"/>
                  </a:cubicBezTo>
                  <a:lnTo>
                    <a:pt x="938" y="168"/>
                  </a:lnTo>
                  <a:cubicBezTo>
                    <a:pt x="882" y="238"/>
                    <a:pt x="826" y="238"/>
                    <a:pt x="700" y="238"/>
                  </a:cubicBezTo>
                  <a:cubicBezTo>
                    <a:pt x="644" y="238"/>
                    <a:pt x="532" y="238"/>
                    <a:pt x="406" y="168"/>
                  </a:cubicBezTo>
                  <a:cubicBezTo>
                    <a:pt x="350" y="112"/>
                    <a:pt x="238" y="56"/>
                    <a:pt x="183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7920692" y="3118469"/>
              <a:ext cx="30704" cy="8525"/>
            </a:xfrm>
            <a:custGeom>
              <a:rect b="b" l="l" r="r" t="t"/>
              <a:pathLst>
                <a:path extrusionOk="0" h="113" w="407">
                  <a:moveTo>
                    <a:pt x="406" y="1"/>
                  </a:moveTo>
                  <a:lnTo>
                    <a:pt x="406" y="1"/>
                  </a:lnTo>
                  <a:cubicBezTo>
                    <a:pt x="294" y="57"/>
                    <a:pt x="112" y="113"/>
                    <a:pt x="0" y="113"/>
                  </a:cubicBezTo>
                  <a:lnTo>
                    <a:pt x="0" y="113"/>
                  </a:lnTo>
                  <a:cubicBezTo>
                    <a:pt x="112" y="113"/>
                    <a:pt x="294" y="57"/>
                    <a:pt x="406" y="1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4"/>
            <p:cNvSpPr/>
            <p:nvPr/>
          </p:nvSpPr>
          <p:spPr>
            <a:xfrm>
              <a:off x="7951321" y="3065737"/>
              <a:ext cx="30628" cy="52807"/>
            </a:xfrm>
            <a:custGeom>
              <a:rect b="b" l="l" r="r" t="t"/>
              <a:pathLst>
                <a:path extrusionOk="0" h="700" w="406">
                  <a:moveTo>
                    <a:pt x="406" y="0"/>
                  </a:moveTo>
                  <a:cubicBezTo>
                    <a:pt x="406" y="350"/>
                    <a:pt x="238" y="588"/>
                    <a:pt x="0" y="700"/>
                  </a:cubicBezTo>
                  <a:lnTo>
                    <a:pt x="0" y="700"/>
                  </a:lnTo>
                  <a:cubicBezTo>
                    <a:pt x="238" y="588"/>
                    <a:pt x="406" y="350"/>
                    <a:pt x="406" y="0"/>
                  </a:cubicBez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4"/>
            <p:cNvSpPr/>
            <p:nvPr/>
          </p:nvSpPr>
          <p:spPr>
            <a:xfrm>
              <a:off x="7906962" y="3126918"/>
              <a:ext cx="13805" cy="75"/>
            </a:xfrm>
            <a:custGeom>
              <a:rect b="b" l="l" r="r" t="t"/>
              <a:pathLst>
                <a:path extrusionOk="0" h="1" w="183">
                  <a:moveTo>
                    <a:pt x="126" y="1"/>
                  </a:move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0" y="1"/>
                  </a:moveTo>
                  <a:lnTo>
                    <a:pt x="56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182" y="1"/>
                  </a:moveTo>
                  <a:lnTo>
                    <a:pt x="126" y="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4"/>
            <p:cNvSpPr/>
            <p:nvPr/>
          </p:nvSpPr>
          <p:spPr>
            <a:xfrm>
              <a:off x="7867885" y="3035109"/>
              <a:ext cx="118289" cy="91885"/>
            </a:xfrm>
            <a:custGeom>
              <a:rect b="b" l="l" r="r" t="t"/>
              <a:pathLst>
                <a:path extrusionOk="0" h="1218" w="1568">
                  <a:moveTo>
                    <a:pt x="1512" y="0"/>
                  </a:moveTo>
                  <a:cubicBezTo>
                    <a:pt x="1456" y="112"/>
                    <a:pt x="1344" y="294"/>
                    <a:pt x="1274" y="406"/>
                  </a:cubicBezTo>
                  <a:cubicBezTo>
                    <a:pt x="994" y="700"/>
                    <a:pt x="700" y="924"/>
                    <a:pt x="295" y="994"/>
                  </a:cubicBezTo>
                  <a:cubicBezTo>
                    <a:pt x="225" y="1050"/>
                    <a:pt x="169" y="1050"/>
                    <a:pt x="113" y="1050"/>
                  </a:cubicBezTo>
                  <a:lnTo>
                    <a:pt x="1" y="1050"/>
                  </a:lnTo>
                  <a:cubicBezTo>
                    <a:pt x="169" y="1106"/>
                    <a:pt x="351" y="1218"/>
                    <a:pt x="518" y="1218"/>
                  </a:cubicBezTo>
                  <a:lnTo>
                    <a:pt x="700" y="1218"/>
                  </a:lnTo>
                  <a:cubicBezTo>
                    <a:pt x="812" y="1218"/>
                    <a:pt x="994" y="1162"/>
                    <a:pt x="1106" y="1106"/>
                  </a:cubicBezTo>
                  <a:cubicBezTo>
                    <a:pt x="1344" y="994"/>
                    <a:pt x="1512" y="756"/>
                    <a:pt x="1512" y="406"/>
                  </a:cubicBezTo>
                  <a:cubicBezTo>
                    <a:pt x="1568" y="294"/>
                    <a:pt x="1512" y="112"/>
                    <a:pt x="1512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7304201" y="3078411"/>
              <a:ext cx="422308" cy="929033"/>
            </a:xfrm>
            <a:custGeom>
              <a:rect b="b" l="l" r="r" t="t"/>
              <a:pathLst>
                <a:path extrusionOk="0" h="12315" w="5598">
                  <a:moveTo>
                    <a:pt x="644" y="0"/>
                  </a:moveTo>
                  <a:cubicBezTo>
                    <a:pt x="0" y="2225"/>
                    <a:pt x="0" y="4730"/>
                    <a:pt x="770" y="6885"/>
                  </a:cubicBezTo>
                  <a:cubicBezTo>
                    <a:pt x="1526" y="9040"/>
                    <a:pt x="2981" y="11027"/>
                    <a:pt x="4898" y="12314"/>
                  </a:cubicBezTo>
                  <a:cubicBezTo>
                    <a:pt x="5598" y="10089"/>
                    <a:pt x="5542" y="7641"/>
                    <a:pt x="4842" y="5486"/>
                  </a:cubicBezTo>
                  <a:cubicBezTo>
                    <a:pt x="4086" y="3275"/>
                    <a:pt x="2575" y="1344"/>
                    <a:pt x="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7322156" y="3527049"/>
              <a:ext cx="206929" cy="66537"/>
            </a:xfrm>
            <a:custGeom>
              <a:rect b="b" l="l" r="r" t="t"/>
              <a:pathLst>
                <a:path extrusionOk="0" h="882" w="2743">
                  <a:moveTo>
                    <a:pt x="112" y="0"/>
                  </a:moveTo>
                  <a:lnTo>
                    <a:pt x="0" y="126"/>
                  </a:lnTo>
                  <a:cubicBezTo>
                    <a:pt x="938" y="826"/>
                    <a:pt x="2211" y="882"/>
                    <a:pt x="2631" y="882"/>
                  </a:cubicBezTo>
                  <a:lnTo>
                    <a:pt x="2743" y="882"/>
                  </a:lnTo>
                  <a:lnTo>
                    <a:pt x="2743" y="770"/>
                  </a:lnTo>
                  <a:cubicBezTo>
                    <a:pt x="2743" y="770"/>
                    <a:pt x="2719" y="771"/>
                    <a:pt x="2677" y="771"/>
                  </a:cubicBezTo>
                  <a:cubicBezTo>
                    <a:pt x="2361" y="771"/>
                    <a:pt x="987" y="727"/>
                    <a:pt x="112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7415022" y="3733979"/>
              <a:ext cx="184826" cy="52807"/>
            </a:xfrm>
            <a:custGeom>
              <a:rect b="b" l="l" r="r" t="t"/>
              <a:pathLst>
                <a:path extrusionOk="0" h="700" w="2450">
                  <a:moveTo>
                    <a:pt x="57" y="0"/>
                  </a:moveTo>
                  <a:lnTo>
                    <a:pt x="1" y="126"/>
                  </a:lnTo>
                  <a:cubicBezTo>
                    <a:pt x="868" y="700"/>
                    <a:pt x="1918" y="700"/>
                    <a:pt x="2267" y="700"/>
                  </a:cubicBezTo>
                  <a:lnTo>
                    <a:pt x="2449" y="700"/>
                  </a:lnTo>
                  <a:lnTo>
                    <a:pt x="2379" y="588"/>
                  </a:lnTo>
                  <a:cubicBezTo>
                    <a:pt x="2379" y="588"/>
                    <a:pt x="2350" y="589"/>
                    <a:pt x="2297" y="589"/>
                  </a:cubicBezTo>
                  <a:cubicBezTo>
                    <a:pt x="1993" y="589"/>
                    <a:pt x="903" y="548"/>
                    <a:pt x="57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7626177" y="3756083"/>
              <a:ext cx="105615" cy="119420"/>
            </a:xfrm>
            <a:custGeom>
              <a:rect b="b" l="l" r="r" t="t"/>
              <a:pathLst>
                <a:path extrusionOk="0" h="1583" w="1400">
                  <a:moveTo>
                    <a:pt x="1274" y="1"/>
                  </a:moveTo>
                  <a:cubicBezTo>
                    <a:pt x="756" y="882"/>
                    <a:pt x="0" y="1456"/>
                    <a:pt x="0" y="1456"/>
                  </a:cubicBezTo>
                  <a:lnTo>
                    <a:pt x="56" y="1582"/>
                  </a:lnTo>
                  <a:cubicBezTo>
                    <a:pt x="112" y="1582"/>
                    <a:pt x="868" y="994"/>
                    <a:pt x="1400" y="113"/>
                  </a:cubicBezTo>
                  <a:lnTo>
                    <a:pt x="1274" y="1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7792973" y="3395105"/>
              <a:ext cx="698868" cy="686194"/>
            </a:xfrm>
            <a:custGeom>
              <a:rect b="b" l="l" r="r" t="t"/>
              <a:pathLst>
                <a:path extrusionOk="0" h="9096" w="9264">
                  <a:moveTo>
                    <a:pt x="9264" y="0"/>
                  </a:moveTo>
                  <a:lnTo>
                    <a:pt x="9264" y="0"/>
                  </a:lnTo>
                  <a:cubicBezTo>
                    <a:pt x="6997" y="350"/>
                    <a:pt x="4786" y="1400"/>
                    <a:pt x="3093" y="3037"/>
                  </a:cubicBezTo>
                  <a:cubicBezTo>
                    <a:pt x="1455" y="4674"/>
                    <a:pt x="350" y="6829"/>
                    <a:pt x="0" y="9096"/>
                  </a:cubicBezTo>
                  <a:cubicBezTo>
                    <a:pt x="2337" y="8816"/>
                    <a:pt x="4492" y="7697"/>
                    <a:pt x="6115" y="6129"/>
                  </a:cubicBezTo>
                  <a:cubicBezTo>
                    <a:pt x="7808" y="4492"/>
                    <a:pt x="8858" y="2281"/>
                    <a:pt x="9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7906962" y="3733979"/>
              <a:ext cx="57107" cy="184750"/>
            </a:xfrm>
            <a:custGeom>
              <a:rect b="b" l="l" r="r" t="t"/>
              <a:pathLst>
                <a:path extrusionOk="0" h="2449" w="757">
                  <a:moveTo>
                    <a:pt x="126" y="0"/>
                  </a:moveTo>
                  <a:cubicBezTo>
                    <a:pt x="0" y="1231"/>
                    <a:pt x="644" y="2393"/>
                    <a:pt x="644" y="2449"/>
                  </a:cubicBezTo>
                  <a:lnTo>
                    <a:pt x="756" y="2393"/>
                  </a:lnTo>
                  <a:cubicBezTo>
                    <a:pt x="756" y="2393"/>
                    <a:pt x="182" y="1175"/>
                    <a:pt x="294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8030457" y="3839519"/>
              <a:ext cx="215454" cy="52883"/>
            </a:xfrm>
            <a:custGeom>
              <a:rect b="b" l="l" r="r" t="t"/>
              <a:pathLst>
                <a:path extrusionOk="0" h="701" w="2856">
                  <a:moveTo>
                    <a:pt x="57" y="0"/>
                  </a:moveTo>
                  <a:lnTo>
                    <a:pt x="1" y="126"/>
                  </a:lnTo>
                  <a:cubicBezTo>
                    <a:pt x="57" y="182"/>
                    <a:pt x="1050" y="700"/>
                    <a:pt x="2156" y="700"/>
                  </a:cubicBezTo>
                  <a:cubicBezTo>
                    <a:pt x="2394" y="700"/>
                    <a:pt x="2617" y="700"/>
                    <a:pt x="2855" y="644"/>
                  </a:cubicBezTo>
                  <a:lnTo>
                    <a:pt x="2799" y="476"/>
                  </a:lnTo>
                  <a:cubicBezTo>
                    <a:pt x="2574" y="537"/>
                    <a:pt x="2344" y="563"/>
                    <a:pt x="2117" y="563"/>
                  </a:cubicBezTo>
                  <a:cubicBezTo>
                    <a:pt x="1048" y="563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7894289" y="3975687"/>
              <a:ext cx="144692" cy="52883"/>
            </a:xfrm>
            <a:custGeom>
              <a:rect b="b" l="l" r="r" t="t"/>
              <a:pathLst>
                <a:path extrusionOk="0" h="701" w="1918">
                  <a:moveTo>
                    <a:pt x="56" y="1"/>
                  </a:moveTo>
                  <a:lnTo>
                    <a:pt x="1" y="126"/>
                  </a:lnTo>
                  <a:cubicBezTo>
                    <a:pt x="1" y="182"/>
                    <a:pt x="868" y="644"/>
                    <a:pt x="1862" y="700"/>
                  </a:cubicBezTo>
                  <a:lnTo>
                    <a:pt x="1918" y="532"/>
                  </a:lnTo>
                  <a:cubicBezTo>
                    <a:pt x="924" y="476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6495566" y="2771749"/>
              <a:ext cx="505744" cy="209494"/>
            </a:xfrm>
            <a:custGeom>
              <a:rect b="b" l="l" r="r" t="t"/>
              <a:pathLst>
                <a:path extrusionOk="0" h="2777" w="6704">
                  <a:moveTo>
                    <a:pt x="2915" y="1"/>
                  </a:moveTo>
                  <a:cubicBezTo>
                    <a:pt x="1849" y="1"/>
                    <a:pt x="801" y="306"/>
                    <a:pt x="0" y="637"/>
                  </a:cubicBezTo>
                  <a:cubicBezTo>
                    <a:pt x="0" y="637"/>
                    <a:pt x="574" y="749"/>
                    <a:pt x="1917" y="1742"/>
                  </a:cubicBezTo>
                  <a:cubicBezTo>
                    <a:pt x="3048" y="2539"/>
                    <a:pt x="4046" y="2777"/>
                    <a:pt x="4835" y="2777"/>
                  </a:cubicBezTo>
                  <a:cubicBezTo>
                    <a:pt x="5997" y="2777"/>
                    <a:pt x="6703" y="2260"/>
                    <a:pt x="6703" y="2260"/>
                  </a:cubicBezTo>
                  <a:cubicBezTo>
                    <a:pt x="5770" y="537"/>
                    <a:pt x="4327" y="1"/>
                    <a:pt x="2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4"/>
            <p:cNvSpPr/>
            <p:nvPr/>
          </p:nvSpPr>
          <p:spPr>
            <a:xfrm>
              <a:off x="6183096" y="3078411"/>
              <a:ext cx="440263" cy="316769"/>
            </a:xfrm>
            <a:custGeom>
              <a:rect b="b" l="l" r="r" t="t"/>
              <a:pathLst>
                <a:path extrusionOk="0" h="4199" w="5836">
                  <a:moveTo>
                    <a:pt x="5010" y="0"/>
                  </a:moveTo>
                  <a:cubicBezTo>
                    <a:pt x="4716" y="70"/>
                    <a:pt x="4492" y="126"/>
                    <a:pt x="4198" y="238"/>
                  </a:cubicBezTo>
                  <a:cubicBezTo>
                    <a:pt x="4086" y="826"/>
                    <a:pt x="3849" y="1288"/>
                    <a:pt x="3667" y="1693"/>
                  </a:cubicBezTo>
                  <a:cubicBezTo>
                    <a:pt x="4310" y="1344"/>
                    <a:pt x="5066" y="1120"/>
                    <a:pt x="5836" y="938"/>
                  </a:cubicBezTo>
                  <a:cubicBezTo>
                    <a:pt x="5542" y="644"/>
                    <a:pt x="5304" y="294"/>
                    <a:pt x="5010" y="0"/>
                  </a:cubicBezTo>
                  <a:close/>
                  <a:moveTo>
                    <a:pt x="3960" y="294"/>
                  </a:moveTo>
                  <a:lnTo>
                    <a:pt x="3960" y="294"/>
                  </a:lnTo>
                  <a:cubicBezTo>
                    <a:pt x="3317" y="532"/>
                    <a:pt x="2743" y="826"/>
                    <a:pt x="2211" y="1176"/>
                  </a:cubicBezTo>
                  <a:lnTo>
                    <a:pt x="2911" y="2099"/>
                  </a:lnTo>
                  <a:cubicBezTo>
                    <a:pt x="3037" y="2043"/>
                    <a:pt x="3149" y="1931"/>
                    <a:pt x="3261" y="1875"/>
                  </a:cubicBezTo>
                  <a:cubicBezTo>
                    <a:pt x="3499" y="1525"/>
                    <a:pt x="3793" y="938"/>
                    <a:pt x="3960" y="294"/>
                  </a:cubicBezTo>
                  <a:close/>
                  <a:moveTo>
                    <a:pt x="1987" y="1344"/>
                  </a:moveTo>
                  <a:cubicBezTo>
                    <a:pt x="1162" y="1931"/>
                    <a:pt x="518" y="2687"/>
                    <a:pt x="0" y="3499"/>
                  </a:cubicBezTo>
                  <a:cubicBezTo>
                    <a:pt x="112" y="3736"/>
                    <a:pt x="294" y="3974"/>
                    <a:pt x="406" y="4198"/>
                  </a:cubicBezTo>
                  <a:lnTo>
                    <a:pt x="462" y="4198"/>
                  </a:lnTo>
                  <a:cubicBezTo>
                    <a:pt x="1106" y="3443"/>
                    <a:pt x="1861" y="2799"/>
                    <a:pt x="2687" y="2281"/>
                  </a:cubicBezTo>
                  <a:lnTo>
                    <a:pt x="1987" y="1344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4"/>
            <p:cNvSpPr/>
            <p:nvPr/>
          </p:nvSpPr>
          <p:spPr>
            <a:xfrm>
              <a:off x="6332994" y="3167052"/>
              <a:ext cx="69706" cy="83511"/>
            </a:xfrm>
            <a:custGeom>
              <a:rect b="b" l="l" r="r" t="t"/>
              <a:pathLst>
                <a:path extrusionOk="0" h="1107" w="924">
                  <a:moveTo>
                    <a:pt x="224" y="1"/>
                  </a:moveTo>
                  <a:cubicBezTo>
                    <a:pt x="168" y="57"/>
                    <a:pt x="56" y="113"/>
                    <a:pt x="0" y="169"/>
                  </a:cubicBezTo>
                  <a:lnTo>
                    <a:pt x="700" y="1106"/>
                  </a:lnTo>
                  <a:cubicBezTo>
                    <a:pt x="756" y="1050"/>
                    <a:pt x="868" y="994"/>
                    <a:pt x="924" y="924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4"/>
            <p:cNvSpPr/>
            <p:nvPr/>
          </p:nvSpPr>
          <p:spPr>
            <a:xfrm>
              <a:off x="6213724" y="3395105"/>
              <a:ext cx="4300" cy="5356"/>
            </a:xfrm>
            <a:custGeom>
              <a:rect b="b" l="l" r="r" t="t"/>
              <a:pathLst>
                <a:path extrusionOk="0" h="71" w="57">
                  <a:moveTo>
                    <a:pt x="0" y="0"/>
                  </a:moveTo>
                  <a:lnTo>
                    <a:pt x="56" y="7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4"/>
            <p:cNvSpPr/>
            <p:nvPr/>
          </p:nvSpPr>
          <p:spPr>
            <a:xfrm>
              <a:off x="8628993" y="4569999"/>
              <a:ext cx="21198" cy="8525"/>
            </a:xfrm>
            <a:custGeom>
              <a:rect b="b" l="l" r="r" t="t"/>
              <a:pathLst>
                <a:path extrusionOk="0" h="113" w="281">
                  <a:moveTo>
                    <a:pt x="1" y="57"/>
                  </a:moveTo>
                  <a:lnTo>
                    <a:pt x="1" y="113"/>
                  </a:lnTo>
                  <a:lnTo>
                    <a:pt x="1" y="57"/>
                  </a:lnTo>
                  <a:close/>
                  <a:moveTo>
                    <a:pt x="57" y="57"/>
                  </a:moveTo>
                  <a:lnTo>
                    <a:pt x="1" y="57"/>
                  </a:lnTo>
                  <a:lnTo>
                    <a:pt x="57" y="57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113" y="57"/>
                  </a:moveTo>
                  <a:lnTo>
                    <a:pt x="57" y="57"/>
                  </a:lnTo>
                  <a:lnTo>
                    <a:pt x="113" y="57"/>
                  </a:lnTo>
                  <a:close/>
                  <a:moveTo>
                    <a:pt x="113" y="57"/>
                  </a:moveTo>
                  <a:lnTo>
                    <a:pt x="113" y="57"/>
                  </a:lnTo>
                  <a:lnTo>
                    <a:pt x="113" y="57"/>
                  </a:lnTo>
                  <a:close/>
                  <a:moveTo>
                    <a:pt x="113" y="57"/>
                  </a:moveTo>
                  <a:lnTo>
                    <a:pt x="113" y="57"/>
                  </a:lnTo>
                  <a:lnTo>
                    <a:pt x="113" y="57"/>
                  </a:lnTo>
                  <a:close/>
                  <a:moveTo>
                    <a:pt x="169" y="57"/>
                  </a:moveTo>
                  <a:lnTo>
                    <a:pt x="113" y="57"/>
                  </a:lnTo>
                  <a:lnTo>
                    <a:pt x="169" y="57"/>
                  </a:lnTo>
                  <a:close/>
                  <a:moveTo>
                    <a:pt x="169" y="57"/>
                  </a:moveTo>
                  <a:lnTo>
                    <a:pt x="169" y="57"/>
                  </a:lnTo>
                  <a:lnTo>
                    <a:pt x="169" y="57"/>
                  </a:lnTo>
                  <a:close/>
                  <a:moveTo>
                    <a:pt x="169" y="1"/>
                  </a:moveTo>
                  <a:lnTo>
                    <a:pt x="169" y="57"/>
                  </a:lnTo>
                  <a:lnTo>
                    <a:pt x="169" y="1"/>
                  </a:lnTo>
                  <a:close/>
                  <a:moveTo>
                    <a:pt x="225" y="1"/>
                  </a:moveTo>
                  <a:lnTo>
                    <a:pt x="169" y="1"/>
                  </a:lnTo>
                  <a:lnTo>
                    <a:pt x="225" y="1"/>
                  </a:lnTo>
                  <a:close/>
                  <a:moveTo>
                    <a:pt x="225" y="1"/>
                  </a:moveTo>
                  <a:lnTo>
                    <a:pt x="225" y="1"/>
                  </a:lnTo>
                  <a:lnTo>
                    <a:pt x="225" y="1"/>
                  </a:lnTo>
                  <a:close/>
                  <a:moveTo>
                    <a:pt x="225" y="1"/>
                  </a:moveTo>
                  <a:lnTo>
                    <a:pt x="225" y="1"/>
                  </a:lnTo>
                  <a:lnTo>
                    <a:pt x="225" y="1"/>
                  </a:lnTo>
                  <a:close/>
                  <a:moveTo>
                    <a:pt x="281" y="1"/>
                  </a:moveTo>
                  <a:lnTo>
                    <a:pt x="225" y="1"/>
                  </a:lnTo>
                  <a:lnTo>
                    <a:pt x="281" y="1"/>
                  </a:lnTo>
                  <a:close/>
                  <a:moveTo>
                    <a:pt x="281" y="1"/>
                  </a:moveTo>
                  <a:lnTo>
                    <a:pt x="281" y="1"/>
                  </a:lnTo>
                  <a:lnTo>
                    <a:pt x="281" y="1"/>
                  </a:lnTo>
                  <a:close/>
                  <a:moveTo>
                    <a:pt x="281" y="1"/>
                  </a:moveTo>
                  <a:lnTo>
                    <a:pt x="281" y="1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8566756" y="4094957"/>
              <a:ext cx="9581" cy="8525"/>
            </a:xfrm>
            <a:custGeom>
              <a:rect b="b" l="l" r="r" t="t"/>
              <a:pathLst>
                <a:path extrusionOk="0" h="113" w="127">
                  <a:moveTo>
                    <a:pt x="126" y="1"/>
                  </a:moveTo>
                  <a:cubicBezTo>
                    <a:pt x="56" y="1"/>
                    <a:pt x="0" y="1"/>
                    <a:pt x="0" y="57"/>
                  </a:cubicBezTo>
                  <a:lnTo>
                    <a:pt x="0" y="113"/>
                  </a:lnTo>
                  <a:cubicBezTo>
                    <a:pt x="56" y="57"/>
                    <a:pt x="56" y="57"/>
                    <a:pt x="126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8016727" y="3571407"/>
              <a:ext cx="369576" cy="215379"/>
            </a:xfrm>
            <a:custGeom>
              <a:rect b="b" l="l" r="r" t="t"/>
              <a:pathLst>
                <a:path extrusionOk="0" h="2855" w="4899">
                  <a:moveTo>
                    <a:pt x="644" y="238"/>
                  </a:moveTo>
                  <a:cubicBezTo>
                    <a:pt x="477" y="406"/>
                    <a:pt x="295" y="532"/>
                    <a:pt x="127" y="700"/>
                  </a:cubicBezTo>
                  <a:cubicBezTo>
                    <a:pt x="127" y="756"/>
                    <a:pt x="71" y="812"/>
                    <a:pt x="1" y="812"/>
                  </a:cubicBezTo>
                  <a:cubicBezTo>
                    <a:pt x="239" y="938"/>
                    <a:pt x="421" y="994"/>
                    <a:pt x="644" y="1050"/>
                  </a:cubicBezTo>
                  <a:cubicBezTo>
                    <a:pt x="588" y="812"/>
                    <a:pt x="588" y="532"/>
                    <a:pt x="644" y="238"/>
                  </a:cubicBezTo>
                  <a:close/>
                  <a:moveTo>
                    <a:pt x="938" y="0"/>
                  </a:moveTo>
                  <a:cubicBezTo>
                    <a:pt x="882" y="0"/>
                    <a:pt x="826" y="56"/>
                    <a:pt x="770" y="112"/>
                  </a:cubicBezTo>
                  <a:cubicBezTo>
                    <a:pt x="700" y="462"/>
                    <a:pt x="770" y="812"/>
                    <a:pt x="826" y="1106"/>
                  </a:cubicBezTo>
                  <a:cubicBezTo>
                    <a:pt x="882" y="1162"/>
                    <a:pt x="994" y="1231"/>
                    <a:pt x="1120" y="1231"/>
                  </a:cubicBezTo>
                  <a:lnTo>
                    <a:pt x="1120" y="1287"/>
                  </a:lnTo>
                  <a:lnTo>
                    <a:pt x="1176" y="1287"/>
                  </a:lnTo>
                  <a:cubicBezTo>
                    <a:pt x="1470" y="1399"/>
                    <a:pt x="1750" y="1581"/>
                    <a:pt x="2044" y="1693"/>
                  </a:cubicBezTo>
                  <a:lnTo>
                    <a:pt x="3037" y="700"/>
                  </a:lnTo>
                  <a:cubicBezTo>
                    <a:pt x="3037" y="700"/>
                    <a:pt x="3037" y="644"/>
                    <a:pt x="2981" y="532"/>
                  </a:cubicBezTo>
                  <a:cubicBezTo>
                    <a:pt x="2338" y="294"/>
                    <a:pt x="1638" y="112"/>
                    <a:pt x="938" y="0"/>
                  </a:cubicBezTo>
                  <a:close/>
                  <a:moveTo>
                    <a:pt x="3331" y="700"/>
                  </a:moveTo>
                  <a:lnTo>
                    <a:pt x="2338" y="1693"/>
                  </a:lnTo>
                  <a:cubicBezTo>
                    <a:pt x="2631" y="1861"/>
                    <a:pt x="3443" y="2211"/>
                    <a:pt x="4269" y="2211"/>
                  </a:cubicBezTo>
                  <a:lnTo>
                    <a:pt x="4493" y="2211"/>
                  </a:lnTo>
                  <a:cubicBezTo>
                    <a:pt x="4619" y="1987"/>
                    <a:pt x="4786" y="1749"/>
                    <a:pt x="4898" y="1511"/>
                  </a:cubicBezTo>
                  <a:cubicBezTo>
                    <a:pt x="4437" y="1231"/>
                    <a:pt x="3919" y="938"/>
                    <a:pt x="3331" y="700"/>
                  </a:cubicBezTo>
                  <a:close/>
                  <a:moveTo>
                    <a:pt x="2687" y="2043"/>
                  </a:moveTo>
                  <a:lnTo>
                    <a:pt x="2687" y="2043"/>
                  </a:lnTo>
                  <a:cubicBezTo>
                    <a:pt x="3149" y="2337"/>
                    <a:pt x="3569" y="2561"/>
                    <a:pt x="3975" y="2855"/>
                  </a:cubicBezTo>
                  <a:cubicBezTo>
                    <a:pt x="4087" y="2743"/>
                    <a:pt x="4269" y="2505"/>
                    <a:pt x="4381" y="2337"/>
                  </a:cubicBezTo>
                  <a:lnTo>
                    <a:pt x="4269" y="2337"/>
                  </a:lnTo>
                  <a:cubicBezTo>
                    <a:pt x="3681" y="2337"/>
                    <a:pt x="3093" y="2211"/>
                    <a:pt x="2687" y="2043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8170849" y="3619915"/>
              <a:ext cx="97241" cy="83511"/>
            </a:xfrm>
            <a:custGeom>
              <a:rect b="b" l="l" r="r" t="t"/>
              <a:pathLst>
                <a:path extrusionOk="0" h="1107" w="1289">
                  <a:moveTo>
                    <a:pt x="1106" y="1"/>
                  </a:moveTo>
                  <a:lnTo>
                    <a:pt x="1176" y="57"/>
                  </a:lnTo>
                  <a:lnTo>
                    <a:pt x="1050" y="113"/>
                  </a:lnTo>
                  <a:lnTo>
                    <a:pt x="994" y="57"/>
                  </a:lnTo>
                  <a:lnTo>
                    <a:pt x="1" y="1050"/>
                  </a:lnTo>
                  <a:cubicBezTo>
                    <a:pt x="57" y="1050"/>
                    <a:pt x="57" y="1106"/>
                    <a:pt x="127" y="1106"/>
                  </a:cubicBezTo>
                  <a:lnTo>
                    <a:pt x="127" y="994"/>
                  </a:lnTo>
                  <a:cubicBezTo>
                    <a:pt x="183" y="994"/>
                    <a:pt x="183" y="1050"/>
                    <a:pt x="295" y="1050"/>
                  </a:cubicBezTo>
                  <a:lnTo>
                    <a:pt x="1288" y="57"/>
                  </a:lnTo>
                  <a:cubicBezTo>
                    <a:pt x="1232" y="57"/>
                    <a:pt x="1176" y="1"/>
                    <a:pt x="1106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8241612" y="3611466"/>
              <a:ext cx="18030" cy="16974"/>
            </a:xfrm>
            <a:custGeom>
              <a:rect b="b" l="l" r="r" t="t"/>
              <a:pathLst>
                <a:path extrusionOk="0" h="225" w="239">
                  <a:moveTo>
                    <a:pt x="0" y="1"/>
                  </a:moveTo>
                  <a:cubicBezTo>
                    <a:pt x="56" y="113"/>
                    <a:pt x="56" y="169"/>
                    <a:pt x="56" y="169"/>
                  </a:cubicBezTo>
                  <a:lnTo>
                    <a:pt x="112" y="225"/>
                  </a:lnTo>
                  <a:lnTo>
                    <a:pt x="238" y="169"/>
                  </a:lnTo>
                  <a:lnTo>
                    <a:pt x="168" y="113"/>
                  </a:lnTo>
                  <a:cubicBezTo>
                    <a:pt x="112" y="57"/>
                    <a:pt x="56" y="57"/>
                    <a:pt x="0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26" name="Google Shape;1326;p34"/>
            <p:cNvGrpSpPr/>
            <p:nvPr/>
          </p:nvGrpSpPr>
          <p:grpSpPr>
            <a:xfrm>
              <a:off x="7788600" y="3404650"/>
              <a:ext cx="694800" cy="681858"/>
              <a:chOff x="3793340" y="940160"/>
              <a:chExt cx="407737" cy="400143"/>
            </a:xfrm>
          </p:grpSpPr>
          <p:sp>
            <p:nvSpPr>
              <p:cNvPr id="1327" name="Google Shape;1327;p34"/>
              <p:cNvSpPr/>
              <p:nvPr/>
            </p:nvSpPr>
            <p:spPr>
              <a:xfrm>
                <a:off x="3793340" y="940160"/>
                <a:ext cx="407737" cy="400143"/>
              </a:xfrm>
              <a:custGeom>
                <a:rect b="b" l="l" r="r" t="t"/>
                <a:pathLst>
                  <a:path extrusionOk="0" h="9222" w="9390">
                    <a:moveTo>
                      <a:pt x="9264" y="0"/>
                    </a:moveTo>
                    <a:lnTo>
                      <a:pt x="0" y="9096"/>
                    </a:lnTo>
                    <a:lnTo>
                      <a:pt x="112" y="9222"/>
                    </a:lnTo>
                    <a:lnTo>
                      <a:pt x="9390" y="126"/>
                    </a:lnTo>
                    <a:lnTo>
                      <a:pt x="92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34"/>
              <p:cNvSpPr/>
              <p:nvPr/>
            </p:nvSpPr>
            <p:spPr>
              <a:xfrm>
                <a:off x="4041119" y="989043"/>
                <a:ext cx="28564" cy="82424"/>
              </a:xfrm>
              <a:custGeom>
                <a:rect b="b" l="l" r="r" t="t"/>
                <a:pathLst>
                  <a:path extrusionOk="0" h="2156" w="701">
                    <a:moveTo>
                      <a:pt x="57" y="1"/>
                    </a:moveTo>
                    <a:cubicBezTo>
                      <a:pt x="1" y="1106"/>
                      <a:pt x="518" y="2156"/>
                      <a:pt x="574" y="2156"/>
                    </a:cubicBezTo>
                    <a:lnTo>
                      <a:pt x="700" y="2100"/>
                    </a:lnTo>
                    <a:cubicBezTo>
                      <a:pt x="700" y="2100"/>
                      <a:pt x="168" y="1106"/>
                      <a:pt x="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34"/>
              <p:cNvSpPr/>
              <p:nvPr/>
            </p:nvSpPr>
            <p:spPr>
              <a:xfrm>
                <a:off x="4108018" y="1027466"/>
                <a:ext cx="59549" cy="23591"/>
              </a:xfrm>
              <a:custGeom>
                <a:rect b="b" l="l" r="r" t="t"/>
                <a:pathLst>
                  <a:path extrusionOk="0" h="644" w="1932">
                    <a:moveTo>
                      <a:pt x="57" y="0"/>
                    </a:moveTo>
                    <a:lnTo>
                      <a:pt x="1" y="126"/>
                    </a:lnTo>
                    <a:cubicBezTo>
                      <a:pt x="1" y="126"/>
                      <a:pt x="882" y="588"/>
                      <a:pt x="1932" y="644"/>
                    </a:cubicBezTo>
                    <a:lnTo>
                      <a:pt x="1932" y="532"/>
                    </a:lnTo>
                    <a:cubicBezTo>
                      <a:pt x="938" y="476"/>
                      <a:pt x="57" y="0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34"/>
              <p:cNvSpPr/>
              <p:nvPr/>
            </p:nvSpPr>
            <p:spPr>
              <a:xfrm>
                <a:off x="3953160" y="1042955"/>
                <a:ext cx="10581" cy="44004"/>
              </a:xfrm>
              <a:custGeom>
                <a:rect b="b" l="l" r="r" t="t"/>
                <a:pathLst>
                  <a:path extrusionOk="0" h="994" w="239">
                    <a:moveTo>
                      <a:pt x="182" y="0"/>
                    </a:moveTo>
                    <a:lnTo>
                      <a:pt x="182" y="0"/>
                    </a:lnTo>
                    <a:cubicBezTo>
                      <a:pt x="112" y="70"/>
                      <a:pt x="56" y="126"/>
                      <a:pt x="56" y="126"/>
                    </a:cubicBezTo>
                    <a:cubicBezTo>
                      <a:pt x="0" y="420"/>
                      <a:pt x="0" y="700"/>
                      <a:pt x="56" y="938"/>
                    </a:cubicBezTo>
                    <a:cubicBezTo>
                      <a:pt x="112" y="994"/>
                      <a:pt x="182" y="994"/>
                      <a:pt x="238" y="994"/>
                    </a:cubicBezTo>
                    <a:cubicBezTo>
                      <a:pt x="182" y="700"/>
                      <a:pt x="112" y="350"/>
                      <a:pt x="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34"/>
              <p:cNvSpPr/>
              <p:nvPr/>
            </p:nvSpPr>
            <p:spPr>
              <a:xfrm>
                <a:off x="4023151" y="1110467"/>
                <a:ext cx="102883" cy="30989"/>
              </a:xfrm>
              <a:custGeom>
                <a:rect b="b" l="l" r="r" t="t"/>
                <a:pathLst>
                  <a:path extrusionOk="0" h="700" w="2324">
                    <a:moveTo>
                      <a:pt x="1" y="0"/>
                    </a:moveTo>
                    <a:lnTo>
                      <a:pt x="1" y="112"/>
                    </a:lnTo>
                    <a:cubicBezTo>
                      <a:pt x="169" y="224"/>
                      <a:pt x="351" y="294"/>
                      <a:pt x="518" y="406"/>
                    </a:cubicBezTo>
                    <a:cubicBezTo>
                      <a:pt x="924" y="574"/>
                      <a:pt x="1512" y="700"/>
                      <a:pt x="2100" y="700"/>
                    </a:cubicBezTo>
                    <a:lnTo>
                      <a:pt x="2212" y="700"/>
                    </a:lnTo>
                    <a:cubicBezTo>
                      <a:pt x="2268" y="700"/>
                      <a:pt x="2268" y="644"/>
                      <a:pt x="2324" y="574"/>
                    </a:cubicBezTo>
                    <a:lnTo>
                      <a:pt x="2100" y="574"/>
                    </a:lnTo>
                    <a:cubicBezTo>
                      <a:pt x="1274" y="574"/>
                      <a:pt x="462" y="224"/>
                      <a:pt x="169" y="56"/>
                    </a:cubicBezTo>
                    <a:cubicBezTo>
                      <a:pt x="57" y="56"/>
                      <a:pt x="57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32" name="Google Shape;1332;p34"/>
            <p:cNvSpPr/>
            <p:nvPr/>
          </p:nvSpPr>
          <p:spPr>
            <a:xfrm>
              <a:off x="7317931" y="3303220"/>
              <a:ext cx="377950" cy="325218"/>
            </a:xfrm>
            <a:custGeom>
              <a:rect b="b" l="l" r="r" t="t"/>
              <a:pathLst>
                <a:path extrusionOk="0" h="4311" w="5010">
                  <a:moveTo>
                    <a:pt x="0" y="1"/>
                  </a:moveTo>
                  <a:lnTo>
                    <a:pt x="0" y="812"/>
                  </a:lnTo>
                  <a:cubicBezTo>
                    <a:pt x="350" y="938"/>
                    <a:pt x="700" y="1050"/>
                    <a:pt x="1050" y="1106"/>
                  </a:cubicBezTo>
                  <a:cubicBezTo>
                    <a:pt x="756" y="700"/>
                    <a:pt x="350" y="351"/>
                    <a:pt x="0" y="1"/>
                  </a:cubicBezTo>
                  <a:close/>
                  <a:moveTo>
                    <a:pt x="0" y="994"/>
                  </a:moveTo>
                  <a:lnTo>
                    <a:pt x="0" y="994"/>
                  </a:lnTo>
                  <a:cubicBezTo>
                    <a:pt x="700" y="1750"/>
                    <a:pt x="1288" y="2618"/>
                    <a:pt x="1693" y="3611"/>
                  </a:cubicBezTo>
                  <a:cubicBezTo>
                    <a:pt x="2155" y="3667"/>
                    <a:pt x="2505" y="3737"/>
                    <a:pt x="2687" y="3737"/>
                  </a:cubicBezTo>
                  <a:lnTo>
                    <a:pt x="2561" y="3387"/>
                  </a:lnTo>
                  <a:cubicBezTo>
                    <a:pt x="2393" y="3499"/>
                    <a:pt x="2267" y="3499"/>
                    <a:pt x="2267" y="3499"/>
                  </a:cubicBezTo>
                  <a:cubicBezTo>
                    <a:pt x="2043" y="2687"/>
                    <a:pt x="1693" y="1918"/>
                    <a:pt x="1162" y="1218"/>
                  </a:cubicBezTo>
                  <a:cubicBezTo>
                    <a:pt x="812" y="1218"/>
                    <a:pt x="406" y="1106"/>
                    <a:pt x="0" y="994"/>
                  </a:cubicBezTo>
                  <a:close/>
                  <a:moveTo>
                    <a:pt x="4842" y="3205"/>
                  </a:moveTo>
                  <a:cubicBezTo>
                    <a:pt x="4786" y="3387"/>
                    <a:pt x="4716" y="3555"/>
                    <a:pt x="4604" y="3737"/>
                  </a:cubicBezTo>
                  <a:lnTo>
                    <a:pt x="5010" y="3737"/>
                  </a:lnTo>
                  <a:cubicBezTo>
                    <a:pt x="4954" y="3555"/>
                    <a:pt x="4898" y="3387"/>
                    <a:pt x="4842" y="3205"/>
                  </a:cubicBezTo>
                  <a:close/>
                  <a:moveTo>
                    <a:pt x="4660" y="3093"/>
                  </a:moveTo>
                  <a:cubicBezTo>
                    <a:pt x="3848" y="3093"/>
                    <a:pt x="3205" y="3261"/>
                    <a:pt x="2799" y="3317"/>
                  </a:cubicBezTo>
                  <a:lnTo>
                    <a:pt x="2967" y="3961"/>
                  </a:lnTo>
                  <a:cubicBezTo>
                    <a:pt x="3443" y="3905"/>
                    <a:pt x="3904" y="3793"/>
                    <a:pt x="4436" y="3737"/>
                  </a:cubicBezTo>
                  <a:cubicBezTo>
                    <a:pt x="4548" y="3555"/>
                    <a:pt x="4660" y="3317"/>
                    <a:pt x="4716" y="3093"/>
                  </a:cubicBezTo>
                  <a:close/>
                  <a:moveTo>
                    <a:pt x="1749" y="3793"/>
                  </a:moveTo>
                  <a:cubicBezTo>
                    <a:pt x="1805" y="3961"/>
                    <a:pt x="1917" y="4143"/>
                    <a:pt x="1987" y="4311"/>
                  </a:cubicBezTo>
                  <a:cubicBezTo>
                    <a:pt x="2211" y="4199"/>
                    <a:pt x="2505" y="4143"/>
                    <a:pt x="2799" y="4017"/>
                  </a:cubicBezTo>
                  <a:lnTo>
                    <a:pt x="2743" y="3849"/>
                  </a:lnTo>
                  <a:lnTo>
                    <a:pt x="2687" y="3849"/>
                  </a:lnTo>
                  <a:cubicBezTo>
                    <a:pt x="2505" y="3849"/>
                    <a:pt x="2155" y="3849"/>
                    <a:pt x="1749" y="3793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33" name="Google Shape;1333;p34"/>
            <p:cNvGrpSpPr/>
            <p:nvPr/>
          </p:nvGrpSpPr>
          <p:grpSpPr>
            <a:xfrm>
              <a:off x="7295623" y="3101625"/>
              <a:ext cx="387458" cy="905775"/>
              <a:chOff x="3504041" y="762332"/>
              <a:chExt cx="227376" cy="531546"/>
            </a:xfrm>
          </p:grpSpPr>
          <p:sp>
            <p:nvSpPr>
              <p:cNvPr id="1334" name="Google Shape;1334;p34"/>
              <p:cNvSpPr/>
              <p:nvPr/>
            </p:nvSpPr>
            <p:spPr>
              <a:xfrm>
                <a:off x="3534983" y="762332"/>
                <a:ext cx="196434" cy="531546"/>
              </a:xfrm>
              <a:custGeom>
                <a:rect b="b" l="l" r="r" t="t"/>
                <a:pathLst>
                  <a:path extrusionOk="0" h="12315" w="4493">
                    <a:moveTo>
                      <a:pt x="239" y="0"/>
                    </a:moveTo>
                    <a:lnTo>
                      <a:pt x="1" y="70"/>
                    </a:lnTo>
                    <a:lnTo>
                      <a:pt x="4311" y="12314"/>
                    </a:lnTo>
                    <a:lnTo>
                      <a:pt x="4493" y="1224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34"/>
              <p:cNvSpPr/>
              <p:nvPr/>
            </p:nvSpPr>
            <p:spPr>
              <a:xfrm>
                <a:off x="3504041" y="911606"/>
                <a:ext cx="97925" cy="26075"/>
              </a:xfrm>
              <a:custGeom>
                <a:rect b="b" l="l" r="r" t="t"/>
                <a:pathLst>
                  <a:path extrusionOk="0" h="589" w="2212">
                    <a:moveTo>
                      <a:pt x="56" y="0"/>
                    </a:moveTo>
                    <a:lnTo>
                      <a:pt x="0" y="112"/>
                    </a:lnTo>
                    <a:cubicBezTo>
                      <a:pt x="812" y="518"/>
                      <a:pt x="1749" y="588"/>
                      <a:pt x="2043" y="588"/>
                    </a:cubicBezTo>
                    <a:lnTo>
                      <a:pt x="2211" y="588"/>
                    </a:lnTo>
                    <a:lnTo>
                      <a:pt x="2211" y="406"/>
                    </a:lnTo>
                    <a:cubicBezTo>
                      <a:pt x="2200" y="406"/>
                      <a:pt x="2149" y="408"/>
                      <a:pt x="2067" y="408"/>
                    </a:cubicBezTo>
                    <a:cubicBezTo>
                      <a:pt x="1728" y="408"/>
                      <a:pt x="856" y="372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34"/>
              <p:cNvSpPr/>
              <p:nvPr/>
            </p:nvSpPr>
            <p:spPr>
              <a:xfrm>
                <a:off x="3578995" y="834144"/>
                <a:ext cx="48958" cy="46523"/>
              </a:xfrm>
              <a:custGeom>
                <a:rect b="b" l="l" r="r" t="t"/>
                <a:pathLst>
                  <a:path extrusionOk="0" h="1582" w="1456">
                    <a:moveTo>
                      <a:pt x="1344" y="1"/>
                    </a:moveTo>
                    <a:cubicBezTo>
                      <a:pt x="812" y="882"/>
                      <a:pt x="56" y="1470"/>
                      <a:pt x="0" y="1470"/>
                    </a:cubicBezTo>
                    <a:lnTo>
                      <a:pt x="112" y="1582"/>
                    </a:lnTo>
                    <a:cubicBezTo>
                      <a:pt x="112" y="1582"/>
                      <a:pt x="938" y="994"/>
                      <a:pt x="1456" y="70"/>
                    </a:cubicBezTo>
                    <a:lnTo>
                      <a:pt x="13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34"/>
              <p:cNvSpPr/>
              <p:nvPr/>
            </p:nvSpPr>
            <p:spPr>
              <a:xfrm>
                <a:off x="3620515" y="916423"/>
                <a:ext cx="66990" cy="77610"/>
              </a:xfrm>
              <a:custGeom>
                <a:rect b="b" l="l" r="r" t="t"/>
                <a:pathLst>
                  <a:path extrusionOk="0" h="2324" w="1750">
                    <a:moveTo>
                      <a:pt x="1567" y="1"/>
                    </a:moveTo>
                    <a:cubicBezTo>
                      <a:pt x="1273" y="1274"/>
                      <a:pt x="0" y="2212"/>
                      <a:pt x="0" y="2212"/>
                    </a:cubicBezTo>
                    <a:lnTo>
                      <a:pt x="56" y="2324"/>
                    </a:lnTo>
                    <a:cubicBezTo>
                      <a:pt x="112" y="2324"/>
                      <a:pt x="1399" y="1400"/>
                      <a:pt x="1749" y="57"/>
                    </a:cubicBezTo>
                    <a:lnTo>
                      <a:pt x="15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34"/>
              <p:cNvSpPr/>
              <p:nvPr/>
            </p:nvSpPr>
            <p:spPr>
              <a:xfrm>
                <a:off x="3630388" y="1027461"/>
                <a:ext cx="18018" cy="30989"/>
              </a:xfrm>
              <a:custGeom>
                <a:rect b="b" l="l" r="r" t="t"/>
                <a:pathLst>
                  <a:path extrusionOk="0" h="700" w="407">
                    <a:moveTo>
                      <a:pt x="239" y="0"/>
                    </a:moveTo>
                    <a:cubicBezTo>
                      <a:pt x="127" y="70"/>
                      <a:pt x="57" y="70"/>
                      <a:pt x="1" y="70"/>
                    </a:cubicBezTo>
                    <a:lnTo>
                      <a:pt x="127" y="420"/>
                    </a:lnTo>
                    <a:lnTo>
                      <a:pt x="239" y="420"/>
                    </a:lnTo>
                    <a:lnTo>
                      <a:pt x="239" y="532"/>
                    </a:lnTo>
                    <a:lnTo>
                      <a:pt x="183" y="532"/>
                    </a:lnTo>
                    <a:lnTo>
                      <a:pt x="239" y="700"/>
                    </a:lnTo>
                    <a:cubicBezTo>
                      <a:pt x="295" y="700"/>
                      <a:pt x="351" y="700"/>
                      <a:pt x="407" y="644"/>
                    </a:cubicBez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34"/>
              <p:cNvSpPr/>
              <p:nvPr/>
            </p:nvSpPr>
            <p:spPr>
              <a:xfrm>
                <a:off x="3592006" y="1040476"/>
                <a:ext cx="48963" cy="10536"/>
              </a:xfrm>
              <a:custGeom>
                <a:rect b="b" l="l" r="r" t="t"/>
                <a:pathLst>
                  <a:path extrusionOk="0" h="238" w="1106">
                    <a:moveTo>
                      <a:pt x="0" y="0"/>
                    </a:moveTo>
                    <a:cubicBezTo>
                      <a:pt x="0" y="56"/>
                      <a:pt x="56" y="126"/>
                      <a:pt x="56" y="182"/>
                    </a:cubicBezTo>
                    <a:cubicBezTo>
                      <a:pt x="462" y="238"/>
                      <a:pt x="812" y="238"/>
                      <a:pt x="994" y="238"/>
                    </a:cubicBezTo>
                    <a:lnTo>
                      <a:pt x="1106" y="238"/>
                    </a:lnTo>
                    <a:lnTo>
                      <a:pt x="1106" y="126"/>
                    </a:lnTo>
                    <a:lnTo>
                      <a:pt x="994" y="126"/>
                    </a:lnTo>
                    <a:cubicBezTo>
                      <a:pt x="812" y="126"/>
                      <a:pt x="462" y="5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34"/>
              <p:cNvSpPr/>
              <p:nvPr/>
            </p:nvSpPr>
            <p:spPr>
              <a:xfrm>
                <a:off x="3713438" y="1017544"/>
                <a:ext cx="17974" cy="28510"/>
              </a:xfrm>
              <a:custGeom>
                <a:rect b="b" l="l" r="r" t="t"/>
                <a:pathLst>
                  <a:path extrusionOk="0" h="644" w="406">
                    <a:moveTo>
                      <a:pt x="280" y="0"/>
                    </a:moveTo>
                    <a:cubicBezTo>
                      <a:pt x="224" y="224"/>
                      <a:pt x="112" y="462"/>
                      <a:pt x="0" y="644"/>
                    </a:cubicBezTo>
                    <a:lnTo>
                      <a:pt x="168" y="644"/>
                    </a:lnTo>
                    <a:cubicBezTo>
                      <a:pt x="280" y="462"/>
                      <a:pt x="350" y="294"/>
                      <a:pt x="406" y="112"/>
                    </a:cubicBezTo>
                    <a:lnTo>
                      <a:pt x="4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41" name="Google Shape;1341;p34"/>
            <p:cNvSpPr/>
            <p:nvPr/>
          </p:nvSpPr>
          <p:spPr>
            <a:xfrm>
              <a:off x="6992787" y="2929569"/>
              <a:ext cx="75" cy="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6733049" y="2775446"/>
              <a:ext cx="264037" cy="193200"/>
            </a:xfrm>
            <a:custGeom>
              <a:rect b="b" l="l" r="r" t="t"/>
              <a:pathLst>
                <a:path extrusionOk="0" h="2561" w="3500">
                  <a:moveTo>
                    <a:pt x="1274" y="168"/>
                  </a:moveTo>
                  <a:lnTo>
                    <a:pt x="1274" y="238"/>
                  </a:lnTo>
                  <a:cubicBezTo>
                    <a:pt x="1274" y="238"/>
                    <a:pt x="1274" y="168"/>
                    <a:pt x="1344" y="168"/>
                  </a:cubicBezTo>
                  <a:close/>
                  <a:moveTo>
                    <a:pt x="225" y="0"/>
                  </a:moveTo>
                  <a:cubicBezTo>
                    <a:pt x="113" y="168"/>
                    <a:pt x="1" y="350"/>
                    <a:pt x="1" y="588"/>
                  </a:cubicBezTo>
                  <a:lnTo>
                    <a:pt x="1" y="644"/>
                  </a:lnTo>
                  <a:cubicBezTo>
                    <a:pt x="463" y="700"/>
                    <a:pt x="994" y="812"/>
                    <a:pt x="1456" y="994"/>
                  </a:cubicBezTo>
                  <a:cubicBezTo>
                    <a:pt x="1456" y="868"/>
                    <a:pt x="1400" y="756"/>
                    <a:pt x="1344" y="588"/>
                  </a:cubicBezTo>
                  <a:cubicBezTo>
                    <a:pt x="1218" y="588"/>
                    <a:pt x="1106" y="462"/>
                    <a:pt x="1218" y="350"/>
                  </a:cubicBezTo>
                  <a:lnTo>
                    <a:pt x="1218" y="294"/>
                  </a:lnTo>
                  <a:cubicBezTo>
                    <a:pt x="1218" y="238"/>
                    <a:pt x="1218" y="168"/>
                    <a:pt x="1162" y="168"/>
                  </a:cubicBezTo>
                  <a:cubicBezTo>
                    <a:pt x="868" y="56"/>
                    <a:pt x="519" y="0"/>
                    <a:pt x="225" y="0"/>
                  </a:cubicBezTo>
                  <a:close/>
                  <a:moveTo>
                    <a:pt x="1" y="756"/>
                  </a:moveTo>
                  <a:cubicBezTo>
                    <a:pt x="1" y="812"/>
                    <a:pt x="1" y="938"/>
                    <a:pt x="57" y="994"/>
                  </a:cubicBezTo>
                  <a:cubicBezTo>
                    <a:pt x="113" y="1106"/>
                    <a:pt x="295" y="1162"/>
                    <a:pt x="463" y="1162"/>
                  </a:cubicBezTo>
                  <a:lnTo>
                    <a:pt x="645" y="1162"/>
                  </a:lnTo>
                  <a:cubicBezTo>
                    <a:pt x="701" y="1050"/>
                    <a:pt x="756" y="938"/>
                    <a:pt x="756" y="868"/>
                  </a:cubicBezTo>
                  <a:cubicBezTo>
                    <a:pt x="519" y="812"/>
                    <a:pt x="225" y="756"/>
                    <a:pt x="1" y="756"/>
                  </a:cubicBezTo>
                  <a:close/>
                  <a:moveTo>
                    <a:pt x="1974" y="462"/>
                  </a:moveTo>
                  <a:cubicBezTo>
                    <a:pt x="1806" y="518"/>
                    <a:pt x="1624" y="588"/>
                    <a:pt x="1456" y="588"/>
                  </a:cubicBezTo>
                  <a:cubicBezTo>
                    <a:pt x="1512" y="812"/>
                    <a:pt x="1568" y="938"/>
                    <a:pt x="1568" y="994"/>
                  </a:cubicBezTo>
                  <a:cubicBezTo>
                    <a:pt x="1862" y="1106"/>
                    <a:pt x="2156" y="1218"/>
                    <a:pt x="2450" y="1399"/>
                  </a:cubicBezTo>
                  <a:cubicBezTo>
                    <a:pt x="2506" y="1399"/>
                    <a:pt x="2618" y="1455"/>
                    <a:pt x="2744" y="1511"/>
                  </a:cubicBezTo>
                  <a:cubicBezTo>
                    <a:pt x="2744" y="1399"/>
                    <a:pt x="2674" y="1218"/>
                    <a:pt x="2618" y="994"/>
                  </a:cubicBezTo>
                  <a:cubicBezTo>
                    <a:pt x="2394" y="756"/>
                    <a:pt x="2156" y="644"/>
                    <a:pt x="1974" y="462"/>
                  </a:cubicBezTo>
                  <a:close/>
                  <a:moveTo>
                    <a:pt x="868" y="938"/>
                  </a:moveTo>
                  <a:cubicBezTo>
                    <a:pt x="812" y="994"/>
                    <a:pt x="756" y="1050"/>
                    <a:pt x="701" y="1218"/>
                  </a:cubicBezTo>
                  <a:cubicBezTo>
                    <a:pt x="1050" y="1218"/>
                    <a:pt x="1344" y="1287"/>
                    <a:pt x="1624" y="1399"/>
                  </a:cubicBezTo>
                  <a:cubicBezTo>
                    <a:pt x="1750" y="1455"/>
                    <a:pt x="1918" y="1511"/>
                    <a:pt x="2044" y="1637"/>
                  </a:cubicBezTo>
                  <a:cubicBezTo>
                    <a:pt x="2100" y="1511"/>
                    <a:pt x="2156" y="1399"/>
                    <a:pt x="2156" y="1343"/>
                  </a:cubicBezTo>
                  <a:cubicBezTo>
                    <a:pt x="1750" y="1162"/>
                    <a:pt x="1274" y="1050"/>
                    <a:pt x="868" y="938"/>
                  </a:cubicBezTo>
                  <a:close/>
                  <a:moveTo>
                    <a:pt x="2744" y="1106"/>
                  </a:moveTo>
                  <a:lnTo>
                    <a:pt x="2744" y="1106"/>
                  </a:lnTo>
                  <a:cubicBezTo>
                    <a:pt x="2800" y="1343"/>
                    <a:pt x="2855" y="1511"/>
                    <a:pt x="2855" y="1567"/>
                  </a:cubicBezTo>
                  <a:cubicBezTo>
                    <a:pt x="2911" y="1637"/>
                    <a:pt x="3023" y="1693"/>
                    <a:pt x="3093" y="1749"/>
                  </a:cubicBezTo>
                  <a:cubicBezTo>
                    <a:pt x="3205" y="1861"/>
                    <a:pt x="3317" y="1917"/>
                    <a:pt x="3443" y="2043"/>
                  </a:cubicBezTo>
                  <a:cubicBezTo>
                    <a:pt x="3205" y="1693"/>
                    <a:pt x="2967" y="1343"/>
                    <a:pt x="2744" y="1106"/>
                  </a:cubicBezTo>
                  <a:close/>
                  <a:moveTo>
                    <a:pt x="2212" y="1399"/>
                  </a:moveTo>
                  <a:cubicBezTo>
                    <a:pt x="2212" y="1455"/>
                    <a:pt x="2156" y="1567"/>
                    <a:pt x="2100" y="1693"/>
                  </a:cubicBezTo>
                  <a:lnTo>
                    <a:pt x="2450" y="2043"/>
                  </a:lnTo>
                  <a:cubicBezTo>
                    <a:pt x="2562" y="2211"/>
                    <a:pt x="2674" y="2393"/>
                    <a:pt x="2800" y="2561"/>
                  </a:cubicBezTo>
                  <a:cubicBezTo>
                    <a:pt x="3149" y="2449"/>
                    <a:pt x="3373" y="2337"/>
                    <a:pt x="3499" y="2211"/>
                  </a:cubicBezTo>
                  <a:lnTo>
                    <a:pt x="3443" y="2211"/>
                  </a:lnTo>
                  <a:cubicBezTo>
                    <a:pt x="3261" y="2043"/>
                    <a:pt x="3023" y="1861"/>
                    <a:pt x="2855" y="1749"/>
                  </a:cubicBezTo>
                  <a:cubicBezTo>
                    <a:pt x="2674" y="1637"/>
                    <a:pt x="2450" y="1511"/>
                    <a:pt x="2212" y="1399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7023416" y="2617099"/>
              <a:ext cx="303039" cy="1222491"/>
            </a:xfrm>
            <a:custGeom>
              <a:rect b="b" l="l" r="r" t="t"/>
              <a:pathLst>
                <a:path extrusionOk="0" h="16205" w="4017">
                  <a:moveTo>
                    <a:pt x="1973" y="0"/>
                  </a:moveTo>
                  <a:cubicBezTo>
                    <a:pt x="574" y="2561"/>
                    <a:pt x="0" y="5541"/>
                    <a:pt x="294" y="8396"/>
                  </a:cubicBezTo>
                  <a:cubicBezTo>
                    <a:pt x="644" y="11251"/>
                    <a:pt x="1861" y="14049"/>
                    <a:pt x="3792" y="16204"/>
                  </a:cubicBezTo>
                  <a:lnTo>
                    <a:pt x="4016" y="15980"/>
                  </a:lnTo>
                  <a:cubicBezTo>
                    <a:pt x="2155" y="13881"/>
                    <a:pt x="924" y="11139"/>
                    <a:pt x="644" y="8340"/>
                  </a:cubicBezTo>
                  <a:cubicBezTo>
                    <a:pt x="294" y="5541"/>
                    <a:pt x="868" y="2617"/>
                    <a:pt x="2267" y="168"/>
                  </a:cubicBezTo>
                  <a:lnTo>
                    <a:pt x="19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6020517" y="3132048"/>
              <a:ext cx="1525454" cy="1416822"/>
            </a:xfrm>
            <a:custGeom>
              <a:rect b="b" l="l" r="r" t="t"/>
              <a:pathLst>
                <a:path extrusionOk="0" h="18781" w="20221">
                  <a:moveTo>
                    <a:pt x="10152" y="0"/>
                  </a:moveTo>
                  <a:cubicBezTo>
                    <a:pt x="9803" y="0"/>
                    <a:pt x="9451" y="19"/>
                    <a:pt x="9096" y="59"/>
                  </a:cubicBezTo>
                  <a:cubicBezTo>
                    <a:pt x="3849" y="577"/>
                    <a:pt x="0" y="5362"/>
                    <a:pt x="574" y="10722"/>
                  </a:cubicBezTo>
                  <a:cubicBezTo>
                    <a:pt x="1064" y="15660"/>
                    <a:pt x="5059" y="18781"/>
                    <a:pt x="9833" y="18781"/>
                  </a:cubicBezTo>
                  <a:cubicBezTo>
                    <a:pt x="10240" y="18781"/>
                    <a:pt x="10652" y="18758"/>
                    <a:pt x="11069" y="18712"/>
                  </a:cubicBezTo>
                  <a:cubicBezTo>
                    <a:pt x="16317" y="18124"/>
                    <a:pt x="20221" y="14108"/>
                    <a:pt x="19703" y="8735"/>
                  </a:cubicBezTo>
                  <a:cubicBezTo>
                    <a:pt x="19155" y="3734"/>
                    <a:pt x="15012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7185912" y="4389473"/>
              <a:ext cx="61332" cy="44434"/>
            </a:xfrm>
            <a:custGeom>
              <a:rect b="b" l="l" r="r" t="t"/>
              <a:pathLst>
                <a:path extrusionOk="0" h="589" w="813">
                  <a:moveTo>
                    <a:pt x="757" y="1"/>
                  </a:moveTo>
                  <a:cubicBezTo>
                    <a:pt x="519" y="239"/>
                    <a:pt x="295" y="407"/>
                    <a:pt x="1" y="589"/>
                  </a:cubicBezTo>
                  <a:cubicBezTo>
                    <a:pt x="295" y="407"/>
                    <a:pt x="519" y="239"/>
                    <a:pt x="813" y="57"/>
                  </a:cubicBezTo>
                  <a:cubicBezTo>
                    <a:pt x="813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FEED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6046928" y="3404611"/>
              <a:ext cx="1398792" cy="1143280"/>
            </a:xfrm>
            <a:custGeom>
              <a:rect b="b" l="l" r="r" t="t"/>
              <a:pathLst>
                <a:path extrusionOk="0" h="15155" w="18542">
                  <a:moveTo>
                    <a:pt x="16848" y="518"/>
                  </a:moveTo>
                  <a:cubicBezTo>
                    <a:pt x="17016" y="518"/>
                    <a:pt x="17086" y="868"/>
                    <a:pt x="16848" y="868"/>
                  </a:cubicBezTo>
                  <a:cubicBezTo>
                    <a:pt x="16610" y="868"/>
                    <a:pt x="16610" y="574"/>
                    <a:pt x="16848" y="518"/>
                  </a:cubicBezTo>
                  <a:close/>
                  <a:moveTo>
                    <a:pt x="16037" y="2043"/>
                  </a:moveTo>
                  <a:cubicBezTo>
                    <a:pt x="16148" y="2043"/>
                    <a:pt x="16204" y="2267"/>
                    <a:pt x="16037" y="2267"/>
                  </a:cubicBezTo>
                  <a:cubicBezTo>
                    <a:pt x="15911" y="2267"/>
                    <a:pt x="15911" y="2043"/>
                    <a:pt x="16037" y="2043"/>
                  </a:cubicBezTo>
                  <a:close/>
                  <a:moveTo>
                    <a:pt x="17436" y="2561"/>
                  </a:moveTo>
                  <a:cubicBezTo>
                    <a:pt x="17548" y="2561"/>
                    <a:pt x="17604" y="2743"/>
                    <a:pt x="17436" y="2743"/>
                  </a:cubicBezTo>
                  <a:cubicBezTo>
                    <a:pt x="17310" y="2743"/>
                    <a:pt x="17310" y="2561"/>
                    <a:pt x="17436" y="2561"/>
                  </a:cubicBezTo>
                  <a:close/>
                  <a:moveTo>
                    <a:pt x="16037" y="3554"/>
                  </a:moveTo>
                  <a:cubicBezTo>
                    <a:pt x="16148" y="3554"/>
                    <a:pt x="16204" y="3722"/>
                    <a:pt x="16037" y="3792"/>
                  </a:cubicBezTo>
                  <a:cubicBezTo>
                    <a:pt x="15911" y="3792"/>
                    <a:pt x="15911" y="3554"/>
                    <a:pt x="16037" y="3554"/>
                  </a:cubicBezTo>
                  <a:close/>
                  <a:moveTo>
                    <a:pt x="812" y="4660"/>
                  </a:moveTo>
                  <a:cubicBezTo>
                    <a:pt x="1106" y="4660"/>
                    <a:pt x="1162" y="5192"/>
                    <a:pt x="868" y="5192"/>
                  </a:cubicBezTo>
                  <a:lnTo>
                    <a:pt x="812" y="5192"/>
                  </a:lnTo>
                  <a:cubicBezTo>
                    <a:pt x="518" y="5192"/>
                    <a:pt x="462" y="4716"/>
                    <a:pt x="812" y="4716"/>
                  </a:cubicBezTo>
                  <a:lnTo>
                    <a:pt x="812" y="4660"/>
                  </a:lnTo>
                  <a:close/>
                  <a:moveTo>
                    <a:pt x="14749" y="5066"/>
                  </a:moveTo>
                  <a:cubicBezTo>
                    <a:pt x="14917" y="5066"/>
                    <a:pt x="14917" y="5248"/>
                    <a:pt x="14805" y="5304"/>
                  </a:cubicBezTo>
                  <a:lnTo>
                    <a:pt x="14749" y="5304"/>
                  </a:lnTo>
                  <a:cubicBezTo>
                    <a:pt x="14637" y="5304"/>
                    <a:pt x="14637" y="5066"/>
                    <a:pt x="14749" y="5066"/>
                  </a:cubicBezTo>
                  <a:close/>
                  <a:moveTo>
                    <a:pt x="756" y="6409"/>
                  </a:moveTo>
                  <a:cubicBezTo>
                    <a:pt x="924" y="6409"/>
                    <a:pt x="994" y="6703"/>
                    <a:pt x="756" y="6759"/>
                  </a:cubicBezTo>
                  <a:cubicBezTo>
                    <a:pt x="518" y="6759"/>
                    <a:pt x="518" y="6409"/>
                    <a:pt x="700" y="6409"/>
                  </a:cubicBezTo>
                  <a:close/>
                  <a:moveTo>
                    <a:pt x="1917" y="7109"/>
                  </a:moveTo>
                  <a:cubicBezTo>
                    <a:pt x="2211" y="7109"/>
                    <a:pt x="2267" y="7640"/>
                    <a:pt x="1917" y="7640"/>
                  </a:cubicBezTo>
                  <a:cubicBezTo>
                    <a:pt x="1623" y="7640"/>
                    <a:pt x="1567" y="7165"/>
                    <a:pt x="1861" y="7109"/>
                  </a:cubicBezTo>
                  <a:close/>
                  <a:moveTo>
                    <a:pt x="756" y="8340"/>
                  </a:moveTo>
                  <a:cubicBezTo>
                    <a:pt x="924" y="8340"/>
                    <a:pt x="924" y="8508"/>
                    <a:pt x="812" y="8508"/>
                  </a:cubicBezTo>
                  <a:lnTo>
                    <a:pt x="756" y="8508"/>
                  </a:lnTo>
                  <a:cubicBezTo>
                    <a:pt x="644" y="8508"/>
                    <a:pt x="644" y="8340"/>
                    <a:pt x="756" y="8340"/>
                  </a:cubicBezTo>
                  <a:close/>
                  <a:moveTo>
                    <a:pt x="1917" y="8970"/>
                  </a:moveTo>
                  <a:cubicBezTo>
                    <a:pt x="2099" y="8970"/>
                    <a:pt x="2099" y="9264"/>
                    <a:pt x="1917" y="9320"/>
                  </a:cubicBezTo>
                  <a:cubicBezTo>
                    <a:pt x="1693" y="9320"/>
                    <a:pt x="1693" y="8970"/>
                    <a:pt x="1861" y="8970"/>
                  </a:cubicBezTo>
                  <a:close/>
                  <a:moveTo>
                    <a:pt x="3610" y="9739"/>
                  </a:moveTo>
                  <a:cubicBezTo>
                    <a:pt x="3904" y="9739"/>
                    <a:pt x="3960" y="10201"/>
                    <a:pt x="3610" y="10257"/>
                  </a:cubicBezTo>
                  <a:cubicBezTo>
                    <a:pt x="3317" y="10257"/>
                    <a:pt x="3261" y="9795"/>
                    <a:pt x="3555" y="9739"/>
                  </a:cubicBezTo>
                  <a:close/>
                  <a:moveTo>
                    <a:pt x="12412" y="10551"/>
                  </a:moveTo>
                  <a:cubicBezTo>
                    <a:pt x="12594" y="10551"/>
                    <a:pt x="12594" y="10719"/>
                    <a:pt x="12468" y="10719"/>
                  </a:cubicBezTo>
                  <a:lnTo>
                    <a:pt x="12412" y="10719"/>
                  </a:lnTo>
                  <a:cubicBezTo>
                    <a:pt x="12300" y="10719"/>
                    <a:pt x="12300" y="10551"/>
                    <a:pt x="12412" y="10551"/>
                  </a:cubicBezTo>
                  <a:close/>
                  <a:moveTo>
                    <a:pt x="5122" y="10551"/>
                  </a:moveTo>
                  <a:cubicBezTo>
                    <a:pt x="5304" y="10551"/>
                    <a:pt x="5360" y="10789"/>
                    <a:pt x="5192" y="10845"/>
                  </a:cubicBezTo>
                  <a:cubicBezTo>
                    <a:pt x="5192" y="10901"/>
                    <a:pt x="5122" y="10901"/>
                    <a:pt x="5122" y="10901"/>
                  </a:cubicBezTo>
                  <a:cubicBezTo>
                    <a:pt x="4954" y="10901"/>
                    <a:pt x="4898" y="10607"/>
                    <a:pt x="5066" y="10551"/>
                  </a:cubicBezTo>
                  <a:close/>
                  <a:moveTo>
                    <a:pt x="2617" y="10901"/>
                  </a:moveTo>
                  <a:cubicBezTo>
                    <a:pt x="2799" y="10901"/>
                    <a:pt x="2855" y="11251"/>
                    <a:pt x="2617" y="11251"/>
                  </a:cubicBezTo>
                  <a:cubicBezTo>
                    <a:pt x="2393" y="11251"/>
                    <a:pt x="2393" y="10957"/>
                    <a:pt x="2617" y="10901"/>
                  </a:cubicBezTo>
                  <a:close/>
                  <a:moveTo>
                    <a:pt x="13868" y="11769"/>
                  </a:moveTo>
                  <a:cubicBezTo>
                    <a:pt x="14049" y="11769"/>
                    <a:pt x="14049" y="12118"/>
                    <a:pt x="13868" y="12118"/>
                  </a:cubicBezTo>
                  <a:lnTo>
                    <a:pt x="13812" y="12118"/>
                  </a:lnTo>
                  <a:cubicBezTo>
                    <a:pt x="13644" y="12118"/>
                    <a:pt x="13644" y="11838"/>
                    <a:pt x="13812" y="11769"/>
                  </a:cubicBezTo>
                  <a:close/>
                  <a:moveTo>
                    <a:pt x="4198" y="12006"/>
                  </a:moveTo>
                  <a:cubicBezTo>
                    <a:pt x="4422" y="12006"/>
                    <a:pt x="4548" y="12412"/>
                    <a:pt x="4310" y="12538"/>
                  </a:cubicBezTo>
                  <a:lnTo>
                    <a:pt x="4198" y="12538"/>
                  </a:lnTo>
                  <a:cubicBezTo>
                    <a:pt x="3960" y="12538"/>
                    <a:pt x="3848" y="12118"/>
                    <a:pt x="4072" y="12062"/>
                  </a:cubicBezTo>
                  <a:cubicBezTo>
                    <a:pt x="4142" y="12006"/>
                    <a:pt x="4198" y="12006"/>
                    <a:pt x="4198" y="12006"/>
                  </a:cubicBezTo>
                  <a:close/>
                  <a:moveTo>
                    <a:pt x="6409" y="12300"/>
                  </a:moveTo>
                  <a:cubicBezTo>
                    <a:pt x="6591" y="12300"/>
                    <a:pt x="6647" y="12538"/>
                    <a:pt x="6465" y="12594"/>
                  </a:cubicBezTo>
                  <a:lnTo>
                    <a:pt x="6409" y="12650"/>
                  </a:lnTo>
                  <a:cubicBezTo>
                    <a:pt x="6241" y="12650"/>
                    <a:pt x="6171" y="12356"/>
                    <a:pt x="6353" y="12300"/>
                  </a:cubicBezTo>
                  <a:close/>
                  <a:moveTo>
                    <a:pt x="8564" y="12412"/>
                  </a:moveTo>
                  <a:cubicBezTo>
                    <a:pt x="8802" y="12412"/>
                    <a:pt x="8802" y="12706"/>
                    <a:pt x="8620" y="12762"/>
                  </a:cubicBezTo>
                  <a:lnTo>
                    <a:pt x="8564" y="12762"/>
                  </a:lnTo>
                  <a:cubicBezTo>
                    <a:pt x="8396" y="12762"/>
                    <a:pt x="8396" y="12412"/>
                    <a:pt x="8564" y="12412"/>
                  </a:cubicBezTo>
                  <a:close/>
                  <a:moveTo>
                    <a:pt x="11363" y="12356"/>
                  </a:moveTo>
                  <a:cubicBezTo>
                    <a:pt x="11601" y="12356"/>
                    <a:pt x="11713" y="12706"/>
                    <a:pt x="11419" y="12818"/>
                  </a:cubicBezTo>
                  <a:lnTo>
                    <a:pt x="11363" y="12818"/>
                  </a:lnTo>
                  <a:cubicBezTo>
                    <a:pt x="11139" y="12818"/>
                    <a:pt x="11013" y="12468"/>
                    <a:pt x="11251" y="12356"/>
                  </a:cubicBezTo>
                  <a:close/>
                  <a:moveTo>
                    <a:pt x="13350" y="13350"/>
                  </a:moveTo>
                  <a:cubicBezTo>
                    <a:pt x="13644" y="13350"/>
                    <a:pt x="13700" y="13812"/>
                    <a:pt x="13350" y="13868"/>
                  </a:cubicBezTo>
                  <a:cubicBezTo>
                    <a:pt x="13056" y="13868"/>
                    <a:pt x="13000" y="13350"/>
                    <a:pt x="13294" y="13350"/>
                  </a:cubicBezTo>
                  <a:close/>
                  <a:moveTo>
                    <a:pt x="7403" y="13756"/>
                  </a:moveTo>
                  <a:cubicBezTo>
                    <a:pt x="7515" y="13756"/>
                    <a:pt x="7515" y="13937"/>
                    <a:pt x="7403" y="13937"/>
                  </a:cubicBezTo>
                  <a:cubicBezTo>
                    <a:pt x="7291" y="13937"/>
                    <a:pt x="7221" y="13756"/>
                    <a:pt x="7403" y="13756"/>
                  </a:cubicBezTo>
                  <a:close/>
                  <a:moveTo>
                    <a:pt x="10089" y="13644"/>
                  </a:moveTo>
                  <a:cubicBezTo>
                    <a:pt x="10369" y="13644"/>
                    <a:pt x="10663" y="13756"/>
                    <a:pt x="10663" y="13993"/>
                  </a:cubicBezTo>
                  <a:cubicBezTo>
                    <a:pt x="10719" y="14161"/>
                    <a:pt x="10439" y="14343"/>
                    <a:pt x="10019" y="14399"/>
                  </a:cubicBezTo>
                  <a:lnTo>
                    <a:pt x="9907" y="14399"/>
                  </a:lnTo>
                  <a:cubicBezTo>
                    <a:pt x="9558" y="14399"/>
                    <a:pt x="9320" y="14287"/>
                    <a:pt x="9320" y="14105"/>
                  </a:cubicBezTo>
                  <a:cubicBezTo>
                    <a:pt x="9264" y="13868"/>
                    <a:pt x="9558" y="13700"/>
                    <a:pt x="9963" y="13644"/>
                  </a:cubicBezTo>
                  <a:close/>
                  <a:moveTo>
                    <a:pt x="17198" y="0"/>
                  </a:moveTo>
                  <a:cubicBezTo>
                    <a:pt x="14805" y="1567"/>
                    <a:pt x="13700" y="4604"/>
                    <a:pt x="13644" y="7696"/>
                  </a:cubicBezTo>
                  <a:cubicBezTo>
                    <a:pt x="13588" y="9907"/>
                    <a:pt x="11769" y="11601"/>
                    <a:pt x="9614" y="11601"/>
                  </a:cubicBezTo>
                  <a:lnTo>
                    <a:pt x="9152" y="11601"/>
                  </a:lnTo>
                  <a:cubicBezTo>
                    <a:pt x="4954" y="11139"/>
                    <a:pt x="1106" y="7696"/>
                    <a:pt x="994" y="1973"/>
                  </a:cubicBezTo>
                  <a:cubicBezTo>
                    <a:pt x="294" y="3498"/>
                    <a:pt x="0" y="5248"/>
                    <a:pt x="168" y="7053"/>
                  </a:cubicBezTo>
                  <a:lnTo>
                    <a:pt x="168" y="7109"/>
                  </a:lnTo>
                  <a:cubicBezTo>
                    <a:pt x="644" y="11419"/>
                    <a:pt x="3722" y="14343"/>
                    <a:pt x="7697" y="14987"/>
                  </a:cubicBezTo>
                  <a:cubicBezTo>
                    <a:pt x="8270" y="15099"/>
                    <a:pt x="8858" y="15155"/>
                    <a:pt x="9502" y="15155"/>
                  </a:cubicBezTo>
                  <a:cubicBezTo>
                    <a:pt x="9851" y="15155"/>
                    <a:pt x="10257" y="15155"/>
                    <a:pt x="10663" y="15099"/>
                  </a:cubicBezTo>
                  <a:lnTo>
                    <a:pt x="10789" y="15099"/>
                  </a:lnTo>
                  <a:cubicBezTo>
                    <a:pt x="12356" y="14917"/>
                    <a:pt x="13756" y="14399"/>
                    <a:pt x="14987" y="13700"/>
                  </a:cubicBezTo>
                  <a:cubicBezTo>
                    <a:pt x="15043" y="13644"/>
                    <a:pt x="15043" y="13644"/>
                    <a:pt x="15099" y="13644"/>
                  </a:cubicBezTo>
                  <a:cubicBezTo>
                    <a:pt x="15392" y="13463"/>
                    <a:pt x="15615" y="13295"/>
                    <a:pt x="15851" y="13059"/>
                  </a:cubicBezTo>
                  <a:lnTo>
                    <a:pt x="15851" y="13059"/>
                  </a:lnTo>
                  <a:cubicBezTo>
                    <a:pt x="15615" y="13295"/>
                    <a:pt x="15392" y="13462"/>
                    <a:pt x="15099" y="13588"/>
                  </a:cubicBezTo>
                  <a:cubicBezTo>
                    <a:pt x="14749" y="12118"/>
                    <a:pt x="14399" y="10607"/>
                    <a:pt x="14455" y="9040"/>
                  </a:cubicBezTo>
                  <a:cubicBezTo>
                    <a:pt x="14637" y="6465"/>
                    <a:pt x="16093" y="3373"/>
                    <a:pt x="18541" y="2267"/>
                  </a:cubicBezTo>
                  <a:cubicBezTo>
                    <a:pt x="18192" y="1455"/>
                    <a:pt x="17716" y="700"/>
                    <a:pt x="17198" y="0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7449875" y="3589287"/>
              <a:ext cx="18030" cy="39153"/>
            </a:xfrm>
            <a:custGeom>
              <a:rect b="b" l="l" r="r" t="t"/>
              <a:pathLst>
                <a:path extrusionOk="0" h="519" w="239">
                  <a:moveTo>
                    <a:pt x="0" y="1"/>
                  </a:moveTo>
                  <a:cubicBezTo>
                    <a:pt x="56" y="169"/>
                    <a:pt x="168" y="351"/>
                    <a:pt x="238" y="519"/>
                  </a:cubicBezTo>
                  <a:lnTo>
                    <a:pt x="238" y="519"/>
                  </a:lnTo>
                  <a:cubicBezTo>
                    <a:pt x="168" y="351"/>
                    <a:pt x="56" y="169"/>
                    <a:pt x="0" y="1"/>
                  </a:cubicBezTo>
                  <a:close/>
                </a:path>
              </a:pathLst>
            </a:custGeom>
            <a:solidFill>
              <a:srgbClr val="2AA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7445650" y="3575632"/>
              <a:ext cx="4300" cy="13730"/>
            </a:xfrm>
            <a:custGeom>
              <a:rect b="b" l="l" r="r" t="t"/>
              <a:pathLst>
                <a:path extrusionOk="0" h="182" w="57">
                  <a:moveTo>
                    <a:pt x="0" y="0"/>
                  </a:moveTo>
                  <a:lnTo>
                    <a:pt x="0" y="0"/>
                  </a:lnTo>
                  <a:cubicBezTo>
                    <a:pt x="0" y="56"/>
                    <a:pt x="56" y="126"/>
                    <a:pt x="56" y="182"/>
                  </a:cubicBezTo>
                  <a:lnTo>
                    <a:pt x="56" y="182"/>
                  </a:lnTo>
                  <a:cubicBezTo>
                    <a:pt x="56" y="126"/>
                    <a:pt x="0" y="56"/>
                    <a:pt x="0" y="0"/>
                  </a:cubicBezTo>
                  <a:close/>
                </a:path>
              </a:pathLst>
            </a:custGeom>
            <a:solidFill>
              <a:srgbClr val="196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7445650" y="3575632"/>
              <a:ext cx="22255" cy="52807"/>
            </a:xfrm>
            <a:custGeom>
              <a:rect b="b" l="l" r="r" t="t"/>
              <a:pathLst>
                <a:path extrusionOk="0" h="700" w="295">
                  <a:moveTo>
                    <a:pt x="0" y="0"/>
                  </a:moveTo>
                  <a:cubicBezTo>
                    <a:pt x="0" y="56"/>
                    <a:pt x="56" y="126"/>
                    <a:pt x="56" y="182"/>
                  </a:cubicBezTo>
                  <a:cubicBezTo>
                    <a:pt x="89" y="281"/>
                    <a:pt x="141" y="384"/>
                    <a:pt x="193" y="486"/>
                  </a:cubicBezTo>
                  <a:lnTo>
                    <a:pt x="193" y="486"/>
                  </a:lnTo>
                  <a:cubicBezTo>
                    <a:pt x="128" y="327"/>
                    <a:pt x="77" y="164"/>
                    <a:pt x="0" y="0"/>
                  </a:cubicBezTo>
                  <a:close/>
                  <a:moveTo>
                    <a:pt x="193" y="486"/>
                  </a:moveTo>
                  <a:cubicBezTo>
                    <a:pt x="222" y="559"/>
                    <a:pt x="255" y="630"/>
                    <a:pt x="294" y="700"/>
                  </a:cubicBezTo>
                  <a:cubicBezTo>
                    <a:pt x="265" y="630"/>
                    <a:pt x="229" y="559"/>
                    <a:pt x="193" y="486"/>
                  </a:cubicBezTo>
                  <a:close/>
                </a:path>
              </a:pathLst>
            </a:custGeom>
            <a:solidFill>
              <a:srgbClr val="FF8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7133180" y="3575632"/>
              <a:ext cx="334723" cy="854046"/>
            </a:xfrm>
            <a:custGeom>
              <a:rect b="b" l="l" r="r" t="t"/>
              <a:pathLst>
                <a:path extrusionOk="0" h="11321" w="4437">
                  <a:moveTo>
                    <a:pt x="994" y="5024"/>
                  </a:moveTo>
                  <a:cubicBezTo>
                    <a:pt x="1106" y="5024"/>
                    <a:pt x="1162" y="5248"/>
                    <a:pt x="1050" y="5248"/>
                  </a:cubicBezTo>
                  <a:lnTo>
                    <a:pt x="994" y="5248"/>
                  </a:lnTo>
                  <a:cubicBezTo>
                    <a:pt x="868" y="5248"/>
                    <a:pt x="868" y="5080"/>
                    <a:pt x="994" y="5024"/>
                  </a:cubicBezTo>
                  <a:close/>
                  <a:moveTo>
                    <a:pt x="868" y="9921"/>
                  </a:moveTo>
                  <a:cubicBezTo>
                    <a:pt x="1050" y="9921"/>
                    <a:pt x="1106" y="10201"/>
                    <a:pt x="868" y="10201"/>
                  </a:cubicBezTo>
                  <a:cubicBezTo>
                    <a:pt x="644" y="10201"/>
                    <a:pt x="644" y="9921"/>
                    <a:pt x="868" y="9921"/>
                  </a:cubicBezTo>
                  <a:close/>
                  <a:moveTo>
                    <a:pt x="4142" y="0"/>
                  </a:moveTo>
                  <a:cubicBezTo>
                    <a:pt x="1694" y="1106"/>
                    <a:pt x="238" y="4198"/>
                    <a:pt x="56" y="6773"/>
                  </a:cubicBezTo>
                  <a:cubicBezTo>
                    <a:pt x="0" y="8340"/>
                    <a:pt x="350" y="9851"/>
                    <a:pt x="700" y="11321"/>
                  </a:cubicBezTo>
                  <a:cubicBezTo>
                    <a:pt x="994" y="11195"/>
                    <a:pt x="1218" y="11027"/>
                    <a:pt x="1456" y="10789"/>
                  </a:cubicBezTo>
                  <a:cubicBezTo>
                    <a:pt x="1162" y="9977"/>
                    <a:pt x="938" y="9040"/>
                    <a:pt x="868" y="8172"/>
                  </a:cubicBezTo>
                  <a:cubicBezTo>
                    <a:pt x="868" y="8172"/>
                    <a:pt x="812" y="8228"/>
                    <a:pt x="756" y="8228"/>
                  </a:cubicBezTo>
                  <a:lnTo>
                    <a:pt x="700" y="8228"/>
                  </a:lnTo>
                  <a:cubicBezTo>
                    <a:pt x="406" y="8228"/>
                    <a:pt x="350" y="7752"/>
                    <a:pt x="700" y="7696"/>
                  </a:cubicBezTo>
                  <a:cubicBezTo>
                    <a:pt x="756" y="7696"/>
                    <a:pt x="812" y="7752"/>
                    <a:pt x="868" y="7822"/>
                  </a:cubicBezTo>
                  <a:cubicBezTo>
                    <a:pt x="812" y="6479"/>
                    <a:pt x="1050" y="5080"/>
                    <a:pt x="1568" y="3792"/>
                  </a:cubicBezTo>
                  <a:cubicBezTo>
                    <a:pt x="1638" y="3554"/>
                    <a:pt x="1694" y="3386"/>
                    <a:pt x="1805" y="3149"/>
                  </a:cubicBezTo>
                  <a:cubicBezTo>
                    <a:pt x="2267" y="2043"/>
                    <a:pt x="3205" y="1231"/>
                    <a:pt x="4436" y="700"/>
                  </a:cubicBezTo>
                  <a:cubicBezTo>
                    <a:pt x="4310" y="476"/>
                    <a:pt x="4254" y="238"/>
                    <a:pt x="4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51" name="Google Shape;1351;p34"/>
            <p:cNvGrpSpPr/>
            <p:nvPr/>
          </p:nvGrpSpPr>
          <p:grpSpPr>
            <a:xfrm>
              <a:off x="6556634" y="3179696"/>
              <a:ext cx="682033" cy="198552"/>
              <a:chOff x="3070372" y="808147"/>
              <a:chExt cx="400245" cy="116519"/>
            </a:xfrm>
          </p:grpSpPr>
          <p:sp>
            <p:nvSpPr>
              <p:cNvPr id="1352" name="Google Shape;1352;p34"/>
              <p:cNvSpPr/>
              <p:nvPr/>
            </p:nvSpPr>
            <p:spPr>
              <a:xfrm>
                <a:off x="3070372" y="813725"/>
                <a:ext cx="62022" cy="20497"/>
              </a:xfrm>
              <a:custGeom>
                <a:rect b="b" l="l" r="r" t="t"/>
                <a:pathLst>
                  <a:path extrusionOk="0" h="463" w="1401">
                    <a:moveTo>
                      <a:pt x="1232" y="0"/>
                    </a:moveTo>
                    <a:cubicBezTo>
                      <a:pt x="883" y="56"/>
                      <a:pt x="463" y="112"/>
                      <a:pt x="57" y="224"/>
                    </a:cubicBezTo>
                    <a:cubicBezTo>
                      <a:pt x="1" y="224"/>
                      <a:pt x="1" y="350"/>
                      <a:pt x="1" y="406"/>
                    </a:cubicBezTo>
                    <a:cubicBezTo>
                      <a:pt x="1" y="462"/>
                      <a:pt x="57" y="462"/>
                      <a:pt x="113" y="462"/>
                    </a:cubicBezTo>
                    <a:cubicBezTo>
                      <a:pt x="533" y="406"/>
                      <a:pt x="939" y="280"/>
                      <a:pt x="1288" y="224"/>
                    </a:cubicBezTo>
                    <a:cubicBezTo>
                      <a:pt x="1344" y="224"/>
                      <a:pt x="1400" y="168"/>
                      <a:pt x="1400" y="112"/>
                    </a:cubicBezTo>
                    <a:cubicBezTo>
                      <a:pt x="1400" y="56"/>
                      <a:pt x="1344" y="0"/>
                      <a:pt x="12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34"/>
              <p:cNvSpPr/>
              <p:nvPr/>
            </p:nvSpPr>
            <p:spPr>
              <a:xfrm>
                <a:off x="3163295" y="808147"/>
                <a:ext cx="66981" cy="13060"/>
              </a:xfrm>
              <a:custGeom>
                <a:rect b="b" l="l" r="r" t="t"/>
                <a:pathLst>
                  <a:path extrusionOk="0" h="295" w="1513">
                    <a:moveTo>
                      <a:pt x="113" y="1"/>
                    </a:moveTo>
                    <a:cubicBezTo>
                      <a:pt x="57" y="57"/>
                      <a:pt x="1" y="126"/>
                      <a:pt x="1" y="182"/>
                    </a:cubicBezTo>
                    <a:cubicBezTo>
                      <a:pt x="1" y="238"/>
                      <a:pt x="57" y="294"/>
                      <a:pt x="113" y="294"/>
                    </a:cubicBezTo>
                    <a:lnTo>
                      <a:pt x="1344" y="294"/>
                    </a:lnTo>
                    <a:cubicBezTo>
                      <a:pt x="1400" y="294"/>
                      <a:pt x="1456" y="238"/>
                      <a:pt x="1456" y="182"/>
                    </a:cubicBezTo>
                    <a:cubicBezTo>
                      <a:pt x="1512" y="126"/>
                      <a:pt x="1456" y="57"/>
                      <a:pt x="1344" y="57"/>
                    </a:cubicBezTo>
                    <a:cubicBezTo>
                      <a:pt x="1162" y="1"/>
                      <a:pt x="939" y="1"/>
                      <a:pt x="7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34"/>
              <p:cNvSpPr/>
              <p:nvPr/>
            </p:nvSpPr>
            <p:spPr>
              <a:xfrm>
                <a:off x="3284727" y="818683"/>
                <a:ext cx="185890" cy="105982"/>
              </a:xfrm>
              <a:custGeom>
                <a:rect b="b" l="l" r="r" t="t"/>
                <a:pathLst>
                  <a:path extrusionOk="0" h="2394" w="4199">
                    <a:moveTo>
                      <a:pt x="113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1" y="238"/>
                      <a:pt x="57" y="294"/>
                    </a:cubicBezTo>
                    <a:cubicBezTo>
                      <a:pt x="2617" y="868"/>
                      <a:pt x="3961" y="2337"/>
                      <a:pt x="3961" y="2393"/>
                    </a:cubicBezTo>
                    <a:lnTo>
                      <a:pt x="4143" y="2393"/>
                    </a:lnTo>
                    <a:cubicBezTo>
                      <a:pt x="4199" y="2337"/>
                      <a:pt x="4199" y="2267"/>
                      <a:pt x="4143" y="2211"/>
                    </a:cubicBezTo>
                    <a:cubicBezTo>
                      <a:pt x="4087" y="2155"/>
                      <a:pt x="2743" y="644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55" name="Google Shape;1355;p34"/>
            <p:cNvSpPr/>
            <p:nvPr/>
          </p:nvSpPr>
          <p:spPr>
            <a:xfrm>
              <a:off x="7102552" y="3585439"/>
              <a:ext cx="1526528" cy="1259169"/>
            </a:xfrm>
            <a:custGeom>
              <a:rect b="b" l="l" r="r" t="t"/>
              <a:pathLst>
                <a:path extrusionOk="0" h="16691" w="20235">
                  <a:moveTo>
                    <a:pt x="8248" y="1"/>
                  </a:moveTo>
                  <a:cubicBezTo>
                    <a:pt x="5731" y="1"/>
                    <a:pt x="3599" y="888"/>
                    <a:pt x="2561" y="2501"/>
                  </a:cubicBezTo>
                  <a:cubicBezTo>
                    <a:pt x="2505" y="2669"/>
                    <a:pt x="2393" y="2795"/>
                    <a:pt x="2323" y="2963"/>
                  </a:cubicBezTo>
                  <a:cubicBezTo>
                    <a:pt x="2211" y="3144"/>
                    <a:pt x="2155" y="3312"/>
                    <a:pt x="2044" y="3550"/>
                  </a:cubicBezTo>
                  <a:cubicBezTo>
                    <a:pt x="1" y="8392"/>
                    <a:pt x="2155" y="13919"/>
                    <a:pt x="6941" y="15962"/>
                  </a:cubicBezTo>
                  <a:cubicBezTo>
                    <a:pt x="8111" y="16455"/>
                    <a:pt x="9333" y="16690"/>
                    <a:pt x="10538" y="16690"/>
                  </a:cubicBezTo>
                  <a:cubicBezTo>
                    <a:pt x="14192" y="16690"/>
                    <a:pt x="17705" y="14537"/>
                    <a:pt x="19241" y="10897"/>
                  </a:cubicBezTo>
                  <a:cubicBezTo>
                    <a:pt x="19297" y="10771"/>
                    <a:pt x="19353" y="10715"/>
                    <a:pt x="19353" y="10659"/>
                  </a:cubicBezTo>
                  <a:cubicBezTo>
                    <a:pt x="19535" y="10253"/>
                    <a:pt x="19647" y="9847"/>
                    <a:pt x="19759" y="9441"/>
                  </a:cubicBezTo>
                  <a:cubicBezTo>
                    <a:pt x="20235" y="6461"/>
                    <a:pt x="17548" y="2907"/>
                    <a:pt x="13294" y="1101"/>
                  </a:cubicBezTo>
                  <a:cubicBezTo>
                    <a:pt x="11578" y="354"/>
                    <a:pt x="9836" y="1"/>
                    <a:pt x="82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56" name="Google Shape;1356;p34"/>
            <p:cNvGrpSpPr/>
            <p:nvPr/>
          </p:nvGrpSpPr>
          <p:grpSpPr>
            <a:xfrm>
              <a:off x="6081603" y="3303188"/>
              <a:ext cx="1293230" cy="1187693"/>
              <a:chOff x="2791604" y="880617"/>
              <a:chExt cx="758921" cy="696987"/>
            </a:xfrm>
          </p:grpSpPr>
          <p:sp>
            <p:nvSpPr>
              <p:cNvPr id="1357" name="Google Shape;1357;p34"/>
              <p:cNvSpPr/>
              <p:nvPr/>
            </p:nvSpPr>
            <p:spPr>
              <a:xfrm>
                <a:off x="2987986" y="1407209"/>
                <a:ext cx="20497" cy="15494"/>
              </a:xfrm>
              <a:custGeom>
                <a:rect b="b" l="l" r="r" t="t"/>
                <a:pathLst>
                  <a:path extrusionOk="0" h="350" w="463">
                    <a:moveTo>
                      <a:pt x="169" y="0"/>
                    </a:moveTo>
                    <a:cubicBezTo>
                      <a:pt x="1" y="56"/>
                      <a:pt x="57" y="350"/>
                      <a:pt x="225" y="350"/>
                    </a:cubicBezTo>
                    <a:cubicBezTo>
                      <a:pt x="225" y="350"/>
                      <a:pt x="295" y="350"/>
                      <a:pt x="295" y="294"/>
                    </a:cubicBezTo>
                    <a:cubicBezTo>
                      <a:pt x="463" y="238"/>
                      <a:pt x="407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34"/>
              <p:cNvSpPr/>
              <p:nvPr/>
            </p:nvSpPr>
            <p:spPr>
              <a:xfrm>
                <a:off x="3419175" y="1164344"/>
                <a:ext cx="12440" cy="10581"/>
              </a:xfrm>
              <a:custGeom>
                <a:rect b="b" l="l" r="r" t="t"/>
                <a:pathLst>
                  <a:path extrusionOk="0" h="239" w="281">
                    <a:moveTo>
                      <a:pt x="112" y="1"/>
                    </a:moveTo>
                    <a:cubicBezTo>
                      <a:pt x="0" y="1"/>
                      <a:pt x="0" y="239"/>
                      <a:pt x="112" y="239"/>
                    </a:cubicBezTo>
                    <a:lnTo>
                      <a:pt x="168" y="239"/>
                    </a:lnTo>
                    <a:cubicBezTo>
                      <a:pt x="280" y="183"/>
                      <a:pt x="280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34"/>
              <p:cNvSpPr/>
              <p:nvPr/>
            </p:nvSpPr>
            <p:spPr>
              <a:xfrm>
                <a:off x="3447021" y="1262844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27" y="1"/>
                    </a:moveTo>
                    <a:cubicBezTo>
                      <a:pt x="1" y="57"/>
                      <a:pt x="1" y="225"/>
                      <a:pt x="127" y="225"/>
                    </a:cubicBezTo>
                    <a:lnTo>
                      <a:pt x="183" y="225"/>
                    </a:lnTo>
                    <a:cubicBezTo>
                      <a:pt x="295" y="225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34"/>
              <p:cNvSpPr/>
              <p:nvPr/>
            </p:nvSpPr>
            <p:spPr>
              <a:xfrm>
                <a:off x="3181268" y="1544092"/>
                <a:ext cx="64501" cy="33512"/>
              </a:xfrm>
              <a:custGeom>
                <a:rect b="b" l="l" r="r" t="t"/>
                <a:pathLst>
                  <a:path extrusionOk="0" h="757" w="1457">
                    <a:moveTo>
                      <a:pt x="700" y="1"/>
                    </a:moveTo>
                    <a:cubicBezTo>
                      <a:pt x="295" y="57"/>
                      <a:pt x="1" y="225"/>
                      <a:pt x="57" y="462"/>
                    </a:cubicBezTo>
                    <a:cubicBezTo>
                      <a:pt x="57" y="644"/>
                      <a:pt x="295" y="756"/>
                      <a:pt x="644" y="756"/>
                    </a:cubicBezTo>
                    <a:lnTo>
                      <a:pt x="756" y="756"/>
                    </a:lnTo>
                    <a:cubicBezTo>
                      <a:pt x="1176" y="700"/>
                      <a:pt x="1456" y="518"/>
                      <a:pt x="1400" y="350"/>
                    </a:cubicBezTo>
                    <a:cubicBezTo>
                      <a:pt x="1400" y="113"/>
                      <a:pt x="1106" y="1"/>
                      <a:pt x="8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34"/>
              <p:cNvSpPr/>
              <p:nvPr/>
            </p:nvSpPr>
            <p:spPr>
              <a:xfrm>
                <a:off x="2840567" y="1254787"/>
                <a:ext cx="31033" cy="23596"/>
              </a:xfrm>
              <a:custGeom>
                <a:rect b="b" l="l" r="r" t="t"/>
                <a:pathLst>
                  <a:path extrusionOk="0" h="533" w="701">
                    <a:moveTo>
                      <a:pt x="294" y="1"/>
                    </a:moveTo>
                    <a:cubicBezTo>
                      <a:pt x="0" y="57"/>
                      <a:pt x="56" y="532"/>
                      <a:pt x="350" y="532"/>
                    </a:cubicBezTo>
                    <a:cubicBezTo>
                      <a:pt x="700" y="532"/>
                      <a:pt x="64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34"/>
              <p:cNvSpPr/>
              <p:nvPr/>
            </p:nvSpPr>
            <p:spPr>
              <a:xfrm>
                <a:off x="2941546" y="1471622"/>
                <a:ext cx="31033" cy="23596"/>
              </a:xfrm>
              <a:custGeom>
                <a:rect b="b" l="l" r="r" t="t"/>
                <a:pathLst>
                  <a:path extrusionOk="0" h="533" w="701">
                    <a:moveTo>
                      <a:pt x="350" y="0"/>
                    </a:moveTo>
                    <a:cubicBezTo>
                      <a:pt x="350" y="0"/>
                      <a:pt x="294" y="0"/>
                      <a:pt x="224" y="56"/>
                    </a:cubicBezTo>
                    <a:cubicBezTo>
                      <a:pt x="0" y="112"/>
                      <a:pt x="112" y="532"/>
                      <a:pt x="350" y="532"/>
                    </a:cubicBezTo>
                    <a:lnTo>
                      <a:pt x="462" y="532"/>
                    </a:lnTo>
                    <a:cubicBezTo>
                      <a:pt x="700" y="406"/>
                      <a:pt x="574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34"/>
              <p:cNvSpPr/>
              <p:nvPr/>
            </p:nvSpPr>
            <p:spPr>
              <a:xfrm>
                <a:off x="3258697" y="1487116"/>
                <a:ext cx="31033" cy="20497"/>
              </a:xfrm>
              <a:custGeom>
                <a:rect b="b" l="l" r="r" t="t"/>
                <a:pathLst>
                  <a:path extrusionOk="0" h="463" w="701">
                    <a:moveTo>
                      <a:pt x="239" y="0"/>
                    </a:moveTo>
                    <a:cubicBezTo>
                      <a:pt x="1" y="112"/>
                      <a:pt x="127" y="462"/>
                      <a:pt x="351" y="462"/>
                    </a:cubicBezTo>
                    <a:lnTo>
                      <a:pt x="407" y="462"/>
                    </a:lnTo>
                    <a:cubicBezTo>
                      <a:pt x="701" y="350"/>
                      <a:pt x="589" y="0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34"/>
              <p:cNvSpPr/>
              <p:nvPr/>
            </p:nvSpPr>
            <p:spPr>
              <a:xfrm>
                <a:off x="2874035" y="1172401"/>
                <a:ext cx="18593" cy="15539"/>
              </a:xfrm>
              <a:custGeom>
                <a:rect b="b" l="l" r="r" t="t"/>
                <a:pathLst>
                  <a:path extrusionOk="0" h="351" w="420">
                    <a:moveTo>
                      <a:pt x="182" y="1"/>
                    </a:moveTo>
                    <a:cubicBezTo>
                      <a:pt x="0" y="1"/>
                      <a:pt x="0" y="350"/>
                      <a:pt x="238" y="350"/>
                    </a:cubicBezTo>
                    <a:cubicBezTo>
                      <a:pt x="420" y="294"/>
                      <a:pt x="42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34"/>
              <p:cNvSpPr/>
              <p:nvPr/>
            </p:nvSpPr>
            <p:spPr>
              <a:xfrm>
                <a:off x="2794083" y="1223843"/>
                <a:ext cx="21117" cy="15494"/>
              </a:xfrm>
              <a:custGeom>
                <a:rect b="b" l="l" r="r" t="t"/>
                <a:pathLst>
                  <a:path extrusionOk="0" h="350" w="477">
                    <a:moveTo>
                      <a:pt x="183" y="0"/>
                    </a:moveTo>
                    <a:cubicBezTo>
                      <a:pt x="1" y="0"/>
                      <a:pt x="1" y="350"/>
                      <a:pt x="239" y="350"/>
                    </a:cubicBezTo>
                    <a:cubicBezTo>
                      <a:pt x="477" y="294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34"/>
              <p:cNvSpPr/>
              <p:nvPr/>
            </p:nvSpPr>
            <p:spPr>
              <a:xfrm>
                <a:off x="3001001" y="945074"/>
                <a:ext cx="20497" cy="15494"/>
              </a:xfrm>
              <a:custGeom>
                <a:rect b="b" l="l" r="r" t="t"/>
                <a:pathLst>
                  <a:path extrusionOk="0" h="350" w="463">
                    <a:moveTo>
                      <a:pt x="225" y="0"/>
                    </a:moveTo>
                    <a:lnTo>
                      <a:pt x="169" y="56"/>
                    </a:lnTo>
                    <a:cubicBezTo>
                      <a:pt x="1" y="112"/>
                      <a:pt x="57" y="350"/>
                      <a:pt x="225" y="350"/>
                    </a:cubicBezTo>
                    <a:lnTo>
                      <a:pt x="281" y="350"/>
                    </a:lnTo>
                    <a:cubicBezTo>
                      <a:pt x="463" y="294"/>
                      <a:pt x="407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34"/>
              <p:cNvSpPr/>
              <p:nvPr/>
            </p:nvSpPr>
            <p:spPr>
              <a:xfrm>
                <a:off x="2915516" y="1371262"/>
                <a:ext cx="31033" cy="22976"/>
              </a:xfrm>
              <a:custGeom>
                <a:rect b="b" l="l" r="r" t="t"/>
                <a:pathLst>
                  <a:path extrusionOk="0" h="519" w="701">
                    <a:moveTo>
                      <a:pt x="295" y="0"/>
                    </a:moveTo>
                    <a:cubicBezTo>
                      <a:pt x="1" y="56"/>
                      <a:pt x="57" y="518"/>
                      <a:pt x="350" y="518"/>
                    </a:cubicBezTo>
                    <a:cubicBezTo>
                      <a:pt x="700" y="462"/>
                      <a:pt x="644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34"/>
              <p:cNvSpPr/>
              <p:nvPr/>
            </p:nvSpPr>
            <p:spPr>
              <a:xfrm>
                <a:off x="2861639" y="1007008"/>
                <a:ext cx="30989" cy="23596"/>
              </a:xfrm>
              <a:custGeom>
                <a:rect b="b" l="l" r="r" t="t"/>
                <a:pathLst>
                  <a:path extrusionOk="0" h="533" w="700">
                    <a:moveTo>
                      <a:pt x="350" y="0"/>
                    </a:moveTo>
                    <a:cubicBezTo>
                      <a:pt x="350" y="0"/>
                      <a:pt x="280" y="56"/>
                      <a:pt x="224" y="56"/>
                    </a:cubicBezTo>
                    <a:cubicBezTo>
                      <a:pt x="0" y="182"/>
                      <a:pt x="112" y="532"/>
                      <a:pt x="350" y="532"/>
                    </a:cubicBezTo>
                    <a:lnTo>
                      <a:pt x="462" y="532"/>
                    </a:lnTo>
                    <a:cubicBezTo>
                      <a:pt x="700" y="406"/>
                      <a:pt x="574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34"/>
              <p:cNvSpPr/>
              <p:nvPr/>
            </p:nvSpPr>
            <p:spPr>
              <a:xfrm>
                <a:off x="2928531" y="1288255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168" y="0"/>
                    </a:moveTo>
                    <a:cubicBezTo>
                      <a:pt x="1" y="56"/>
                      <a:pt x="1" y="350"/>
                      <a:pt x="238" y="350"/>
                    </a:cubicBezTo>
                    <a:cubicBezTo>
                      <a:pt x="462" y="350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34"/>
              <p:cNvSpPr/>
              <p:nvPr/>
            </p:nvSpPr>
            <p:spPr>
              <a:xfrm>
                <a:off x="3142886" y="1489595"/>
                <a:ext cx="17974" cy="15539"/>
              </a:xfrm>
              <a:custGeom>
                <a:rect b="b" l="l" r="r" t="t"/>
                <a:pathLst>
                  <a:path extrusionOk="0" h="351" w="406">
                    <a:moveTo>
                      <a:pt x="168" y="0"/>
                    </a:moveTo>
                    <a:cubicBezTo>
                      <a:pt x="0" y="0"/>
                      <a:pt x="0" y="350"/>
                      <a:pt x="168" y="350"/>
                    </a:cubicBezTo>
                    <a:lnTo>
                      <a:pt x="224" y="350"/>
                    </a:lnTo>
                    <a:cubicBezTo>
                      <a:pt x="406" y="294"/>
                      <a:pt x="406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34"/>
              <p:cNvSpPr/>
              <p:nvPr/>
            </p:nvSpPr>
            <p:spPr>
              <a:xfrm>
                <a:off x="3506520" y="963004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8" y="1"/>
                    </a:moveTo>
                    <a:cubicBezTo>
                      <a:pt x="0" y="57"/>
                      <a:pt x="0" y="351"/>
                      <a:pt x="238" y="351"/>
                    </a:cubicBezTo>
                    <a:cubicBezTo>
                      <a:pt x="476" y="351"/>
                      <a:pt x="406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34"/>
              <p:cNvSpPr/>
              <p:nvPr/>
            </p:nvSpPr>
            <p:spPr>
              <a:xfrm>
                <a:off x="2846145" y="1337174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8" y="1"/>
                    </a:moveTo>
                    <a:cubicBezTo>
                      <a:pt x="0" y="1"/>
                      <a:pt x="0" y="351"/>
                      <a:pt x="224" y="351"/>
                    </a:cubicBezTo>
                    <a:cubicBezTo>
                      <a:pt x="406" y="295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34"/>
              <p:cNvSpPr/>
              <p:nvPr/>
            </p:nvSpPr>
            <p:spPr>
              <a:xfrm>
                <a:off x="2877134" y="1422659"/>
                <a:ext cx="20453" cy="15539"/>
              </a:xfrm>
              <a:custGeom>
                <a:rect b="b" l="l" r="r" t="t"/>
                <a:pathLst>
                  <a:path extrusionOk="0" h="351" w="462">
                    <a:moveTo>
                      <a:pt x="224" y="1"/>
                    </a:moveTo>
                    <a:cubicBezTo>
                      <a:pt x="0" y="57"/>
                      <a:pt x="0" y="351"/>
                      <a:pt x="224" y="351"/>
                    </a:cubicBezTo>
                    <a:cubicBezTo>
                      <a:pt x="462" y="351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34"/>
              <p:cNvSpPr/>
              <p:nvPr/>
            </p:nvSpPr>
            <p:spPr>
              <a:xfrm>
                <a:off x="3044386" y="1484637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182" y="0"/>
                    </a:moveTo>
                    <a:cubicBezTo>
                      <a:pt x="0" y="56"/>
                      <a:pt x="70" y="350"/>
                      <a:pt x="238" y="350"/>
                    </a:cubicBezTo>
                    <a:lnTo>
                      <a:pt x="294" y="294"/>
                    </a:lnTo>
                    <a:cubicBezTo>
                      <a:pt x="476" y="238"/>
                      <a:pt x="42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34"/>
              <p:cNvSpPr/>
              <p:nvPr/>
            </p:nvSpPr>
            <p:spPr>
              <a:xfrm>
                <a:off x="3437149" y="1479679"/>
                <a:ext cx="20453" cy="12440"/>
              </a:xfrm>
              <a:custGeom>
                <a:rect b="b" l="l" r="r" t="t"/>
                <a:pathLst>
                  <a:path extrusionOk="0" h="281" w="462">
                    <a:moveTo>
                      <a:pt x="224" y="0"/>
                    </a:moveTo>
                    <a:cubicBezTo>
                      <a:pt x="0" y="0"/>
                      <a:pt x="0" y="280"/>
                      <a:pt x="224" y="280"/>
                    </a:cubicBezTo>
                    <a:cubicBezTo>
                      <a:pt x="462" y="280"/>
                      <a:pt x="406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34"/>
              <p:cNvSpPr/>
              <p:nvPr/>
            </p:nvSpPr>
            <p:spPr>
              <a:xfrm>
                <a:off x="2822593" y="1086915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9" y="1"/>
                    </a:moveTo>
                    <a:cubicBezTo>
                      <a:pt x="1" y="57"/>
                      <a:pt x="57" y="350"/>
                      <a:pt x="239" y="350"/>
                    </a:cubicBezTo>
                    <a:lnTo>
                      <a:pt x="295" y="350"/>
                    </a:lnTo>
                    <a:cubicBezTo>
                      <a:pt x="462" y="350"/>
                      <a:pt x="46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34"/>
              <p:cNvSpPr/>
              <p:nvPr/>
            </p:nvSpPr>
            <p:spPr>
              <a:xfrm>
                <a:off x="2887006" y="932059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9" y="0"/>
                    </a:moveTo>
                    <a:lnTo>
                      <a:pt x="183" y="56"/>
                    </a:lnTo>
                    <a:cubicBezTo>
                      <a:pt x="1" y="126"/>
                      <a:pt x="57" y="350"/>
                      <a:pt x="239" y="350"/>
                    </a:cubicBezTo>
                    <a:lnTo>
                      <a:pt x="295" y="350"/>
                    </a:lnTo>
                    <a:cubicBezTo>
                      <a:pt x="477" y="294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34"/>
              <p:cNvSpPr/>
              <p:nvPr/>
            </p:nvSpPr>
            <p:spPr>
              <a:xfrm>
                <a:off x="2791604" y="1146370"/>
                <a:ext cx="31033" cy="23596"/>
              </a:xfrm>
              <a:custGeom>
                <a:rect b="b" l="l" r="r" t="t"/>
                <a:pathLst>
                  <a:path extrusionOk="0" h="533" w="701">
                    <a:moveTo>
                      <a:pt x="351" y="1"/>
                    </a:moveTo>
                    <a:lnTo>
                      <a:pt x="351" y="57"/>
                    </a:lnTo>
                    <a:cubicBezTo>
                      <a:pt x="1" y="57"/>
                      <a:pt x="57" y="533"/>
                      <a:pt x="351" y="533"/>
                    </a:cubicBezTo>
                    <a:lnTo>
                      <a:pt x="407" y="533"/>
                    </a:lnTo>
                    <a:cubicBezTo>
                      <a:pt x="701" y="533"/>
                      <a:pt x="645" y="1"/>
                      <a:pt x="3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34"/>
              <p:cNvSpPr/>
              <p:nvPr/>
            </p:nvSpPr>
            <p:spPr>
              <a:xfrm>
                <a:off x="3424134" y="1381178"/>
                <a:ext cx="22932" cy="23596"/>
              </a:xfrm>
              <a:custGeom>
                <a:rect b="b" l="l" r="r" t="t"/>
                <a:pathLst>
                  <a:path extrusionOk="0" h="533" w="518">
                    <a:moveTo>
                      <a:pt x="350" y="0"/>
                    </a:moveTo>
                    <a:cubicBezTo>
                      <a:pt x="0" y="56"/>
                      <a:pt x="56" y="532"/>
                      <a:pt x="350" y="532"/>
                    </a:cubicBezTo>
                    <a:lnTo>
                      <a:pt x="406" y="532"/>
                    </a:lnTo>
                    <a:cubicBezTo>
                      <a:pt x="462" y="532"/>
                      <a:pt x="518" y="476"/>
                      <a:pt x="518" y="476"/>
                    </a:cubicBezTo>
                    <a:lnTo>
                      <a:pt x="518" y="126"/>
                    </a:lnTo>
                    <a:cubicBezTo>
                      <a:pt x="462" y="56"/>
                      <a:pt x="406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34"/>
              <p:cNvSpPr/>
              <p:nvPr/>
            </p:nvSpPr>
            <p:spPr>
              <a:xfrm>
                <a:off x="3346661" y="1531076"/>
                <a:ext cx="31033" cy="22976"/>
              </a:xfrm>
              <a:custGeom>
                <a:rect b="b" l="l" r="r" t="t"/>
                <a:pathLst>
                  <a:path extrusionOk="0" h="519" w="701">
                    <a:moveTo>
                      <a:pt x="295" y="1"/>
                    </a:moveTo>
                    <a:cubicBezTo>
                      <a:pt x="1" y="1"/>
                      <a:pt x="57" y="519"/>
                      <a:pt x="351" y="519"/>
                    </a:cubicBezTo>
                    <a:cubicBezTo>
                      <a:pt x="701" y="463"/>
                      <a:pt x="645" y="1"/>
                      <a:pt x="3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34"/>
              <p:cNvSpPr/>
              <p:nvPr/>
            </p:nvSpPr>
            <p:spPr>
              <a:xfrm>
                <a:off x="2917995" y="1084436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9" y="1"/>
                    </a:moveTo>
                    <a:cubicBezTo>
                      <a:pt x="1" y="1"/>
                      <a:pt x="57" y="350"/>
                      <a:pt x="239" y="350"/>
                    </a:cubicBezTo>
                    <a:cubicBezTo>
                      <a:pt x="476" y="294"/>
                      <a:pt x="4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34"/>
              <p:cNvSpPr/>
              <p:nvPr/>
            </p:nvSpPr>
            <p:spPr>
              <a:xfrm>
                <a:off x="2946505" y="1213306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2" y="0"/>
                    </a:moveTo>
                    <a:cubicBezTo>
                      <a:pt x="0" y="0"/>
                      <a:pt x="0" y="182"/>
                      <a:pt x="112" y="182"/>
                    </a:cubicBezTo>
                    <a:lnTo>
                      <a:pt x="182" y="182"/>
                    </a:lnTo>
                    <a:cubicBezTo>
                      <a:pt x="294" y="182"/>
                      <a:pt x="29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34"/>
              <p:cNvSpPr/>
              <p:nvPr/>
            </p:nvSpPr>
            <p:spPr>
              <a:xfrm>
                <a:off x="3181268" y="1234334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69"/>
                      <a:pt x="127" y="169"/>
                    </a:cubicBezTo>
                    <a:cubicBezTo>
                      <a:pt x="295" y="169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34"/>
              <p:cNvSpPr/>
              <p:nvPr/>
            </p:nvSpPr>
            <p:spPr>
              <a:xfrm>
                <a:off x="3354099" y="1301271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83" y="0"/>
                    </a:moveTo>
                    <a:cubicBezTo>
                      <a:pt x="1" y="0"/>
                      <a:pt x="71" y="238"/>
                      <a:pt x="183" y="238"/>
                    </a:cubicBezTo>
                    <a:cubicBezTo>
                      <a:pt x="295" y="182"/>
                      <a:pt x="295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34"/>
              <p:cNvSpPr/>
              <p:nvPr/>
            </p:nvSpPr>
            <p:spPr>
              <a:xfrm>
                <a:off x="3114376" y="1030560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68" y="0"/>
                    </a:moveTo>
                    <a:cubicBezTo>
                      <a:pt x="1" y="0"/>
                      <a:pt x="56" y="224"/>
                      <a:pt x="168" y="224"/>
                    </a:cubicBezTo>
                    <a:cubicBezTo>
                      <a:pt x="294" y="224"/>
                      <a:pt x="29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34"/>
              <p:cNvSpPr/>
              <p:nvPr/>
            </p:nvSpPr>
            <p:spPr>
              <a:xfrm>
                <a:off x="3315716" y="1407209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2" y="0"/>
                    </a:moveTo>
                    <a:cubicBezTo>
                      <a:pt x="0" y="0"/>
                      <a:pt x="0" y="168"/>
                      <a:pt x="112" y="168"/>
                    </a:cubicBezTo>
                    <a:lnTo>
                      <a:pt x="168" y="168"/>
                    </a:lnTo>
                    <a:cubicBezTo>
                      <a:pt x="294" y="168"/>
                      <a:pt x="29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34"/>
              <p:cNvSpPr/>
              <p:nvPr/>
            </p:nvSpPr>
            <p:spPr>
              <a:xfrm>
                <a:off x="3088346" y="139171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lnTo>
                      <a:pt x="127" y="56"/>
                    </a:lnTo>
                    <a:cubicBezTo>
                      <a:pt x="1" y="56"/>
                      <a:pt x="1" y="238"/>
                      <a:pt x="127" y="238"/>
                    </a:cubicBezTo>
                    <a:cubicBezTo>
                      <a:pt x="295" y="238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34"/>
              <p:cNvSpPr/>
              <p:nvPr/>
            </p:nvSpPr>
            <p:spPr>
              <a:xfrm>
                <a:off x="3258697" y="1327257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69"/>
                      <a:pt x="127" y="169"/>
                    </a:cubicBezTo>
                    <a:cubicBezTo>
                      <a:pt x="295" y="169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34"/>
              <p:cNvSpPr/>
              <p:nvPr/>
            </p:nvSpPr>
            <p:spPr>
              <a:xfrm>
                <a:off x="3199242" y="1373741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27" y="0"/>
                    </a:moveTo>
                    <a:cubicBezTo>
                      <a:pt x="1" y="0"/>
                      <a:pt x="1" y="224"/>
                      <a:pt x="127" y="224"/>
                    </a:cubicBezTo>
                    <a:lnTo>
                      <a:pt x="182" y="224"/>
                    </a:lnTo>
                    <a:cubicBezTo>
                      <a:pt x="294" y="168"/>
                      <a:pt x="294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34"/>
              <p:cNvSpPr/>
              <p:nvPr/>
            </p:nvSpPr>
            <p:spPr>
              <a:xfrm>
                <a:off x="3101361" y="128577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0"/>
                    </a:moveTo>
                    <a:cubicBezTo>
                      <a:pt x="1" y="56"/>
                      <a:pt x="1" y="238"/>
                      <a:pt x="113" y="238"/>
                    </a:cubicBezTo>
                    <a:cubicBezTo>
                      <a:pt x="295" y="238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34"/>
              <p:cNvSpPr/>
              <p:nvPr/>
            </p:nvSpPr>
            <p:spPr>
              <a:xfrm>
                <a:off x="3039427" y="1154427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2" y="1"/>
                    </a:moveTo>
                    <a:cubicBezTo>
                      <a:pt x="0" y="1"/>
                      <a:pt x="0" y="225"/>
                      <a:pt x="182" y="225"/>
                    </a:cubicBezTo>
                    <a:cubicBezTo>
                      <a:pt x="294" y="225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34"/>
              <p:cNvSpPr/>
              <p:nvPr/>
            </p:nvSpPr>
            <p:spPr>
              <a:xfrm>
                <a:off x="3036948" y="1226322"/>
                <a:ext cx="10581" cy="10536"/>
              </a:xfrm>
              <a:custGeom>
                <a:rect b="b" l="l" r="r" t="t"/>
                <a:pathLst>
                  <a:path extrusionOk="0" h="238" w="239">
                    <a:moveTo>
                      <a:pt x="112" y="0"/>
                    </a:moveTo>
                    <a:cubicBezTo>
                      <a:pt x="0" y="56"/>
                      <a:pt x="0" y="238"/>
                      <a:pt x="112" y="238"/>
                    </a:cubicBezTo>
                    <a:cubicBezTo>
                      <a:pt x="238" y="238"/>
                      <a:pt x="23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34"/>
              <p:cNvSpPr/>
              <p:nvPr/>
            </p:nvSpPr>
            <p:spPr>
              <a:xfrm>
                <a:off x="3109418" y="909127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13" y="0"/>
                    </a:moveTo>
                    <a:cubicBezTo>
                      <a:pt x="1" y="0"/>
                      <a:pt x="1" y="168"/>
                      <a:pt x="113" y="168"/>
                    </a:cubicBezTo>
                    <a:cubicBezTo>
                      <a:pt x="224" y="168"/>
                      <a:pt x="224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34"/>
              <p:cNvSpPr/>
              <p:nvPr/>
            </p:nvSpPr>
            <p:spPr>
              <a:xfrm>
                <a:off x="2799661" y="1309328"/>
                <a:ext cx="12440" cy="7482"/>
              </a:xfrm>
              <a:custGeom>
                <a:rect b="b" l="l" r="r" t="t"/>
                <a:pathLst>
                  <a:path extrusionOk="0" h="169" w="281">
                    <a:moveTo>
                      <a:pt x="113" y="0"/>
                    </a:moveTo>
                    <a:cubicBezTo>
                      <a:pt x="1" y="0"/>
                      <a:pt x="1" y="168"/>
                      <a:pt x="113" y="168"/>
                    </a:cubicBezTo>
                    <a:lnTo>
                      <a:pt x="169" y="168"/>
                    </a:lnTo>
                    <a:cubicBezTo>
                      <a:pt x="281" y="168"/>
                      <a:pt x="28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34"/>
              <p:cNvSpPr/>
              <p:nvPr/>
            </p:nvSpPr>
            <p:spPr>
              <a:xfrm>
                <a:off x="3090825" y="1549050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83" y="1"/>
                    </a:moveTo>
                    <a:cubicBezTo>
                      <a:pt x="1" y="1"/>
                      <a:pt x="71" y="182"/>
                      <a:pt x="183" y="182"/>
                    </a:cubicBezTo>
                    <a:cubicBezTo>
                      <a:pt x="295" y="182"/>
                      <a:pt x="295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34"/>
              <p:cNvSpPr/>
              <p:nvPr/>
            </p:nvSpPr>
            <p:spPr>
              <a:xfrm>
                <a:off x="2928531" y="984076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68" y="1"/>
                    </a:moveTo>
                    <a:cubicBezTo>
                      <a:pt x="1" y="1"/>
                      <a:pt x="56" y="169"/>
                      <a:pt x="168" y="169"/>
                    </a:cubicBezTo>
                    <a:cubicBezTo>
                      <a:pt x="294" y="169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34"/>
              <p:cNvSpPr/>
              <p:nvPr/>
            </p:nvSpPr>
            <p:spPr>
              <a:xfrm>
                <a:off x="3021454" y="105592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68" y="1"/>
                    </a:moveTo>
                    <a:cubicBezTo>
                      <a:pt x="1" y="1"/>
                      <a:pt x="56" y="239"/>
                      <a:pt x="168" y="239"/>
                    </a:cubicBezTo>
                    <a:cubicBezTo>
                      <a:pt x="294" y="183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34"/>
              <p:cNvSpPr/>
              <p:nvPr/>
            </p:nvSpPr>
            <p:spPr>
              <a:xfrm>
                <a:off x="3189326" y="1063984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1"/>
                    </a:moveTo>
                    <a:cubicBezTo>
                      <a:pt x="1" y="1"/>
                      <a:pt x="1" y="225"/>
                      <a:pt x="113" y="225"/>
                    </a:cubicBezTo>
                    <a:lnTo>
                      <a:pt x="169" y="225"/>
                    </a:lnTo>
                    <a:cubicBezTo>
                      <a:pt x="295" y="225"/>
                      <a:pt x="29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34"/>
              <p:cNvSpPr/>
              <p:nvPr/>
            </p:nvSpPr>
            <p:spPr>
              <a:xfrm>
                <a:off x="3152803" y="1135878"/>
                <a:ext cx="13015" cy="8057"/>
              </a:xfrm>
              <a:custGeom>
                <a:rect b="b" l="l" r="r" t="t"/>
                <a:pathLst>
                  <a:path extrusionOk="0" h="182" w="294">
                    <a:moveTo>
                      <a:pt x="182" y="0"/>
                    </a:moveTo>
                    <a:cubicBezTo>
                      <a:pt x="0" y="0"/>
                      <a:pt x="70" y="182"/>
                      <a:pt x="182" y="182"/>
                    </a:cubicBezTo>
                    <a:cubicBezTo>
                      <a:pt x="294" y="182"/>
                      <a:pt x="294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34"/>
              <p:cNvSpPr/>
              <p:nvPr/>
            </p:nvSpPr>
            <p:spPr>
              <a:xfrm>
                <a:off x="3238288" y="1141412"/>
                <a:ext cx="10581" cy="9961"/>
              </a:xfrm>
              <a:custGeom>
                <a:rect b="b" l="l" r="r" t="t"/>
                <a:pathLst>
                  <a:path extrusionOk="0" h="225" w="239">
                    <a:moveTo>
                      <a:pt x="112" y="1"/>
                    </a:moveTo>
                    <a:cubicBezTo>
                      <a:pt x="0" y="57"/>
                      <a:pt x="0" y="225"/>
                      <a:pt x="112" y="225"/>
                    </a:cubicBezTo>
                    <a:cubicBezTo>
                      <a:pt x="238" y="225"/>
                      <a:pt x="23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34"/>
              <p:cNvSpPr/>
              <p:nvPr/>
            </p:nvSpPr>
            <p:spPr>
              <a:xfrm>
                <a:off x="3264275" y="891153"/>
                <a:ext cx="12440" cy="9961"/>
              </a:xfrm>
              <a:custGeom>
                <a:rect b="b" l="l" r="r" t="t"/>
                <a:pathLst>
                  <a:path extrusionOk="0" h="225" w="281">
                    <a:moveTo>
                      <a:pt x="169" y="1"/>
                    </a:moveTo>
                    <a:cubicBezTo>
                      <a:pt x="1" y="1"/>
                      <a:pt x="57" y="225"/>
                      <a:pt x="169" y="225"/>
                    </a:cubicBezTo>
                    <a:cubicBezTo>
                      <a:pt x="281" y="225"/>
                      <a:pt x="281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34"/>
              <p:cNvSpPr/>
              <p:nvPr/>
            </p:nvSpPr>
            <p:spPr>
              <a:xfrm>
                <a:off x="3295264" y="1213306"/>
                <a:ext cx="12440" cy="10581"/>
              </a:xfrm>
              <a:custGeom>
                <a:rect b="b" l="l" r="r" t="t"/>
                <a:pathLst>
                  <a:path extrusionOk="0" h="239" w="281">
                    <a:moveTo>
                      <a:pt x="112" y="0"/>
                    </a:moveTo>
                    <a:cubicBezTo>
                      <a:pt x="1" y="70"/>
                      <a:pt x="1" y="238"/>
                      <a:pt x="112" y="238"/>
                    </a:cubicBezTo>
                    <a:lnTo>
                      <a:pt x="168" y="238"/>
                    </a:lnTo>
                    <a:cubicBezTo>
                      <a:pt x="280" y="238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34"/>
              <p:cNvSpPr/>
              <p:nvPr/>
            </p:nvSpPr>
            <p:spPr>
              <a:xfrm>
                <a:off x="3243246" y="968582"/>
                <a:ext cx="13015" cy="7482"/>
              </a:xfrm>
              <a:custGeom>
                <a:rect b="b" l="l" r="r" t="t"/>
                <a:pathLst>
                  <a:path extrusionOk="0" h="169" w="294">
                    <a:moveTo>
                      <a:pt x="126" y="1"/>
                    </a:moveTo>
                    <a:cubicBezTo>
                      <a:pt x="0" y="1"/>
                      <a:pt x="0" y="169"/>
                      <a:pt x="182" y="169"/>
                    </a:cubicBezTo>
                    <a:cubicBezTo>
                      <a:pt x="294" y="169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34"/>
              <p:cNvSpPr/>
              <p:nvPr/>
            </p:nvSpPr>
            <p:spPr>
              <a:xfrm>
                <a:off x="3173831" y="880617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1"/>
                    </a:moveTo>
                    <a:cubicBezTo>
                      <a:pt x="1" y="1"/>
                      <a:pt x="1" y="169"/>
                      <a:pt x="113" y="169"/>
                    </a:cubicBezTo>
                    <a:cubicBezTo>
                      <a:pt x="295" y="169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34"/>
              <p:cNvSpPr/>
              <p:nvPr/>
            </p:nvSpPr>
            <p:spPr>
              <a:xfrm>
                <a:off x="3364635" y="937637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83" y="0"/>
                    </a:moveTo>
                    <a:cubicBezTo>
                      <a:pt x="1" y="56"/>
                      <a:pt x="57" y="224"/>
                      <a:pt x="183" y="224"/>
                    </a:cubicBezTo>
                    <a:cubicBezTo>
                      <a:pt x="295" y="224"/>
                      <a:pt x="295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34"/>
              <p:cNvSpPr/>
              <p:nvPr/>
            </p:nvSpPr>
            <p:spPr>
              <a:xfrm>
                <a:off x="3475531" y="1097452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1" y="0"/>
                      <a:pt x="1" y="238"/>
                      <a:pt x="127" y="238"/>
                    </a:cubicBezTo>
                    <a:cubicBezTo>
                      <a:pt x="294" y="168"/>
                      <a:pt x="238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34"/>
              <p:cNvSpPr/>
              <p:nvPr/>
            </p:nvSpPr>
            <p:spPr>
              <a:xfrm>
                <a:off x="2951463" y="901070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6" y="1"/>
                    </a:moveTo>
                    <a:cubicBezTo>
                      <a:pt x="0" y="57"/>
                      <a:pt x="0" y="238"/>
                      <a:pt x="126" y="238"/>
                    </a:cubicBezTo>
                    <a:lnTo>
                      <a:pt x="182" y="238"/>
                    </a:lnTo>
                    <a:cubicBezTo>
                      <a:pt x="294" y="238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34"/>
              <p:cNvSpPr/>
              <p:nvPr/>
            </p:nvSpPr>
            <p:spPr>
              <a:xfrm>
                <a:off x="3279769" y="1068942"/>
                <a:ext cx="12440" cy="10581"/>
              </a:xfrm>
              <a:custGeom>
                <a:rect b="b" l="l" r="r" t="t"/>
                <a:pathLst>
                  <a:path extrusionOk="0" h="239" w="281">
                    <a:moveTo>
                      <a:pt x="113" y="1"/>
                    </a:moveTo>
                    <a:cubicBezTo>
                      <a:pt x="1" y="1"/>
                      <a:pt x="1" y="239"/>
                      <a:pt x="113" y="239"/>
                    </a:cubicBezTo>
                    <a:lnTo>
                      <a:pt x="169" y="239"/>
                    </a:lnTo>
                    <a:cubicBezTo>
                      <a:pt x="281" y="183"/>
                      <a:pt x="281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34"/>
              <p:cNvSpPr/>
              <p:nvPr/>
            </p:nvSpPr>
            <p:spPr>
              <a:xfrm>
                <a:off x="3380129" y="1030560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0"/>
                    </a:moveTo>
                    <a:cubicBezTo>
                      <a:pt x="1" y="0"/>
                      <a:pt x="1" y="224"/>
                      <a:pt x="113" y="224"/>
                    </a:cubicBezTo>
                    <a:cubicBezTo>
                      <a:pt x="294" y="224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3336169" y="1125962"/>
                <a:ext cx="13015" cy="9961"/>
              </a:xfrm>
              <a:custGeom>
                <a:rect b="b" l="l" r="r" t="t"/>
                <a:pathLst>
                  <a:path extrusionOk="0" h="225" w="294">
                    <a:moveTo>
                      <a:pt x="126" y="0"/>
                    </a:moveTo>
                    <a:cubicBezTo>
                      <a:pt x="0" y="56"/>
                      <a:pt x="0" y="224"/>
                      <a:pt x="126" y="224"/>
                    </a:cubicBezTo>
                    <a:cubicBezTo>
                      <a:pt x="294" y="224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3475531" y="1030560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27" y="0"/>
                    </a:moveTo>
                    <a:cubicBezTo>
                      <a:pt x="1" y="0"/>
                      <a:pt x="1" y="224"/>
                      <a:pt x="127" y="224"/>
                    </a:cubicBezTo>
                    <a:cubicBezTo>
                      <a:pt x="294" y="224"/>
                      <a:pt x="238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3005959" y="1321723"/>
                <a:ext cx="13060" cy="10536"/>
              </a:xfrm>
              <a:custGeom>
                <a:rect b="b" l="l" r="r" t="t"/>
                <a:pathLst>
                  <a:path extrusionOk="0" h="238" w="295">
                    <a:moveTo>
                      <a:pt x="113" y="0"/>
                    </a:moveTo>
                    <a:cubicBezTo>
                      <a:pt x="1" y="70"/>
                      <a:pt x="1" y="238"/>
                      <a:pt x="113" y="238"/>
                    </a:cubicBezTo>
                    <a:lnTo>
                      <a:pt x="169" y="238"/>
                    </a:lnTo>
                    <a:cubicBezTo>
                      <a:pt x="295" y="238"/>
                      <a:pt x="29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3537465" y="1053447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7" y="1"/>
                    </a:moveTo>
                    <a:cubicBezTo>
                      <a:pt x="1" y="1"/>
                      <a:pt x="1" y="183"/>
                      <a:pt x="127" y="183"/>
                    </a:cubicBezTo>
                    <a:cubicBezTo>
                      <a:pt x="295" y="183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3375171" y="1461085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9" y="1"/>
                    </a:moveTo>
                    <a:cubicBezTo>
                      <a:pt x="1" y="70"/>
                      <a:pt x="1" y="350"/>
                      <a:pt x="169" y="350"/>
                    </a:cubicBezTo>
                    <a:lnTo>
                      <a:pt x="225" y="350"/>
                    </a:lnTo>
                    <a:cubicBezTo>
                      <a:pt x="406" y="350"/>
                      <a:pt x="406" y="1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238720" y="3928160"/>
              <a:ext cx="4300" cy="12749"/>
            </a:xfrm>
            <a:custGeom>
              <a:rect b="b" l="l" r="r" t="t"/>
              <a:pathLst>
                <a:path extrusionOk="0" h="169" w="57">
                  <a:moveTo>
                    <a:pt x="57" y="1"/>
                  </a:moveTo>
                  <a:cubicBezTo>
                    <a:pt x="1" y="57"/>
                    <a:pt x="1" y="113"/>
                    <a:pt x="57" y="169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FF7A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465365" y="4508818"/>
              <a:ext cx="18030" cy="16974"/>
            </a:xfrm>
            <a:custGeom>
              <a:rect b="b" l="l" r="r" t="t"/>
              <a:pathLst>
                <a:path extrusionOk="0" h="225" w="239">
                  <a:moveTo>
                    <a:pt x="127" y="0"/>
                  </a:moveTo>
                  <a:cubicBezTo>
                    <a:pt x="1" y="0"/>
                    <a:pt x="1" y="168"/>
                    <a:pt x="71" y="224"/>
                  </a:cubicBezTo>
                  <a:lnTo>
                    <a:pt x="127" y="224"/>
                  </a:lnTo>
                  <a:cubicBezTo>
                    <a:pt x="239" y="224"/>
                    <a:pt x="239" y="56"/>
                    <a:pt x="183" y="56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7A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17" name="Google Shape;1417;p34"/>
            <p:cNvGrpSpPr/>
            <p:nvPr/>
          </p:nvGrpSpPr>
          <p:grpSpPr>
            <a:xfrm>
              <a:off x="7226901" y="4019947"/>
              <a:ext cx="1197171" cy="791777"/>
              <a:chOff x="3462516" y="1301271"/>
              <a:chExt cx="702565" cy="464658"/>
            </a:xfrm>
          </p:grpSpPr>
          <p:sp>
            <p:nvSpPr>
              <p:cNvPr id="1418" name="Google Shape;1418;p34"/>
              <p:cNvSpPr/>
              <p:nvPr/>
            </p:nvSpPr>
            <p:spPr>
              <a:xfrm>
                <a:off x="4028109" y="1402251"/>
                <a:ext cx="51486" cy="159859"/>
              </a:xfrm>
              <a:custGeom>
                <a:rect b="b" l="l" r="r" t="t"/>
                <a:pathLst>
                  <a:path extrusionOk="0" h="3611" w="1163">
                    <a:moveTo>
                      <a:pt x="994" y="0"/>
                    </a:moveTo>
                    <a:cubicBezTo>
                      <a:pt x="1" y="1511"/>
                      <a:pt x="57" y="3498"/>
                      <a:pt x="57" y="3610"/>
                    </a:cubicBezTo>
                    <a:lnTo>
                      <a:pt x="295" y="3610"/>
                    </a:lnTo>
                    <a:cubicBezTo>
                      <a:pt x="295" y="3554"/>
                      <a:pt x="239" y="1567"/>
                      <a:pt x="1162" y="112"/>
                    </a:cubicBezTo>
                    <a:lnTo>
                      <a:pt x="9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34"/>
              <p:cNvSpPr/>
              <p:nvPr/>
            </p:nvSpPr>
            <p:spPr>
              <a:xfrm>
                <a:off x="3517056" y="1526118"/>
                <a:ext cx="28510" cy="20497"/>
              </a:xfrm>
              <a:custGeom>
                <a:rect b="b" l="l" r="r" t="t"/>
                <a:pathLst>
                  <a:path extrusionOk="0" h="463" w="644">
                    <a:moveTo>
                      <a:pt x="294" y="1"/>
                    </a:moveTo>
                    <a:cubicBezTo>
                      <a:pt x="56" y="1"/>
                      <a:pt x="0" y="407"/>
                      <a:pt x="294" y="463"/>
                    </a:cubicBezTo>
                    <a:cubicBezTo>
                      <a:pt x="588" y="463"/>
                      <a:pt x="64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34"/>
              <p:cNvSpPr/>
              <p:nvPr/>
            </p:nvSpPr>
            <p:spPr>
              <a:xfrm>
                <a:off x="3767315" y="1670483"/>
                <a:ext cx="28554" cy="20497"/>
              </a:xfrm>
              <a:custGeom>
                <a:rect b="b" l="l" r="r" t="t"/>
                <a:pathLst>
                  <a:path extrusionOk="0" h="463" w="645">
                    <a:moveTo>
                      <a:pt x="294" y="0"/>
                    </a:moveTo>
                    <a:cubicBezTo>
                      <a:pt x="56" y="0"/>
                      <a:pt x="0" y="462"/>
                      <a:pt x="294" y="462"/>
                    </a:cubicBezTo>
                    <a:cubicBezTo>
                      <a:pt x="588" y="462"/>
                      <a:pt x="644" y="56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34"/>
              <p:cNvSpPr/>
              <p:nvPr/>
            </p:nvSpPr>
            <p:spPr>
              <a:xfrm>
                <a:off x="3532507" y="1608505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9" y="1"/>
                    </a:moveTo>
                    <a:cubicBezTo>
                      <a:pt x="113" y="1"/>
                      <a:pt x="1" y="239"/>
                      <a:pt x="169" y="295"/>
                    </a:cubicBezTo>
                    <a:lnTo>
                      <a:pt x="239" y="351"/>
                    </a:lnTo>
                    <a:cubicBezTo>
                      <a:pt x="407" y="351"/>
                      <a:pt x="463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34"/>
              <p:cNvSpPr/>
              <p:nvPr/>
            </p:nvSpPr>
            <p:spPr>
              <a:xfrm>
                <a:off x="3583948" y="1489595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8" y="0"/>
                    </a:moveTo>
                    <a:cubicBezTo>
                      <a:pt x="0" y="0"/>
                      <a:pt x="0" y="294"/>
                      <a:pt x="182" y="294"/>
                    </a:cubicBezTo>
                    <a:lnTo>
                      <a:pt x="238" y="294"/>
                    </a:lnTo>
                    <a:cubicBezTo>
                      <a:pt x="406" y="294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34"/>
              <p:cNvSpPr/>
              <p:nvPr/>
            </p:nvSpPr>
            <p:spPr>
              <a:xfrm>
                <a:off x="3527593" y="1422659"/>
                <a:ext cx="20453" cy="20497"/>
              </a:xfrm>
              <a:custGeom>
                <a:rect b="b" l="l" r="r" t="t"/>
                <a:pathLst>
                  <a:path extrusionOk="0" h="463" w="462">
                    <a:moveTo>
                      <a:pt x="224" y="1"/>
                    </a:moveTo>
                    <a:cubicBezTo>
                      <a:pt x="56" y="57"/>
                      <a:pt x="0" y="351"/>
                      <a:pt x="168" y="463"/>
                    </a:cubicBezTo>
                    <a:lnTo>
                      <a:pt x="280" y="463"/>
                    </a:lnTo>
                    <a:cubicBezTo>
                      <a:pt x="350" y="463"/>
                      <a:pt x="406" y="407"/>
                      <a:pt x="462" y="351"/>
                    </a:cubicBezTo>
                    <a:cubicBezTo>
                      <a:pt x="350" y="239"/>
                      <a:pt x="280" y="113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34"/>
              <p:cNvSpPr/>
              <p:nvPr/>
            </p:nvSpPr>
            <p:spPr>
              <a:xfrm>
                <a:off x="3671913" y="1621520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8" y="1"/>
                    </a:moveTo>
                    <a:cubicBezTo>
                      <a:pt x="56" y="1"/>
                      <a:pt x="0" y="225"/>
                      <a:pt x="168" y="351"/>
                    </a:cubicBezTo>
                    <a:lnTo>
                      <a:pt x="238" y="351"/>
                    </a:lnTo>
                    <a:cubicBezTo>
                      <a:pt x="406" y="351"/>
                      <a:pt x="462" y="113"/>
                      <a:pt x="294" y="57"/>
                    </a:cubicBezTo>
                    <a:cubicBezTo>
                      <a:pt x="294" y="1"/>
                      <a:pt x="23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34"/>
              <p:cNvSpPr/>
              <p:nvPr/>
            </p:nvSpPr>
            <p:spPr>
              <a:xfrm>
                <a:off x="3486067" y="1456127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8" y="1"/>
                    </a:moveTo>
                    <a:cubicBezTo>
                      <a:pt x="56" y="1"/>
                      <a:pt x="0" y="238"/>
                      <a:pt x="168" y="294"/>
                    </a:cubicBezTo>
                    <a:lnTo>
                      <a:pt x="238" y="294"/>
                    </a:lnTo>
                    <a:cubicBezTo>
                      <a:pt x="406" y="294"/>
                      <a:pt x="462" y="57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34"/>
              <p:cNvSpPr/>
              <p:nvPr/>
            </p:nvSpPr>
            <p:spPr>
              <a:xfrm>
                <a:off x="3596964" y="1577560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8" y="0"/>
                    </a:moveTo>
                    <a:cubicBezTo>
                      <a:pt x="56" y="0"/>
                      <a:pt x="0" y="294"/>
                      <a:pt x="238" y="294"/>
                    </a:cubicBezTo>
                    <a:cubicBezTo>
                      <a:pt x="406" y="294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34"/>
              <p:cNvSpPr/>
              <p:nvPr/>
            </p:nvSpPr>
            <p:spPr>
              <a:xfrm>
                <a:off x="3917213" y="1739854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9" y="1"/>
                    </a:moveTo>
                    <a:cubicBezTo>
                      <a:pt x="57" y="1"/>
                      <a:pt x="1" y="238"/>
                      <a:pt x="169" y="294"/>
                    </a:cubicBezTo>
                    <a:lnTo>
                      <a:pt x="225" y="294"/>
                    </a:lnTo>
                    <a:cubicBezTo>
                      <a:pt x="351" y="294"/>
                      <a:pt x="407" y="70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34"/>
              <p:cNvSpPr/>
              <p:nvPr/>
            </p:nvSpPr>
            <p:spPr>
              <a:xfrm>
                <a:off x="3738805" y="1588096"/>
                <a:ext cx="23596" cy="17974"/>
              </a:xfrm>
              <a:custGeom>
                <a:rect b="b" l="l" r="r" t="t"/>
                <a:pathLst>
                  <a:path extrusionOk="0" h="406" w="533">
                    <a:moveTo>
                      <a:pt x="183" y="0"/>
                    </a:moveTo>
                    <a:cubicBezTo>
                      <a:pt x="1" y="56"/>
                      <a:pt x="1" y="280"/>
                      <a:pt x="183" y="406"/>
                    </a:cubicBezTo>
                    <a:lnTo>
                      <a:pt x="295" y="406"/>
                    </a:lnTo>
                    <a:cubicBezTo>
                      <a:pt x="407" y="406"/>
                      <a:pt x="533" y="280"/>
                      <a:pt x="533" y="112"/>
                    </a:cubicBezTo>
                    <a:cubicBezTo>
                      <a:pt x="407" y="112"/>
                      <a:pt x="295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34"/>
              <p:cNvSpPr/>
              <p:nvPr/>
            </p:nvSpPr>
            <p:spPr>
              <a:xfrm>
                <a:off x="4015094" y="163949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83" y="57"/>
                      <a:pt x="113" y="57"/>
                      <a:pt x="1" y="57"/>
                    </a:cubicBezTo>
                    <a:cubicBezTo>
                      <a:pt x="1" y="113"/>
                      <a:pt x="1" y="169"/>
                      <a:pt x="57" y="238"/>
                    </a:cubicBezTo>
                    <a:lnTo>
                      <a:pt x="113" y="238"/>
                    </a:lnTo>
                    <a:cubicBezTo>
                      <a:pt x="239" y="238"/>
                      <a:pt x="295" y="11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34"/>
              <p:cNvSpPr/>
              <p:nvPr/>
            </p:nvSpPr>
            <p:spPr>
              <a:xfrm>
                <a:off x="3945723" y="1657467"/>
                <a:ext cx="27934" cy="20497"/>
              </a:xfrm>
              <a:custGeom>
                <a:rect b="b" l="l" r="r" t="t"/>
                <a:pathLst>
                  <a:path extrusionOk="0" h="463" w="631">
                    <a:moveTo>
                      <a:pt x="280" y="0"/>
                    </a:moveTo>
                    <a:cubicBezTo>
                      <a:pt x="112" y="0"/>
                      <a:pt x="1" y="350"/>
                      <a:pt x="224" y="462"/>
                    </a:cubicBezTo>
                    <a:lnTo>
                      <a:pt x="280" y="462"/>
                    </a:lnTo>
                    <a:cubicBezTo>
                      <a:pt x="518" y="462"/>
                      <a:pt x="630" y="112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34"/>
              <p:cNvSpPr/>
              <p:nvPr/>
            </p:nvSpPr>
            <p:spPr>
              <a:xfrm>
                <a:off x="3462516" y="1301271"/>
                <a:ext cx="21117" cy="20497"/>
              </a:xfrm>
              <a:custGeom>
                <a:rect b="b" l="l" r="r" t="t"/>
                <a:pathLst>
                  <a:path extrusionOk="0" h="463" w="477">
                    <a:moveTo>
                      <a:pt x="351" y="0"/>
                    </a:moveTo>
                    <a:cubicBezTo>
                      <a:pt x="127" y="0"/>
                      <a:pt x="1" y="350"/>
                      <a:pt x="239" y="406"/>
                    </a:cubicBezTo>
                    <a:cubicBezTo>
                      <a:pt x="295" y="462"/>
                      <a:pt x="295" y="462"/>
                      <a:pt x="351" y="462"/>
                    </a:cubicBezTo>
                    <a:cubicBezTo>
                      <a:pt x="421" y="462"/>
                      <a:pt x="421" y="462"/>
                      <a:pt x="477" y="406"/>
                    </a:cubicBezTo>
                    <a:cubicBezTo>
                      <a:pt x="421" y="294"/>
                      <a:pt x="351" y="112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34"/>
              <p:cNvSpPr/>
              <p:nvPr/>
            </p:nvSpPr>
            <p:spPr>
              <a:xfrm>
                <a:off x="3818712" y="1745432"/>
                <a:ext cx="28554" cy="20497"/>
              </a:xfrm>
              <a:custGeom>
                <a:rect b="b" l="l" r="r" t="t"/>
                <a:pathLst>
                  <a:path extrusionOk="0" h="463" w="645">
                    <a:moveTo>
                      <a:pt x="295" y="0"/>
                    </a:moveTo>
                    <a:cubicBezTo>
                      <a:pt x="127" y="0"/>
                      <a:pt x="1" y="350"/>
                      <a:pt x="239" y="406"/>
                    </a:cubicBezTo>
                    <a:cubicBezTo>
                      <a:pt x="295" y="462"/>
                      <a:pt x="295" y="462"/>
                      <a:pt x="351" y="462"/>
                    </a:cubicBezTo>
                    <a:cubicBezTo>
                      <a:pt x="533" y="462"/>
                      <a:pt x="645" y="112"/>
                      <a:pt x="4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p34"/>
              <p:cNvSpPr/>
              <p:nvPr/>
            </p:nvSpPr>
            <p:spPr>
              <a:xfrm>
                <a:off x="4069635" y="1659946"/>
                <a:ext cx="30989" cy="21117"/>
              </a:xfrm>
              <a:custGeom>
                <a:rect b="b" l="l" r="r" t="t"/>
                <a:pathLst>
                  <a:path extrusionOk="0" h="477" w="700">
                    <a:moveTo>
                      <a:pt x="350" y="0"/>
                    </a:moveTo>
                    <a:cubicBezTo>
                      <a:pt x="112" y="0"/>
                      <a:pt x="0" y="350"/>
                      <a:pt x="224" y="476"/>
                    </a:cubicBezTo>
                    <a:lnTo>
                      <a:pt x="350" y="476"/>
                    </a:lnTo>
                    <a:cubicBezTo>
                      <a:pt x="574" y="476"/>
                      <a:pt x="700" y="126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34"/>
              <p:cNvSpPr/>
              <p:nvPr/>
            </p:nvSpPr>
            <p:spPr>
              <a:xfrm>
                <a:off x="4143964" y="1621520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8" y="1"/>
                    </a:moveTo>
                    <a:cubicBezTo>
                      <a:pt x="70" y="1"/>
                      <a:pt x="0" y="225"/>
                      <a:pt x="182" y="295"/>
                    </a:cubicBezTo>
                    <a:cubicBezTo>
                      <a:pt x="182" y="351"/>
                      <a:pt x="238" y="351"/>
                      <a:pt x="238" y="351"/>
                    </a:cubicBezTo>
                    <a:cubicBezTo>
                      <a:pt x="420" y="351"/>
                      <a:pt x="476" y="113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34"/>
              <p:cNvSpPr/>
              <p:nvPr/>
            </p:nvSpPr>
            <p:spPr>
              <a:xfrm>
                <a:off x="3656418" y="1716922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9" y="1"/>
                    </a:moveTo>
                    <a:cubicBezTo>
                      <a:pt x="57" y="1"/>
                      <a:pt x="1" y="239"/>
                      <a:pt x="169" y="295"/>
                    </a:cubicBezTo>
                    <a:lnTo>
                      <a:pt x="239" y="295"/>
                    </a:lnTo>
                    <a:cubicBezTo>
                      <a:pt x="406" y="295"/>
                      <a:pt x="462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34"/>
              <p:cNvSpPr/>
              <p:nvPr/>
            </p:nvSpPr>
            <p:spPr>
              <a:xfrm>
                <a:off x="4103058" y="1621520"/>
                <a:ext cx="15539" cy="13060"/>
              </a:xfrm>
              <a:custGeom>
                <a:rect b="b" l="l" r="r" t="t"/>
                <a:pathLst>
                  <a:path extrusionOk="0" h="295" w="351">
                    <a:moveTo>
                      <a:pt x="295" y="1"/>
                    </a:moveTo>
                    <a:cubicBezTo>
                      <a:pt x="169" y="57"/>
                      <a:pt x="113" y="57"/>
                      <a:pt x="1" y="113"/>
                    </a:cubicBezTo>
                    <a:cubicBezTo>
                      <a:pt x="1" y="169"/>
                      <a:pt x="57" y="225"/>
                      <a:pt x="113" y="225"/>
                    </a:cubicBezTo>
                    <a:cubicBezTo>
                      <a:pt x="113" y="295"/>
                      <a:pt x="169" y="295"/>
                      <a:pt x="169" y="295"/>
                    </a:cubicBezTo>
                    <a:cubicBezTo>
                      <a:pt x="295" y="295"/>
                      <a:pt x="351" y="11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34"/>
              <p:cNvSpPr/>
              <p:nvPr/>
            </p:nvSpPr>
            <p:spPr>
              <a:xfrm>
                <a:off x="3849701" y="1626478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82" y="1"/>
                    </a:moveTo>
                    <a:cubicBezTo>
                      <a:pt x="71" y="1"/>
                      <a:pt x="1" y="183"/>
                      <a:pt x="127" y="239"/>
                    </a:cubicBezTo>
                    <a:lnTo>
                      <a:pt x="182" y="239"/>
                    </a:lnTo>
                    <a:cubicBezTo>
                      <a:pt x="238" y="239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34"/>
              <p:cNvSpPr/>
              <p:nvPr/>
            </p:nvSpPr>
            <p:spPr>
              <a:xfrm>
                <a:off x="3648361" y="1562065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71" y="0"/>
                      <a:pt x="1" y="168"/>
                      <a:pt x="127" y="168"/>
                    </a:cubicBezTo>
                    <a:lnTo>
                      <a:pt x="127" y="238"/>
                    </a:lnTo>
                    <a:cubicBezTo>
                      <a:pt x="239" y="238"/>
                      <a:pt x="295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34"/>
              <p:cNvSpPr/>
              <p:nvPr/>
            </p:nvSpPr>
            <p:spPr>
              <a:xfrm>
                <a:off x="3780330" y="1628957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112" y="1"/>
                    </a:moveTo>
                    <a:cubicBezTo>
                      <a:pt x="0" y="1"/>
                      <a:pt x="0" y="127"/>
                      <a:pt x="56" y="183"/>
                    </a:cubicBezTo>
                    <a:lnTo>
                      <a:pt x="112" y="183"/>
                    </a:lnTo>
                    <a:cubicBezTo>
                      <a:pt x="238" y="183"/>
                      <a:pt x="238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34"/>
              <p:cNvSpPr/>
              <p:nvPr/>
            </p:nvSpPr>
            <p:spPr>
              <a:xfrm>
                <a:off x="3468094" y="1389235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57" y="0"/>
                      <a:pt x="1" y="168"/>
                      <a:pt x="113" y="168"/>
                    </a:cubicBezTo>
                    <a:cubicBezTo>
                      <a:pt x="225" y="168"/>
                      <a:pt x="295" y="56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34"/>
              <p:cNvSpPr/>
              <p:nvPr/>
            </p:nvSpPr>
            <p:spPr>
              <a:xfrm>
                <a:off x="3609979" y="1646931"/>
                <a:ext cx="10581" cy="10581"/>
              </a:xfrm>
              <a:custGeom>
                <a:rect b="b" l="l" r="r" t="t"/>
                <a:pathLst>
                  <a:path extrusionOk="0" h="239" w="239">
                    <a:moveTo>
                      <a:pt x="112" y="1"/>
                    </a:moveTo>
                    <a:cubicBezTo>
                      <a:pt x="0" y="1"/>
                      <a:pt x="0" y="182"/>
                      <a:pt x="56" y="182"/>
                    </a:cubicBezTo>
                    <a:cubicBezTo>
                      <a:pt x="112" y="182"/>
                      <a:pt x="112" y="238"/>
                      <a:pt x="112" y="238"/>
                    </a:cubicBezTo>
                    <a:cubicBezTo>
                      <a:pt x="238" y="238"/>
                      <a:pt x="238" y="70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34"/>
              <p:cNvSpPr/>
              <p:nvPr/>
            </p:nvSpPr>
            <p:spPr>
              <a:xfrm>
                <a:off x="3715917" y="1696469"/>
                <a:ext cx="9916" cy="7482"/>
              </a:xfrm>
              <a:custGeom>
                <a:rect b="b" l="l" r="r" t="t"/>
                <a:pathLst>
                  <a:path extrusionOk="0" h="169" w="224">
                    <a:moveTo>
                      <a:pt x="112" y="1"/>
                    </a:moveTo>
                    <a:cubicBezTo>
                      <a:pt x="0" y="1"/>
                      <a:pt x="0" y="113"/>
                      <a:pt x="56" y="169"/>
                    </a:cubicBezTo>
                    <a:lnTo>
                      <a:pt x="112" y="169"/>
                    </a:lnTo>
                    <a:cubicBezTo>
                      <a:pt x="224" y="169"/>
                      <a:pt x="22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34"/>
              <p:cNvSpPr/>
              <p:nvPr/>
            </p:nvSpPr>
            <p:spPr>
              <a:xfrm>
                <a:off x="4007657" y="1706386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9" y="1"/>
                    </a:moveTo>
                    <a:cubicBezTo>
                      <a:pt x="57" y="1"/>
                      <a:pt x="1" y="239"/>
                      <a:pt x="113" y="295"/>
                    </a:cubicBezTo>
                    <a:lnTo>
                      <a:pt x="169" y="295"/>
                    </a:lnTo>
                    <a:cubicBezTo>
                      <a:pt x="351" y="295"/>
                      <a:pt x="407" y="57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34"/>
              <p:cNvSpPr/>
              <p:nvPr/>
            </p:nvSpPr>
            <p:spPr>
              <a:xfrm>
                <a:off x="3873253" y="1698948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8" y="1"/>
                    </a:moveTo>
                    <a:cubicBezTo>
                      <a:pt x="56" y="1"/>
                      <a:pt x="0" y="225"/>
                      <a:pt x="112" y="295"/>
                    </a:cubicBezTo>
                    <a:lnTo>
                      <a:pt x="238" y="295"/>
                    </a:lnTo>
                    <a:cubicBezTo>
                      <a:pt x="350" y="295"/>
                      <a:pt x="406" y="57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45" name="Google Shape;1445;p34"/>
            <p:cNvSpPr/>
            <p:nvPr/>
          </p:nvSpPr>
          <p:spPr>
            <a:xfrm>
              <a:off x="7198586" y="3585062"/>
              <a:ext cx="1438926" cy="1015637"/>
            </a:xfrm>
            <a:custGeom>
              <a:rect b="b" l="l" r="r" t="t"/>
              <a:pathLst>
                <a:path extrusionOk="0" h="13463" w="19074">
                  <a:moveTo>
                    <a:pt x="6942" y="225"/>
                  </a:moveTo>
                  <a:cubicBezTo>
                    <a:pt x="8523" y="225"/>
                    <a:pt x="10216" y="575"/>
                    <a:pt x="11839" y="1274"/>
                  </a:cubicBezTo>
                  <a:cubicBezTo>
                    <a:pt x="16387" y="3261"/>
                    <a:pt x="19074" y="7222"/>
                    <a:pt x="17786" y="10202"/>
                  </a:cubicBezTo>
                  <a:cubicBezTo>
                    <a:pt x="16975" y="12063"/>
                    <a:pt x="14820" y="13113"/>
                    <a:pt x="12133" y="13113"/>
                  </a:cubicBezTo>
                  <a:cubicBezTo>
                    <a:pt x="10622" y="13113"/>
                    <a:pt x="8929" y="12763"/>
                    <a:pt x="7235" y="12063"/>
                  </a:cubicBezTo>
                  <a:cubicBezTo>
                    <a:pt x="2688" y="10146"/>
                    <a:pt x="1" y="6116"/>
                    <a:pt x="1288" y="3149"/>
                  </a:cubicBezTo>
                  <a:cubicBezTo>
                    <a:pt x="2100" y="1274"/>
                    <a:pt x="4325" y="225"/>
                    <a:pt x="6942" y="225"/>
                  </a:cubicBezTo>
                  <a:close/>
                  <a:moveTo>
                    <a:pt x="6018" y="1"/>
                  </a:moveTo>
                  <a:cubicBezTo>
                    <a:pt x="5486" y="57"/>
                    <a:pt x="5025" y="169"/>
                    <a:pt x="4549" y="225"/>
                  </a:cubicBezTo>
                  <a:cubicBezTo>
                    <a:pt x="4493" y="281"/>
                    <a:pt x="4437" y="281"/>
                    <a:pt x="4381" y="281"/>
                  </a:cubicBezTo>
                  <a:cubicBezTo>
                    <a:pt x="4087" y="407"/>
                    <a:pt x="3793" y="463"/>
                    <a:pt x="3569" y="575"/>
                  </a:cubicBezTo>
                  <a:cubicBezTo>
                    <a:pt x="2338" y="1106"/>
                    <a:pt x="1400" y="1918"/>
                    <a:pt x="938" y="3024"/>
                  </a:cubicBezTo>
                  <a:cubicBezTo>
                    <a:pt x="827" y="3261"/>
                    <a:pt x="771" y="3429"/>
                    <a:pt x="701" y="3667"/>
                  </a:cubicBezTo>
                  <a:cubicBezTo>
                    <a:pt x="645" y="4017"/>
                    <a:pt x="589" y="4367"/>
                    <a:pt x="589" y="4717"/>
                  </a:cubicBezTo>
                  <a:cubicBezTo>
                    <a:pt x="589" y="7515"/>
                    <a:pt x="3149" y="10720"/>
                    <a:pt x="7124" y="12413"/>
                  </a:cubicBezTo>
                  <a:cubicBezTo>
                    <a:pt x="8873" y="13113"/>
                    <a:pt x="10622" y="13463"/>
                    <a:pt x="12189" y="13463"/>
                  </a:cubicBezTo>
                  <a:cubicBezTo>
                    <a:pt x="14988" y="13463"/>
                    <a:pt x="17269" y="12413"/>
                    <a:pt x="18136" y="10370"/>
                  </a:cubicBezTo>
                  <a:cubicBezTo>
                    <a:pt x="18374" y="9852"/>
                    <a:pt x="18486" y="9321"/>
                    <a:pt x="18486" y="8747"/>
                  </a:cubicBezTo>
                  <a:cubicBezTo>
                    <a:pt x="18486" y="5948"/>
                    <a:pt x="15869" y="2730"/>
                    <a:pt x="11965" y="1050"/>
                  </a:cubicBezTo>
                  <a:cubicBezTo>
                    <a:pt x="11839" y="1050"/>
                    <a:pt x="11727" y="981"/>
                    <a:pt x="11671" y="925"/>
                  </a:cubicBezTo>
                  <a:cubicBezTo>
                    <a:pt x="11615" y="925"/>
                    <a:pt x="11545" y="925"/>
                    <a:pt x="11489" y="869"/>
                  </a:cubicBezTo>
                  <a:cubicBezTo>
                    <a:pt x="11266" y="813"/>
                    <a:pt x="11084" y="757"/>
                    <a:pt x="10846" y="631"/>
                  </a:cubicBezTo>
                  <a:cubicBezTo>
                    <a:pt x="10146" y="407"/>
                    <a:pt x="9390" y="225"/>
                    <a:pt x="8691" y="113"/>
                  </a:cubicBezTo>
                  <a:cubicBezTo>
                    <a:pt x="8579" y="113"/>
                    <a:pt x="8467" y="113"/>
                    <a:pt x="8341" y="57"/>
                  </a:cubicBezTo>
                  <a:cubicBezTo>
                    <a:pt x="7879" y="1"/>
                    <a:pt x="7347" y="1"/>
                    <a:pt x="6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4"/>
            <p:cNvSpPr/>
            <p:nvPr/>
          </p:nvSpPr>
          <p:spPr>
            <a:xfrm>
              <a:off x="7196499" y="3603017"/>
              <a:ext cx="1438926" cy="970751"/>
            </a:xfrm>
            <a:custGeom>
              <a:rect b="b" l="l" r="r" t="t"/>
              <a:pathLst>
                <a:path extrusionOk="0" h="12868" w="19074">
                  <a:moveTo>
                    <a:pt x="6968" y="1"/>
                  </a:moveTo>
                  <a:cubicBezTo>
                    <a:pt x="4306" y="1"/>
                    <a:pt x="2106" y="1019"/>
                    <a:pt x="1288" y="2911"/>
                  </a:cubicBezTo>
                  <a:cubicBezTo>
                    <a:pt x="1" y="5878"/>
                    <a:pt x="2688" y="9908"/>
                    <a:pt x="7235" y="11825"/>
                  </a:cubicBezTo>
                  <a:cubicBezTo>
                    <a:pt x="8896" y="12530"/>
                    <a:pt x="10588" y="12868"/>
                    <a:pt x="12127" y="12868"/>
                  </a:cubicBezTo>
                  <a:cubicBezTo>
                    <a:pt x="14802" y="12868"/>
                    <a:pt x="17014" y="11847"/>
                    <a:pt x="17786" y="9964"/>
                  </a:cubicBezTo>
                  <a:cubicBezTo>
                    <a:pt x="19074" y="6984"/>
                    <a:pt x="16387" y="3023"/>
                    <a:pt x="11839" y="1036"/>
                  </a:cubicBezTo>
                  <a:cubicBezTo>
                    <a:pt x="10180" y="337"/>
                    <a:pt x="8498" y="1"/>
                    <a:pt x="6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4"/>
            <p:cNvSpPr/>
            <p:nvPr/>
          </p:nvSpPr>
          <p:spPr>
            <a:xfrm>
              <a:off x="7916468" y="4090732"/>
              <a:ext cx="75" cy="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4"/>
            <p:cNvSpPr/>
            <p:nvPr/>
          </p:nvSpPr>
          <p:spPr>
            <a:xfrm>
              <a:off x="7916468" y="4090732"/>
              <a:ext cx="75" cy="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49" name="Google Shape;1449;p34"/>
            <p:cNvGrpSpPr/>
            <p:nvPr/>
          </p:nvGrpSpPr>
          <p:grpSpPr>
            <a:xfrm>
              <a:off x="7263955" y="3630060"/>
              <a:ext cx="1319633" cy="920718"/>
              <a:chOff x="3483588" y="1072439"/>
              <a:chExt cx="774415" cy="540315"/>
            </a:xfrm>
          </p:grpSpPr>
          <p:sp>
            <p:nvSpPr>
              <p:cNvPr id="1450" name="Google Shape;1450;p34"/>
              <p:cNvSpPr/>
              <p:nvPr/>
            </p:nvSpPr>
            <p:spPr>
              <a:xfrm>
                <a:off x="3868295" y="1128441"/>
                <a:ext cx="304223" cy="214355"/>
              </a:xfrm>
              <a:custGeom>
                <a:rect b="b" l="l" r="r" t="t"/>
                <a:pathLst>
                  <a:path extrusionOk="0" h="4842" w="6872">
                    <a:moveTo>
                      <a:pt x="2099" y="0"/>
                    </a:moveTo>
                    <a:lnTo>
                      <a:pt x="0" y="4842"/>
                    </a:lnTo>
                    <a:lnTo>
                      <a:pt x="6871" y="3736"/>
                    </a:lnTo>
                    <a:cubicBezTo>
                      <a:pt x="6521" y="2211"/>
                      <a:pt x="4254" y="462"/>
                      <a:pt x="2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34"/>
              <p:cNvSpPr/>
              <p:nvPr/>
            </p:nvSpPr>
            <p:spPr>
              <a:xfrm>
                <a:off x="3868295" y="1293833"/>
                <a:ext cx="389709" cy="193327"/>
              </a:xfrm>
              <a:custGeom>
                <a:rect b="b" l="l" r="r" t="t"/>
                <a:pathLst>
                  <a:path extrusionOk="0" h="4367" w="8803">
                    <a:moveTo>
                      <a:pt x="6871" y="0"/>
                    </a:moveTo>
                    <a:lnTo>
                      <a:pt x="0" y="1106"/>
                    </a:lnTo>
                    <a:lnTo>
                      <a:pt x="7627" y="4366"/>
                    </a:lnTo>
                    <a:cubicBezTo>
                      <a:pt x="8802" y="3429"/>
                      <a:pt x="8396" y="1400"/>
                      <a:pt x="6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34"/>
              <p:cNvSpPr/>
              <p:nvPr/>
            </p:nvSpPr>
            <p:spPr>
              <a:xfrm>
                <a:off x="3868295" y="1342752"/>
                <a:ext cx="337647" cy="256102"/>
              </a:xfrm>
              <a:custGeom>
                <a:rect b="b" l="l" r="r" t="t"/>
                <a:pathLst>
                  <a:path extrusionOk="0" h="5785" w="7627">
                    <a:moveTo>
                      <a:pt x="0" y="1"/>
                    </a:moveTo>
                    <a:lnTo>
                      <a:pt x="3905" y="5766"/>
                    </a:lnTo>
                    <a:cubicBezTo>
                      <a:pt x="4036" y="5779"/>
                      <a:pt x="4167" y="5785"/>
                      <a:pt x="4296" y="5785"/>
                    </a:cubicBezTo>
                    <a:cubicBezTo>
                      <a:pt x="6040" y="5785"/>
                      <a:pt x="7470" y="4669"/>
                      <a:pt x="7627" y="326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34"/>
              <p:cNvSpPr/>
              <p:nvPr/>
            </p:nvSpPr>
            <p:spPr>
              <a:xfrm>
                <a:off x="3777851" y="1342752"/>
                <a:ext cx="263318" cy="270003"/>
              </a:xfrm>
              <a:custGeom>
                <a:rect b="b" l="l" r="r" t="t"/>
                <a:pathLst>
                  <a:path extrusionOk="0" h="6099" w="5948">
                    <a:moveTo>
                      <a:pt x="2043" y="1"/>
                    </a:moveTo>
                    <a:lnTo>
                      <a:pt x="0" y="4898"/>
                    </a:lnTo>
                    <a:cubicBezTo>
                      <a:pt x="1221" y="5697"/>
                      <a:pt x="2845" y="6098"/>
                      <a:pt x="4181" y="6098"/>
                    </a:cubicBezTo>
                    <a:cubicBezTo>
                      <a:pt x="4882" y="6098"/>
                      <a:pt x="5504" y="5988"/>
                      <a:pt x="5948" y="5766"/>
                    </a:cubicBezTo>
                    <a:lnTo>
                      <a:pt x="20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34"/>
              <p:cNvSpPr/>
              <p:nvPr/>
            </p:nvSpPr>
            <p:spPr>
              <a:xfrm>
                <a:off x="3532507" y="1089129"/>
                <a:ext cx="335832" cy="253667"/>
              </a:xfrm>
              <a:custGeom>
                <a:rect b="b" l="l" r="r" t="t"/>
                <a:pathLst>
                  <a:path extrusionOk="0" h="5730" w="7586">
                    <a:moveTo>
                      <a:pt x="3412" y="0"/>
                    </a:moveTo>
                    <a:cubicBezTo>
                      <a:pt x="1204" y="0"/>
                      <a:pt x="109" y="1393"/>
                      <a:pt x="1" y="2525"/>
                    </a:cubicBezTo>
                    <a:lnTo>
                      <a:pt x="7585" y="5730"/>
                    </a:lnTo>
                    <a:lnTo>
                      <a:pt x="3667" y="7"/>
                    </a:lnTo>
                    <a:cubicBezTo>
                      <a:pt x="3580" y="2"/>
                      <a:pt x="3495" y="0"/>
                      <a:pt x="3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34"/>
              <p:cNvSpPr/>
              <p:nvPr/>
            </p:nvSpPr>
            <p:spPr>
              <a:xfrm>
                <a:off x="3694845" y="1072439"/>
                <a:ext cx="266417" cy="270357"/>
              </a:xfrm>
              <a:custGeom>
                <a:rect b="b" l="l" r="r" t="t"/>
                <a:pathLst>
                  <a:path extrusionOk="0" h="6107" w="6018">
                    <a:moveTo>
                      <a:pt x="1810" y="0"/>
                    </a:moveTo>
                    <a:cubicBezTo>
                      <a:pt x="1120" y="0"/>
                      <a:pt x="506" y="131"/>
                      <a:pt x="0" y="384"/>
                    </a:cubicBezTo>
                    <a:lnTo>
                      <a:pt x="3918" y="6107"/>
                    </a:lnTo>
                    <a:lnTo>
                      <a:pt x="6017" y="1265"/>
                    </a:lnTo>
                    <a:cubicBezTo>
                      <a:pt x="4489" y="407"/>
                      <a:pt x="3030" y="0"/>
                      <a:pt x="18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34"/>
              <p:cNvSpPr/>
              <p:nvPr/>
            </p:nvSpPr>
            <p:spPr>
              <a:xfrm>
                <a:off x="3483588" y="1200911"/>
                <a:ext cx="384751" cy="193327"/>
              </a:xfrm>
              <a:custGeom>
                <a:rect b="b" l="l" r="r" t="t"/>
                <a:pathLst>
                  <a:path extrusionOk="0" h="4367" w="8691">
                    <a:moveTo>
                      <a:pt x="1106" y="0"/>
                    </a:moveTo>
                    <a:lnTo>
                      <a:pt x="1106" y="0"/>
                    </a:lnTo>
                    <a:cubicBezTo>
                      <a:pt x="1" y="1162"/>
                      <a:pt x="406" y="2911"/>
                      <a:pt x="1862" y="4366"/>
                    </a:cubicBezTo>
                    <a:lnTo>
                      <a:pt x="8690" y="3205"/>
                    </a:lnTo>
                    <a:lnTo>
                      <a:pt x="11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34"/>
              <p:cNvSpPr/>
              <p:nvPr/>
            </p:nvSpPr>
            <p:spPr>
              <a:xfrm>
                <a:off x="3565975" y="1342752"/>
                <a:ext cx="302364" cy="216879"/>
              </a:xfrm>
              <a:custGeom>
                <a:rect b="b" l="l" r="r" t="t"/>
                <a:pathLst>
                  <a:path extrusionOk="0" h="4899" w="6830">
                    <a:moveTo>
                      <a:pt x="6829" y="1"/>
                    </a:moveTo>
                    <a:lnTo>
                      <a:pt x="1" y="1162"/>
                    </a:lnTo>
                    <a:cubicBezTo>
                      <a:pt x="406" y="2450"/>
                      <a:pt x="2338" y="4255"/>
                      <a:pt x="4786" y="4898"/>
                    </a:cubicBezTo>
                    <a:lnTo>
                      <a:pt x="68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8" name="Google Shape;1458;p34"/>
            <p:cNvGrpSpPr/>
            <p:nvPr/>
          </p:nvGrpSpPr>
          <p:grpSpPr>
            <a:xfrm>
              <a:off x="7347038" y="3664191"/>
              <a:ext cx="1173861" cy="835077"/>
              <a:chOff x="3530072" y="1092493"/>
              <a:chExt cx="688885" cy="490069"/>
            </a:xfrm>
          </p:grpSpPr>
          <p:sp>
            <p:nvSpPr>
              <p:cNvPr id="1459" name="Google Shape;1459;p34"/>
              <p:cNvSpPr/>
              <p:nvPr/>
            </p:nvSpPr>
            <p:spPr>
              <a:xfrm>
                <a:off x="3971134" y="1185416"/>
                <a:ext cx="54541" cy="56400"/>
              </a:xfrm>
              <a:custGeom>
                <a:rect b="b" l="l" r="r" t="t"/>
                <a:pathLst>
                  <a:path extrusionOk="0" h="1274" w="1232">
                    <a:moveTo>
                      <a:pt x="532" y="0"/>
                    </a:moveTo>
                    <a:cubicBezTo>
                      <a:pt x="126" y="0"/>
                      <a:pt x="0" y="868"/>
                      <a:pt x="56" y="1274"/>
                    </a:cubicBezTo>
                    <a:cubicBezTo>
                      <a:pt x="406" y="1050"/>
                      <a:pt x="1232" y="280"/>
                      <a:pt x="700" y="56"/>
                    </a:cubicBezTo>
                    <a:cubicBezTo>
                      <a:pt x="644" y="0"/>
                      <a:pt x="588" y="0"/>
                      <a:pt x="5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34"/>
              <p:cNvSpPr/>
              <p:nvPr/>
            </p:nvSpPr>
            <p:spPr>
              <a:xfrm>
                <a:off x="3821811" y="1203390"/>
                <a:ext cx="49007" cy="66936"/>
              </a:xfrm>
              <a:custGeom>
                <a:rect b="b" l="l" r="r" t="t"/>
                <a:pathLst>
                  <a:path extrusionOk="0" h="1512" w="1107">
                    <a:moveTo>
                      <a:pt x="519" y="0"/>
                    </a:moveTo>
                    <a:cubicBezTo>
                      <a:pt x="1" y="0"/>
                      <a:pt x="575" y="1106"/>
                      <a:pt x="868" y="1512"/>
                    </a:cubicBezTo>
                    <a:cubicBezTo>
                      <a:pt x="980" y="1106"/>
                      <a:pt x="1106" y="56"/>
                      <a:pt x="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34"/>
              <p:cNvSpPr/>
              <p:nvPr/>
            </p:nvSpPr>
            <p:spPr>
              <a:xfrm>
                <a:off x="3935187" y="1404730"/>
                <a:ext cx="90488" cy="59499"/>
              </a:xfrm>
              <a:custGeom>
                <a:rect b="b" l="l" r="r" t="t"/>
                <a:pathLst>
                  <a:path extrusionOk="0" h="1344" w="2044">
                    <a:moveTo>
                      <a:pt x="1" y="0"/>
                    </a:moveTo>
                    <a:lnTo>
                      <a:pt x="1" y="0"/>
                    </a:lnTo>
                    <a:cubicBezTo>
                      <a:pt x="295" y="406"/>
                      <a:pt x="1162" y="1343"/>
                      <a:pt x="1568" y="1343"/>
                    </a:cubicBezTo>
                    <a:cubicBezTo>
                      <a:pt x="1568" y="1343"/>
                      <a:pt x="1638" y="1343"/>
                      <a:pt x="1694" y="1274"/>
                    </a:cubicBezTo>
                    <a:cubicBezTo>
                      <a:pt x="2044" y="1050"/>
                      <a:pt x="588" y="29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34"/>
              <p:cNvSpPr/>
              <p:nvPr/>
            </p:nvSpPr>
            <p:spPr>
              <a:xfrm>
                <a:off x="4048562" y="1507569"/>
                <a:ext cx="52062" cy="44004"/>
              </a:xfrm>
              <a:custGeom>
                <a:rect b="b" l="l" r="r" t="t"/>
                <a:pathLst>
                  <a:path extrusionOk="0" h="994" w="1176">
                    <a:moveTo>
                      <a:pt x="0" y="0"/>
                    </a:moveTo>
                    <a:cubicBezTo>
                      <a:pt x="126" y="294"/>
                      <a:pt x="476" y="994"/>
                      <a:pt x="826" y="994"/>
                    </a:cubicBezTo>
                    <a:cubicBezTo>
                      <a:pt x="1176" y="938"/>
                      <a:pt x="350" y="23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34"/>
              <p:cNvSpPr/>
              <p:nvPr/>
            </p:nvSpPr>
            <p:spPr>
              <a:xfrm>
                <a:off x="3574032" y="1329736"/>
                <a:ext cx="61978" cy="15539"/>
              </a:xfrm>
              <a:custGeom>
                <a:rect b="b" l="l" r="r" t="t"/>
                <a:pathLst>
                  <a:path extrusionOk="0" h="351" w="1400">
                    <a:moveTo>
                      <a:pt x="574" y="1"/>
                    </a:moveTo>
                    <a:cubicBezTo>
                      <a:pt x="280" y="1"/>
                      <a:pt x="1" y="57"/>
                      <a:pt x="112" y="169"/>
                    </a:cubicBezTo>
                    <a:cubicBezTo>
                      <a:pt x="168" y="295"/>
                      <a:pt x="280" y="351"/>
                      <a:pt x="406" y="351"/>
                    </a:cubicBezTo>
                    <a:cubicBezTo>
                      <a:pt x="756" y="351"/>
                      <a:pt x="1162" y="169"/>
                      <a:pt x="1400" y="57"/>
                    </a:cubicBezTo>
                    <a:cubicBezTo>
                      <a:pt x="1162" y="57"/>
                      <a:pt x="868" y="1"/>
                      <a:pt x="5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34"/>
              <p:cNvSpPr/>
              <p:nvPr/>
            </p:nvSpPr>
            <p:spPr>
              <a:xfrm>
                <a:off x="3684928" y="1316765"/>
                <a:ext cx="90488" cy="20453"/>
              </a:xfrm>
              <a:custGeom>
                <a:rect b="b" l="l" r="r" t="t"/>
                <a:pathLst>
                  <a:path extrusionOk="0" h="462" w="2044">
                    <a:moveTo>
                      <a:pt x="574" y="0"/>
                    </a:moveTo>
                    <a:cubicBezTo>
                      <a:pt x="224" y="0"/>
                      <a:pt x="0" y="56"/>
                      <a:pt x="112" y="238"/>
                    </a:cubicBezTo>
                    <a:cubicBezTo>
                      <a:pt x="168" y="406"/>
                      <a:pt x="406" y="462"/>
                      <a:pt x="700" y="462"/>
                    </a:cubicBezTo>
                    <a:cubicBezTo>
                      <a:pt x="1162" y="462"/>
                      <a:pt x="1750" y="294"/>
                      <a:pt x="2043" y="182"/>
                    </a:cubicBezTo>
                    <a:cubicBezTo>
                      <a:pt x="1694" y="112"/>
                      <a:pt x="1050" y="0"/>
                      <a:pt x="5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34"/>
              <p:cNvSpPr/>
              <p:nvPr/>
            </p:nvSpPr>
            <p:spPr>
              <a:xfrm>
                <a:off x="3635966" y="1125962"/>
                <a:ext cx="79996" cy="64457"/>
              </a:xfrm>
              <a:custGeom>
                <a:rect b="b" l="l" r="r" t="t"/>
                <a:pathLst>
                  <a:path extrusionOk="0" h="1456" w="1807">
                    <a:moveTo>
                      <a:pt x="407" y="0"/>
                    </a:moveTo>
                    <a:cubicBezTo>
                      <a:pt x="1" y="168"/>
                      <a:pt x="1274" y="1106"/>
                      <a:pt x="1806" y="1455"/>
                    </a:cubicBezTo>
                    <a:cubicBezTo>
                      <a:pt x="1568" y="994"/>
                      <a:pt x="924" y="0"/>
                      <a:pt x="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34"/>
              <p:cNvSpPr/>
              <p:nvPr/>
            </p:nvSpPr>
            <p:spPr>
              <a:xfrm>
                <a:off x="4048562" y="1241772"/>
                <a:ext cx="77472" cy="23596"/>
              </a:xfrm>
              <a:custGeom>
                <a:rect b="b" l="l" r="r" t="t"/>
                <a:pathLst>
                  <a:path extrusionOk="0" h="533" w="1750">
                    <a:moveTo>
                      <a:pt x="1176" y="1"/>
                    </a:moveTo>
                    <a:cubicBezTo>
                      <a:pt x="756" y="1"/>
                      <a:pt x="182" y="351"/>
                      <a:pt x="0" y="533"/>
                    </a:cubicBezTo>
                    <a:cubicBezTo>
                      <a:pt x="532" y="533"/>
                      <a:pt x="1750" y="477"/>
                      <a:pt x="1456" y="127"/>
                    </a:cubicBezTo>
                    <a:cubicBezTo>
                      <a:pt x="1344" y="1"/>
                      <a:pt x="1288" y="1"/>
                      <a:pt x="1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34"/>
              <p:cNvSpPr/>
              <p:nvPr/>
            </p:nvSpPr>
            <p:spPr>
              <a:xfrm>
                <a:off x="3878211" y="1133399"/>
                <a:ext cx="41525" cy="54541"/>
              </a:xfrm>
              <a:custGeom>
                <a:rect b="b" l="l" r="r" t="t"/>
                <a:pathLst>
                  <a:path extrusionOk="0" h="1232" w="938">
                    <a:moveTo>
                      <a:pt x="350" y="0"/>
                    </a:moveTo>
                    <a:cubicBezTo>
                      <a:pt x="0" y="0"/>
                      <a:pt x="56" y="882"/>
                      <a:pt x="126" y="1231"/>
                    </a:cubicBezTo>
                    <a:cubicBezTo>
                      <a:pt x="350" y="994"/>
                      <a:pt x="938" y="238"/>
                      <a:pt x="4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34"/>
              <p:cNvSpPr/>
              <p:nvPr/>
            </p:nvSpPr>
            <p:spPr>
              <a:xfrm>
                <a:off x="3780330" y="1125962"/>
                <a:ext cx="35947" cy="38426"/>
              </a:xfrm>
              <a:custGeom>
                <a:rect b="b" l="l" r="r" t="t"/>
                <a:pathLst>
                  <a:path extrusionOk="0" h="868" w="812">
                    <a:moveTo>
                      <a:pt x="294" y="0"/>
                    </a:moveTo>
                    <a:cubicBezTo>
                      <a:pt x="0" y="0"/>
                      <a:pt x="588" y="644"/>
                      <a:pt x="812" y="868"/>
                    </a:cubicBezTo>
                    <a:cubicBezTo>
                      <a:pt x="812" y="644"/>
                      <a:pt x="644" y="0"/>
                      <a:pt x="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34"/>
              <p:cNvSpPr/>
              <p:nvPr/>
            </p:nvSpPr>
            <p:spPr>
              <a:xfrm>
                <a:off x="3576511" y="1179838"/>
                <a:ext cx="56400" cy="23596"/>
              </a:xfrm>
              <a:custGeom>
                <a:rect b="b" l="l" r="r" t="t"/>
                <a:pathLst>
                  <a:path extrusionOk="0" h="533" w="1274">
                    <a:moveTo>
                      <a:pt x="112" y="1"/>
                    </a:moveTo>
                    <a:cubicBezTo>
                      <a:pt x="1" y="238"/>
                      <a:pt x="924" y="476"/>
                      <a:pt x="1274" y="532"/>
                    </a:cubicBezTo>
                    <a:cubicBezTo>
                      <a:pt x="1050" y="350"/>
                      <a:pt x="406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34"/>
              <p:cNvSpPr/>
              <p:nvPr/>
            </p:nvSpPr>
            <p:spPr>
              <a:xfrm>
                <a:off x="3945723" y="1280818"/>
                <a:ext cx="53921" cy="13060"/>
              </a:xfrm>
              <a:custGeom>
                <a:rect b="b" l="l" r="r" t="t"/>
                <a:pathLst>
                  <a:path extrusionOk="0" h="295" w="1218">
                    <a:moveTo>
                      <a:pt x="812" y="0"/>
                    </a:moveTo>
                    <a:cubicBezTo>
                      <a:pt x="574" y="0"/>
                      <a:pt x="168" y="168"/>
                      <a:pt x="1" y="294"/>
                    </a:cubicBezTo>
                    <a:lnTo>
                      <a:pt x="518" y="294"/>
                    </a:lnTo>
                    <a:cubicBezTo>
                      <a:pt x="868" y="294"/>
                      <a:pt x="1218" y="294"/>
                      <a:pt x="1106" y="112"/>
                    </a:cubicBezTo>
                    <a:cubicBezTo>
                      <a:pt x="1050" y="56"/>
                      <a:pt x="924" y="0"/>
                      <a:pt x="8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34"/>
              <p:cNvSpPr/>
              <p:nvPr/>
            </p:nvSpPr>
            <p:spPr>
              <a:xfrm>
                <a:off x="3715917" y="1445591"/>
                <a:ext cx="51442" cy="57064"/>
              </a:xfrm>
              <a:custGeom>
                <a:rect b="b" l="l" r="r" t="t"/>
                <a:pathLst>
                  <a:path extrusionOk="0" h="1289" w="1162">
                    <a:moveTo>
                      <a:pt x="1161" y="1"/>
                    </a:moveTo>
                    <a:lnTo>
                      <a:pt x="1161" y="1"/>
                    </a:lnTo>
                    <a:cubicBezTo>
                      <a:pt x="756" y="239"/>
                      <a:pt x="0" y="994"/>
                      <a:pt x="518" y="1232"/>
                    </a:cubicBezTo>
                    <a:cubicBezTo>
                      <a:pt x="574" y="1288"/>
                      <a:pt x="644" y="1288"/>
                      <a:pt x="700" y="1288"/>
                    </a:cubicBezTo>
                    <a:cubicBezTo>
                      <a:pt x="1105" y="1288"/>
                      <a:pt x="1161" y="351"/>
                      <a:pt x="1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34"/>
              <p:cNvSpPr/>
              <p:nvPr/>
            </p:nvSpPr>
            <p:spPr>
              <a:xfrm>
                <a:off x="3868295" y="1414646"/>
                <a:ext cx="48963" cy="67556"/>
              </a:xfrm>
              <a:custGeom>
                <a:rect b="b" l="l" r="r" t="t"/>
                <a:pathLst>
                  <a:path extrusionOk="0" h="1526" w="1106">
                    <a:moveTo>
                      <a:pt x="224" y="0"/>
                    </a:moveTo>
                    <a:lnTo>
                      <a:pt x="224" y="0"/>
                    </a:lnTo>
                    <a:cubicBezTo>
                      <a:pt x="112" y="420"/>
                      <a:pt x="0" y="1469"/>
                      <a:pt x="574" y="1525"/>
                    </a:cubicBezTo>
                    <a:lnTo>
                      <a:pt x="630" y="1525"/>
                    </a:lnTo>
                    <a:cubicBezTo>
                      <a:pt x="1106" y="1525"/>
                      <a:pt x="518" y="42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34"/>
              <p:cNvSpPr/>
              <p:nvPr/>
            </p:nvSpPr>
            <p:spPr>
              <a:xfrm>
                <a:off x="3614937" y="1422659"/>
                <a:ext cx="77472" cy="26075"/>
              </a:xfrm>
              <a:custGeom>
                <a:rect b="b" l="l" r="r" t="t"/>
                <a:pathLst>
                  <a:path extrusionOk="0" h="589" w="1750">
                    <a:moveTo>
                      <a:pt x="1749" y="1"/>
                    </a:moveTo>
                    <a:cubicBezTo>
                      <a:pt x="1232" y="1"/>
                      <a:pt x="0" y="113"/>
                      <a:pt x="294" y="463"/>
                    </a:cubicBezTo>
                    <a:cubicBezTo>
                      <a:pt x="350" y="519"/>
                      <a:pt x="476" y="589"/>
                      <a:pt x="588" y="589"/>
                    </a:cubicBezTo>
                    <a:cubicBezTo>
                      <a:pt x="994" y="589"/>
                      <a:pt x="1525" y="169"/>
                      <a:pt x="17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34"/>
              <p:cNvSpPr/>
              <p:nvPr/>
            </p:nvSpPr>
            <p:spPr>
              <a:xfrm>
                <a:off x="3849701" y="1515582"/>
                <a:ext cx="44049" cy="57064"/>
              </a:xfrm>
              <a:custGeom>
                <a:rect b="b" l="l" r="r" t="t"/>
                <a:pathLst>
                  <a:path extrusionOk="0" h="1289" w="995">
                    <a:moveTo>
                      <a:pt x="532" y="1"/>
                    </a:moveTo>
                    <a:cubicBezTo>
                      <a:pt x="350" y="351"/>
                      <a:pt x="1" y="1162"/>
                      <a:pt x="532" y="1288"/>
                    </a:cubicBezTo>
                    <a:lnTo>
                      <a:pt x="588" y="1288"/>
                    </a:lnTo>
                    <a:cubicBezTo>
                      <a:pt x="994" y="1288"/>
                      <a:pt x="700" y="35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34"/>
              <p:cNvSpPr/>
              <p:nvPr/>
            </p:nvSpPr>
            <p:spPr>
              <a:xfrm>
                <a:off x="3942624" y="1533555"/>
                <a:ext cx="39090" cy="41570"/>
              </a:xfrm>
              <a:custGeom>
                <a:rect b="b" l="l" r="r" t="t"/>
                <a:pathLst>
                  <a:path extrusionOk="0" h="939" w="883">
                    <a:moveTo>
                      <a:pt x="1" y="1"/>
                    </a:moveTo>
                    <a:lnTo>
                      <a:pt x="1" y="1"/>
                    </a:lnTo>
                    <a:cubicBezTo>
                      <a:pt x="71" y="295"/>
                      <a:pt x="238" y="938"/>
                      <a:pt x="532" y="938"/>
                    </a:cubicBezTo>
                    <a:cubicBezTo>
                      <a:pt x="882" y="882"/>
                      <a:pt x="294" y="239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34"/>
              <p:cNvSpPr/>
              <p:nvPr/>
            </p:nvSpPr>
            <p:spPr>
              <a:xfrm>
                <a:off x="3738805" y="1391714"/>
                <a:ext cx="54585" cy="15539"/>
              </a:xfrm>
              <a:custGeom>
                <a:rect b="b" l="l" r="r" t="t"/>
                <a:pathLst>
                  <a:path extrusionOk="0" h="351" w="1233">
                    <a:moveTo>
                      <a:pt x="756" y="0"/>
                    </a:moveTo>
                    <a:cubicBezTo>
                      <a:pt x="407" y="0"/>
                      <a:pt x="1" y="56"/>
                      <a:pt x="127" y="238"/>
                    </a:cubicBezTo>
                    <a:cubicBezTo>
                      <a:pt x="183" y="294"/>
                      <a:pt x="295" y="350"/>
                      <a:pt x="407" y="350"/>
                    </a:cubicBezTo>
                    <a:cubicBezTo>
                      <a:pt x="644" y="350"/>
                      <a:pt x="1050" y="168"/>
                      <a:pt x="1232" y="56"/>
                    </a:cubicBezTo>
                    <a:cubicBezTo>
                      <a:pt x="1106" y="56"/>
                      <a:pt x="938" y="0"/>
                      <a:pt x="7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34"/>
              <p:cNvSpPr/>
              <p:nvPr/>
            </p:nvSpPr>
            <p:spPr>
              <a:xfrm>
                <a:off x="4072114" y="1461085"/>
                <a:ext cx="84910" cy="39090"/>
              </a:xfrm>
              <a:custGeom>
                <a:rect b="b" l="l" r="r" t="t"/>
                <a:pathLst>
                  <a:path extrusionOk="0" h="883" w="1918">
                    <a:moveTo>
                      <a:pt x="0" y="1"/>
                    </a:moveTo>
                    <a:cubicBezTo>
                      <a:pt x="406" y="294"/>
                      <a:pt x="1274" y="882"/>
                      <a:pt x="1623" y="882"/>
                    </a:cubicBezTo>
                    <a:cubicBezTo>
                      <a:pt x="1693" y="882"/>
                      <a:pt x="1749" y="826"/>
                      <a:pt x="1749" y="770"/>
                    </a:cubicBezTo>
                    <a:cubicBezTo>
                      <a:pt x="1917" y="476"/>
                      <a:pt x="518" y="126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34"/>
              <p:cNvSpPr/>
              <p:nvPr/>
            </p:nvSpPr>
            <p:spPr>
              <a:xfrm>
                <a:off x="3563496" y="1254787"/>
                <a:ext cx="79952" cy="23596"/>
              </a:xfrm>
              <a:custGeom>
                <a:rect b="b" l="l" r="r" t="t"/>
                <a:pathLst>
                  <a:path extrusionOk="0" h="533" w="1806">
                    <a:moveTo>
                      <a:pt x="169" y="1"/>
                    </a:moveTo>
                    <a:cubicBezTo>
                      <a:pt x="57" y="1"/>
                      <a:pt x="1" y="1"/>
                      <a:pt x="1" y="113"/>
                    </a:cubicBezTo>
                    <a:cubicBezTo>
                      <a:pt x="1" y="407"/>
                      <a:pt x="1106" y="532"/>
                      <a:pt x="1694" y="532"/>
                    </a:cubicBezTo>
                    <a:lnTo>
                      <a:pt x="1806" y="532"/>
                    </a:lnTo>
                    <a:cubicBezTo>
                      <a:pt x="1400" y="351"/>
                      <a:pt x="588" y="1"/>
                      <a:pt x="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34"/>
              <p:cNvSpPr/>
              <p:nvPr/>
            </p:nvSpPr>
            <p:spPr>
              <a:xfrm>
                <a:off x="4108017" y="1350189"/>
                <a:ext cx="59543" cy="13060"/>
              </a:xfrm>
              <a:custGeom>
                <a:rect b="b" l="l" r="r" t="t"/>
                <a:pathLst>
                  <a:path extrusionOk="0" h="295" w="1345">
                    <a:moveTo>
                      <a:pt x="938" y="1"/>
                    </a:moveTo>
                    <a:cubicBezTo>
                      <a:pt x="589" y="1"/>
                      <a:pt x="183" y="127"/>
                      <a:pt x="1" y="183"/>
                    </a:cubicBezTo>
                    <a:cubicBezTo>
                      <a:pt x="239" y="239"/>
                      <a:pt x="644" y="295"/>
                      <a:pt x="938" y="295"/>
                    </a:cubicBezTo>
                    <a:cubicBezTo>
                      <a:pt x="1162" y="295"/>
                      <a:pt x="1344" y="239"/>
                      <a:pt x="1288" y="127"/>
                    </a:cubicBezTo>
                    <a:cubicBezTo>
                      <a:pt x="1232" y="1"/>
                      <a:pt x="1106" y="1"/>
                      <a:pt x="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34"/>
              <p:cNvSpPr/>
              <p:nvPr/>
            </p:nvSpPr>
            <p:spPr>
              <a:xfrm>
                <a:off x="3963696" y="1350189"/>
                <a:ext cx="90488" cy="21117"/>
              </a:xfrm>
              <a:custGeom>
                <a:rect b="b" l="l" r="r" t="t"/>
                <a:pathLst>
                  <a:path extrusionOk="0" h="477" w="2044">
                    <a:moveTo>
                      <a:pt x="1274" y="1"/>
                    </a:moveTo>
                    <a:cubicBezTo>
                      <a:pt x="812" y="1"/>
                      <a:pt x="224" y="127"/>
                      <a:pt x="0" y="239"/>
                    </a:cubicBezTo>
                    <a:cubicBezTo>
                      <a:pt x="406" y="295"/>
                      <a:pt x="1106" y="476"/>
                      <a:pt x="1568" y="476"/>
                    </a:cubicBezTo>
                    <a:cubicBezTo>
                      <a:pt x="1861" y="476"/>
                      <a:pt x="2043" y="407"/>
                      <a:pt x="1973" y="239"/>
                    </a:cubicBezTo>
                    <a:cubicBezTo>
                      <a:pt x="1917" y="57"/>
                      <a:pt x="1624" y="1"/>
                      <a:pt x="12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34"/>
              <p:cNvSpPr/>
              <p:nvPr/>
            </p:nvSpPr>
            <p:spPr>
              <a:xfrm>
                <a:off x="4092522" y="1409688"/>
                <a:ext cx="82475" cy="28510"/>
              </a:xfrm>
              <a:custGeom>
                <a:rect b="b" l="l" r="r" t="t"/>
                <a:pathLst>
                  <a:path extrusionOk="0" h="644" w="1863">
                    <a:moveTo>
                      <a:pt x="1" y="0"/>
                    </a:moveTo>
                    <a:cubicBezTo>
                      <a:pt x="407" y="238"/>
                      <a:pt x="1288" y="644"/>
                      <a:pt x="1638" y="644"/>
                    </a:cubicBezTo>
                    <a:cubicBezTo>
                      <a:pt x="1750" y="644"/>
                      <a:pt x="1806" y="644"/>
                      <a:pt x="1806" y="532"/>
                    </a:cubicBezTo>
                    <a:cubicBezTo>
                      <a:pt x="1862" y="238"/>
                      <a:pt x="533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34"/>
              <p:cNvSpPr/>
              <p:nvPr/>
            </p:nvSpPr>
            <p:spPr>
              <a:xfrm>
                <a:off x="3671913" y="1216405"/>
                <a:ext cx="79952" cy="48963"/>
              </a:xfrm>
              <a:custGeom>
                <a:rect b="b" l="l" r="r" t="t"/>
                <a:pathLst>
                  <a:path extrusionOk="0" h="1106" w="1806">
                    <a:moveTo>
                      <a:pt x="406" y="0"/>
                    </a:moveTo>
                    <a:cubicBezTo>
                      <a:pt x="350" y="0"/>
                      <a:pt x="294" y="56"/>
                      <a:pt x="294" y="56"/>
                    </a:cubicBezTo>
                    <a:cubicBezTo>
                      <a:pt x="0" y="280"/>
                      <a:pt x="1288" y="924"/>
                      <a:pt x="1806" y="1106"/>
                    </a:cubicBezTo>
                    <a:cubicBezTo>
                      <a:pt x="1512" y="756"/>
                      <a:pt x="756" y="0"/>
                      <a:pt x="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34"/>
              <p:cNvSpPr/>
              <p:nvPr/>
            </p:nvSpPr>
            <p:spPr>
              <a:xfrm>
                <a:off x="4066536" y="1500132"/>
                <a:ext cx="114040" cy="82431"/>
              </a:xfrm>
              <a:custGeom>
                <a:rect b="b" l="l" r="r" t="t"/>
                <a:pathLst>
                  <a:path extrusionOk="0" h="1862" w="2576">
                    <a:moveTo>
                      <a:pt x="2393" y="0"/>
                    </a:moveTo>
                    <a:cubicBezTo>
                      <a:pt x="2393" y="0"/>
                      <a:pt x="2337" y="0"/>
                      <a:pt x="2337" y="56"/>
                    </a:cubicBezTo>
                    <a:cubicBezTo>
                      <a:pt x="1693" y="1050"/>
                      <a:pt x="994" y="1567"/>
                      <a:pt x="182" y="1567"/>
                    </a:cubicBezTo>
                    <a:cubicBezTo>
                      <a:pt x="70" y="1567"/>
                      <a:pt x="0" y="1637"/>
                      <a:pt x="70" y="1693"/>
                    </a:cubicBezTo>
                    <a:cubicBezTo>
                      <a:pt x="70" y="1805"/>
                      <a:pt x="126" y="1861"/>
                      <a:pt x="182" y="1861"/>
                    </a:cubicBezTo>
                    <a:cubicBezTo>
                      <a:pt x="1120" y="1805"/>
                      <a:pt x="1875" y="1218"/>
                      <a:pt x="2519" y="168"/>
                    </a:cubicBezTo>
                    <a:cubicBezTo>
                      <a:pt x="2575" y="112"/>
                      <a:pt x="2575" y="0"/>
                      <a:pt x="2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34"/>
              <p:cNvSpPr/>
              <p:nvPr/>
            </p:nvSpPr>
            <p:spPr>
              <a:xfrm>
                <a:off x="4182966" y="1345231"/>
                <a:ext cx="35992" cy="105982"/>
              </a:xfrm>
              <a:custGeom>
                <a:rect b="b" l="l" r="r" t="t"/>
                <a:pathLst>
                  <a:path extrusionOk="0" h="2394" w="813">
                    <a:moveTo>
                      <a:pt x="57" y="1"/>
                    </a:moveTo>
                    <a:cubicBezTo>
                      <a:pt x="1" y="57"/>
                      <a:pt x="1" y="113"/>
                      <a:pt x="1" y="169"/>
                    </a:cubicBezTo>
                    <a:cubicBezTo>
                      <a:pt x="407" y="756"/>
                      <a:pt x="519" y="1512"/>
                      <a:pt x="351" y="2212"/>
                    </a:cubicBezTo>
                    <a:cubicBezTo>
                      <a:pt x="351" y="2268"/>
                      <a:pt x="351" y="2338"/>
                      <a:pt x="463" y="2394"/>
                    </a:cubicBezTo>
                    <a:cubicBezTo>
                      <a:pt x="519" y="2394"/>
                      <a:pt x="589" y="2338"/>
                      <a:pt x="589" y="2268"/>
                    </a:cubicBezTo>
                    <a:cubicBezTo>
                      <a:pt x="813" y="1512"/>
                      <a:pt x="645" y="700"/>
                      <a:pt x="239" y="57"/>
                    </a:cubicBezTo>
                    <a:cubicBezTo>
                      <a:pt x="239" y="1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34"/>
              <p:cNvSpPr/>
              <p:nvPr/>
            </p:nvSpPr>
            <p:spPr>
              <a:xfrm>
                <a:off x="3989107" y="1151328"/>
                <a:ext cx="49582" cy="28554"/>
              </a:xfrm>
              <a:custGeom>
                <a:rect b="b" l="l" r="r" t="t"/>
                <a:pathLst>
                  <a:path extrusionOk="0" h="645" w="1120">
                    <a:moveTo>
                      <a:pt x="126" y="1"/>
                    </a:moveTo>
                    <a:cubicBezTo>
                      <a:pt x="126" y="1"/>
                      <a:pt x="70" y="1"/>
                      <a:pt x="0" y="71"/>
                    </a:cubicBezTo>
                    <a:cubicBezTo>
                      <a:pt x="0" y="127"/>
                      <a:pt x="0" y="183"/>
                      <a:pt x="126" y="239"/>
                    </a:cubicBezTo>
                    <a:cubicBezTo>
                      <a:pt x="350" y="351"/>
                      <a:pt x="588" y="477"/>
                      <a:pt x="882" y="589"/>
                    </a:cubicBezTo>
                    <a:lnTo>
                      <a:pt x="938" y="645"/>
                    </a:lnTo>
                    <a:cubicBezTo>
                      <a:pt x="994" y="645"/>
                      <a:pt x="1050" y="589"/>
                      <a:pt x="1050" y="533"/>
                    </a:cubicBezTo>
                    <a:cubicBezTo>
                      <a:pt x="1120" y="477"/>
                      <a:pt x="1050" y="421"/>
                      <a:pt x="994" y="351"/>
                    </a:cubicBezTo>
                    <a:cubicBezTo>
                      <a:pt x="700" y="239"/>
                      <a:pt x="420" y="127"/>
                      <a:pt x="1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34"/>
              <p:cNvSpPr/>
              <p:nvPr/>
            </p:nvSpPr>
            <p:spPr>
              <a:xfrm>
                <a:off x="4054140" y="1185416"/>
                <a:ext cx="87389" cy="84910"/>
              </a:xfrm>
              <a:custGeom>
                <a:rect b="b" l="l" r="r" t="t"/>
                <a:pathLst>
                  <a:path extrusionOk="0" h="1918" w="1974">
                    <a:moveTo>
                      <a:pt x="112" y="0"/>
                    </a:moveTo>
                    <a:cubicBezTo>
                      <a:pt x="112" y="0"/>
                      <a:pt x="56" y="0"/>
                      <a:pt x="56" y="56"/>
                    </a:cubicBezTo>
                    <a:cubicBezTo>
                      <a:pt x="0" y="112"/>
                      <a:pt x="0" y="168"/>
                      <a:pt x="56" y="224"/>
                    </a:cubicBezTo>
                    <a:cubicBezTo>
                      <a:pt x="924" y="756"/>
                      <a:pt x="1456" y="1274"/>
                      <a:pt x="1750" y="1862"/>
                    </a:cubicBezTo>
                    <a:cubicBezTo>
                      <a:pt x="1750" y="1918"/>
                      <a:pt x="1806" y="1918"/>
                      <a:pt x="1861" y="1918"/>
                    </a:cubicBezTo>
                    <a:lnTo>
                      <a:pt x="1917" y="1918"/>
                    </a:lnTo>
                    <a:cubicBezTo>
                      <a:pt x="1973" y="1862"/>
                      <a:pt x="1973" y="1806"/>
                      <a:pt x="1973" y="1750"/>
                    </a:cubicBezTo>
                    <a:cubicBezTo>
                      <a:pt x="1680" y="1106"/>
                      <a:pt x="1106" y="518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34"/>
              <p:cNvSpPr/>
              <p:nvPr/>
            </p:nvSpPr>
            <p:spPr>
              <a:xfrm>
                <a:off x="3813754" y="1092493"/>
                <a:ext cx="72559" cy="25455"/>
              </a:xfrm>
              <a:custGeom>
                <a:rect b="b" l="l" r="r" t="t"/>
                <a:pathLst>
                  <a:path extrusionOk="0" h="575" w="1639">
                    <a:moveTo>
                      <a:pt x="113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57" y="224"/>
                      <a:pt x="113" y="224"/>
                    </a:cubicBezTo>
                    <a:lnTo>
                      <a:pt x="239" y="224"/>
                    </a:lnTo>
                    <a:cubicBezTo>
                      <a:pt x="589" y="224"/>
                      <a:pt x="1050" y="350"/>
                      <a:pt x="1456" y="518"/>
                    </a:cubicBezTo>
                    <a:lnTo>
                      <a:pt x="1512" y="574"/>
                    </a:lnTo>
                    <a:lnTo>
                      <a:pt x="1582" y="518"/>
                    </a:lnTo>
                    <a:cubicBezTo>
                      <a:pt x="1638" y="406"/>
                      <a:pt x="1638" y="350"/>
                      <a:pt x="1582" y="350"/>
                    </a:cubicBezTo>
                    <a:cubicBezTo>
                      <a:pt x="1106" y="112"/>
                      <a:pt x="645" y="0"/>
                      <a:pt x="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34"/>
              <p:cNvSpPr/>
              <p:nvPr/>
            </p:nvSpPr>
            <p:spPr>
              <a:xfrm>
                <a:off x="3561017" y="1135878"/>
                <a:ext cx="40950" cy="49582"/>
              </a:xfrm>
              <a:custGeom>
                <a:rect b="b" l="l" r="r" t="t"/>
                <a:pathLst>
                  <a:path extrusionOk="0" h="1120" w="925">
                    <a:moveTo>
                      <a:pt x="812" y="0"/>
                    </a:moveTo>
                    <a:cubicBezTo>
                      <a:pt x="756" y="0"/>
                      <a:pt x="756" y="0"/>
                      <a:pt x="700" y="70"/>
                    </a:cubicBezTo>
                    <a:cubicBezTo>
                      <a:pt x="406" y="294"/>
                      <a:pt x="169" y="588"/>
                      <a:pt x="1" y="938"/>
                    </a:cubicBezTo>
                    <a:cubicBezTo>
                      <a:pt x="1" y="994"/>
                      <a:pt x="1" y="1119"/>
                      <a:pt x="57" y="1119"/>
                    </a:cubicBezTo>
                    <a:lnTo>
                      <a:pt x="113" y="1119"/>
                    </a:lnTo>
                    <a:cubicBezTo>
                      <a:pt x="169" y="1119"/>
                      <a:pt x="225" y="1119"/>
                      <a:pt x="225" y="1050"/>
                    </a:cubicBezTo>
                    <a:cubicBezTo>
                      <a:pt x="406" y="770"/>
                      <a:pt x="574" y="476"/>
                      <a:pt x="868" y="238"/>
                    </a:cubicBezTo>
                    <a:cubicBezTo>
                      <a:pt x="924" y="182"/>
                      <a:pt x="924" y="126"/>
                      <a:pt x="868" y="70"/>
                    </a:cubicBezTo>
                    <a:lnTo>
                      <a:pt x="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34"/>
              <p:cNvSpPr/>
              <p:nvPr/>
            </p:nvSpPr>
            <p:spPr>
              <a:xfrm>
                <a:off x="3530072" y="1234335"/>
                <a:ext cx="17974" cy="71939"/>
              </a:xfrm>
              <a:custGeom>
                <a:rect b="b" l="l" r="r" t="t"/>
                <a:pathLst>
                  <a:path extrusionOk="0" h="1625" w="406">
                    <a:moveTo>
                      <a:pt x="224" y="1"/>
                    </a:moveTo>
                    <a:lnTo>
                      <a:pt x="112" y="113"/>
                    </a:lnTo>
                    <a:cubicBezTo>
                      <a:pt x="0" y="575"/>
                      <a:pt x="0" y="1050"/>
                      <a:pt x="56" y="1512"/>
                    </a:cubicBezTo>
                    <a:cubicBezTo>
                      <a:pt x="112" y="1568"/>
                      <a:pt x="112" y="1624"/>
                      <a:pt x="168" y="1624"/>
                    </a:cubicBezTo>
                    <a:lnTo>
                      <a:pt x="224" y="1624"/>
                    </a:lnTo>
                    <a:cubicBezTo>
                      <a:pt x="294" y="1568"/>
                      <a:pt x="350" y="1512"/>
                      <a:pt x="350" y="1456"/>
                    </a:cubicBezTo>
                    <a:cubicBezTo>
                      <a:pt x="224" y="1050"/>
                      <a:pt x="224" y="575"/>
                      <a:pt x="406" y="169"/>
                    </a:cubicBezTo>
                    <a:cubicBezTo>
                      <a:pt x="406" y="113"/>
                      <a:pt x="350" y="57"/>
                      <a:pt x="294" y="57"/>
                    </a:cubicBezTo>
                    <a:cubicBezTo>
                      <a:pt x="294" y="1"/>
                      <a:pt x="294" y="1"/>
                      <a:pt x="2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0" name="Google Shape;1490;p34"/>
            <p:cNvGrpSpPr/>
            <p:nvPr/>
          </p:nvGrpSpPr>
          <p:grpSpPr>
            <a:xfrm>
              <a:off x="7317802" y="3637830"/>
              <a:ext cx="1209796" cy="905782"/>
              <a:chOff x="3517056" y="1076999"/>
              <a:chExt cx="709958" cy="531550"/>
            </a:xfrm>
          </p:grpSpPr>
          <p:sp>
            <p:nvSpPr>
              <p:cNvPr id="1491" name="Google Shape;1491;p34"/>
              <p:cNvSpPr/>
              <p:nvPr/>
            </p:nvSpPr>
            <p:spPr>
              <a:xfrm>
                <a:off x="3769794" y="1115425"/>
                <a:ext cx="198905" cy="454122"/>
              </a:xfrm>
              <a:custGeom>
                <a:rect b="b" l="l" r="r" t="t"/>
                <a:pathLst>
                  <a:path extrusionOk="0" h="10258" w="4493">
                    <a:moveTo>
                      <a:pt x="4324" y="0"/>
                    </a:moveTo>
                    <a:lnTo>
                      <a:pt x="0" y="10201"/>
                    </a:lnTo>
                    <a:lnTo>
                      <a:pt x="126" y="10257"/>
                    </a:lnTo>
                    <a:lnTo>
                      <a:pt x="4492" y="112"/>
                    </a:lnTo>
                    <a:lnTo>
                      <a:pt x="4324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34"/>
              <p:cNvSpPr/>
              <p:nvPr/>
            </p:nvSpPr>
            <p:spPr>
              <a:xfrm>
                <a:off x="3517056" y="1187895"/>
                <a:ext cx="709958" cy="309801"/>
              </a:xfrm>
              <a:custGeom>
                <a:rect b="b" l="l" r="r" t="t"/>
                <a:pathLst>
                  <a:path extrusionOk="0" h="6998" w="16037">
                    <a:moveTo>
                      <a:pt x="56" y="0"/>
                    </a:moveTo>
                    <a:lnTo>
                      <a:pt x="0" y="112"/>
                    </a:lnTo>
                    <a:lnTo>
                      <a:pt x="15981" y="6997"/>
                    </a:lnTo>
                    <a:lnTo>
                      <a:pt x="16037" y="681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34"/>
              <p:cNvSpPr/>
              <p:nvPr/>
            </p:nvSpPr>
            <p:spPr>
              <a:xfrm>
                <a:off x="3551718" y="1291039"/>
                <a:ext cx="630095" cy="110941"/>
              </a:xfrm>
              <a:custGeom>
                <a:rect b="b" l="l" r="r" t="t"/>
                <a:pathLst>
                  <a:path extrusionOk="0" h="2506" w="14233">
                    <a:moveTo>
                      <a:pt x="14232" y="0"/>
                    </a:moveTo>
                    <a:lnTo>
                      <a:pt x="1" y="2337"/>
                    </a:lnTo>
                    <a:lnTo>
                      <a:pt x="57" y="2505"/>
                    </a:lnTo>
                    <a:lnTo>
                      <a:pt x="14232" y="182"/>
                    </a:lnTo>
                    <a:lnTo>
                      <a:pt x="14232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34"/>
              <p:cNvSpPr/>
              <p:nvPr/>
            </p:nvSpPr>
            <p:spPr>
              <a:xfrm>
                <a:off x="3687407" y="1076999"/>
                <a:ext cx="366777" cy="531550"/>
              </a:xfrm>
              <a:custGeom>
                <a:rect b="b" l="l" r="r" t="t"/>
                <a:pathLst>
                  <a:path extrusionOk="0" h="12007" w="8285">
                    <a:moveTo>
                      <a:pt x="112" y="1"/>
                    </a:moveTo>
                    <a:lnTo>
                      <a:pt x="0" y="57"/>
                    </a:lnTo>
                    <a:lnTo>
                      <a:pt x="8102" y="12007"/>
                    </a:lnTo>
                    <a:lnTo>
                      <a:pt x="8284" y="1189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34"/>
              <p:cNvSpPr/>
              <p:nvPr/>
            </p:nvSpPr>
            <p:spPr>
              <a:xfrm>
                <a:off x="3821811" y="1312737"/>
                <a:ext cx="92967" cy="63705"/>
              </a:xfrm>
              <a:custGeom>
                <a:rect b="b" l="l" r="r" t="t"/>
                <a:pathLst>
                  <a:path extrusionOk="0" h="1439" w="2100">
                    <a:moveTo>
                      <a:pt x="793" y="0"/>
                    </a:moveTo>
                    <a:cubicBezTo>
                      <a:pt x="488" y="0"/>
                      <a:pt x="241" y="103"/>
                      <a:pt x="169" y="329"/>
                    </a:cubicBezTo>
                    <a:cubicBezTo>
                      <a:pt x="1" y="679"/>
                      <a:pt x="281" y="1085"/>
                      <a:pt x="812" y="1322"/>
                    </a:cubicBezTo>
                    <a:cubicBezTo>
                      <a:pt x="994" y="1401"/>
                      <a:pt x="1178" y="1438"/>
                      <a:pt x="1345" y="1438"/>
                    </a:cubicBezTo>
                    <a:cubicBezTo>
                      <a:pt x="1652" y="1438"/>
                      <a:pt x="1901" y="1312"/>
                      <a:pt x="1974" y="1085"/>
                    </a:cubicBezTo>
                    <a:cubicBezTo>
                      <a:pt x="2100" y="791"/>
                      <a:pt x="1806" y="329"/>
                      <a:pt x="1330" y="91"/>
                    </a:cubicBezTo>
                    <a:cubicBezTo>
                      <a:pt x="1146" y="31"/>
                      <a:pt x="961" y="0"/>
                      <a:pt x="793" y="0"/>
                    </a:cubicBez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6" name="Google Shape;1496;p34"/>
            <p:cNvGrpSpPr/>
            <p:nvPr/>
          </p:nvGrpSpPr>
          <p:grpSpPr>
            <a:xfrm>
              <a:off x="6815612" y="2159325"/>
              <a:ext cx="829816" cy="849731"/>
              <a:chOff x="3222351" y="209351"/>
              <a:chExt cx="486970" cy="498657"/>
            </a:xfrm>
          </p:grpSpPr>
          <p:sp>
            <p:nvSpPr>
              <p:cNvPr id="1497" name="Google Shape;1497;p34"/>
              <p:cNvSpPr/>
              <p:nvPr/>
            </p:nvSpPr>
            <p:spPr>
              <a:xfrm>
                <a:off x="3243246" y="284079"/>
                <a:ext cx="209397" cy="172742"/>
              </a:xfrm>
              <a:custGeom>
                <a:rect b="b" l="l" r="r" t="t"/>
                <a:pathLst>
                  <a:path extrusionOk="0" h="3902" w="4730">
                    <a:moveTo>
                      <a:pt x="238" y="0"/>
                    </a:moveTo>
                    <a:cubicBezTo>
                      <a:pt x="126" y="0"/>
                      <a:pt x="0" y="126"/>
                      <a:pt x="56" y="238"/>
                    </a:cubicBezTo>
                    <a:cubicBezTo>
                      <a:pt x="914" y="1941"/>
                      <a:pt x="2791" y="3901"/>
                      <a:pt x="4218" y="3901"/>
                    </a:cubicBezTo>
                    <a:cubicBezTo>
                      <a:pt x="4351" y="3901"/>
                      <a:pt x="4480" y="3884"/>
                      <a:pt x="4604" y="3848"/>
                    </a:cubicBezTo>
                    <a:cubicBezTo>
                      <a:pt x="4730" y="2281"/>
                      <a:pt x="2281" y="588"/>
                      <a:pt x="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34"/>
              <p:cNvSpPr/>
              <p:nvPr/>
            </p:nvSpPr>
            <p:spPr>
              <a:xfrm>
                <a:off x="3222351" y="449604"/>
                <a:ext cx="223652" cy="147818"/>
              </a:xfrm>
              <a:custGeom>
                <a:rect b="b" l="l" r="r" t="t"/>
                <a:pathLst>
                  <a:path extrusionOk="0" h="3339" w="5052">
                    <a:moveTo>
                      <a:pt x="4463" y="1"/>
                    </a:moveTo>
                    <a:cubicBezTo>
                      <a:pt x="3043" y="1"/>
                      <a:pt x="1061" y="1567"/>
                      <a:pt x="98" y="3090"/>
                    </a:cubicBezTo>
                    <a:cubicBezTo>
                      <a:pt x="1" y="3188"/>
                      <a:pt x="73" y="3338"/>
                      <a:pt x="177" y="3338"/>
                    </a:cubicBezTo>
                    <a:cubicBezTo>
                      <a:pt x="192" y="3338"/>
                      <a:pt x="208" y="3335"/>
                      <a:pt x="224" y="3328"/>
                    </a:cubicBezTo>
                    <a:cubicBezTo>
                      <a:pt x="2323" y="3034"/>
                      <a:pt x="4996" y="1635"/>
                      <a:pt x="5052" y="109"/>
                    </a:cubicBezTo>
                    <a:cubicBezTo>
                      <a:pt x="4871" y="35"/>
                      <a:pt x="4673" y="1"/>
                      <a:pt x="4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34"/>
              <p:cNvSpPr/>
              <p:nvPr/>
            </p:nvSpPr>
            <p:spPr>
              <a:xfrm>
                <a:off x="3402618" y="454430"/>
                <a:ext cx="131349" cy="253579"/>
              </a:xfrm>
              <a:custGeom>
                <a:rect b="b" l="l" r="r" t="t"/>
                <a:pathLst>
                  <a:path extrusionOk="0" h="5728" w="2967">
                    <a:moveTo>
                      <a:pt x="980" y="0"/>
                    </a:moveTo>
                    <a:cubicBezTo>
                      <a:pt x="0" y="1176"/>
                      <a:pt x="980" y="4030"/>
                      <a:pt x="2323" y="5668"/>
                    </a:cubicBezTo>
                    <a:cubicBezTo>
                      <a:pt x="2344" y="5710"/>
                      <a:pt x="2383" y="5728"/>
                      <a:pt x="2423" y="5728"/>
                    </a:cubicBezTo>
                    <a:cubicBezTo>
                      <a:pt x="2490" y="5728"/>
                      <a:pt x="2561" y="5677"/>
                      <a:pt x="2561" y="5598"/>
                    </a:cubicBezTo>
                    <a:cubicBezTo>
                      <a:pt x="2967" y="3569"/>
                      <a:pt x="2449" y="532"/>
                      <a:pt x="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34"/>
              <p:cNvSpPr/>
              <p:nvPr/>
            </p:nvSpPr>
            <p:spPr>
              <a:xfrm>
                <a:off x="3411118" y="209351"/>
                <a:ext cx="141885" cy="245123"/>
              </a:xfrm>
              <a:custGeom>
                <a:rect b="b" l="l" r="r" t="t"/>
                <a:pathLst>
                  <a:path extrusionOk="0" h="5537" w="3205">
                    <a:moveTo>
                      <a:pt x="2995" y="1"/>
                    </a:moveTo>
                    <a:cubicBezTo>
                      <a:pt x="2949" y="1"/>
                      <a:pt x="2899" y="21"/>
                      <a:pt x="2855" y="65"/>
                    </a:cubicBezTo>
                    <a:cubicBezTo>
                      <a:pt x="1344" y="1520"/>
                      <a:pt x="0" y="4207"/>
                      <a:pt x="882" y="5536"/>
                    </a:cubicBezTo>
                    <a:cubicBezTo>
                      <a:pt x="2337" y="5131"/>
                      <a:pt x="3205" y="2220"/>
                      <a:pt x="3149" y="177"/>
                    </a:cubicBezTo>
                    <a:cubicBezTo>
                      <a:pt x="3149" y="68"/>
                      <a:pt x="3078" y="1"/>
                      <a:pt x="2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34"/>
              <p:cNvSpPr/>
              <p:nvPr/>
            </p:nvSpPr>
            <p:spPr>
              <a:xfrm>
                <a:off x="3449058" y="421891"/>
                <a:ext cx="260263" cy="77384"/>
              </a:xfrm>
              <a:custGeom>
                <a:rect b="b" l="l" r="r" t="t"/>
                <a:pathLst>
                  <a:path extrusionOk="0" h="1748" w="5879">
                    <a:moveTo>
                      <a:pt x="2087" y="1"/>
                    </a:moveTo>
                    <a:cubicBezTo>
                      <a:pt x="1179" y="1"/>
                      <a:pt x="396" y="214"/>
                      <a:pt x="1" y="735"/>
                    </a:cubicBezTo>
                    <a:cubicBezTo>
                      <a:pt x="449" y="1446"/>
                      <a:pt x="1576" y="1748"/>
                      <a:pt x="2818" y="1748"/>
                    </a:cubicBezTo>
                    <a:cubicBezTo>
                      <a:pt x="3825" y="1748"/>
                      <a:pt x="4908" y="1549"/>
                      <a:pt x="5766" y="1211"/>
                    </a:cubicBezTo>
                    <a:cubicBezTo>
                      <a:pt x="5878" y="1211"/>
                      <a:pt x="5878" y="1029"/>
                      <a:pt x="5766" y="917"/>
                    </a:cubicBezTo>
                    <a:cubicBezTo>
                      <a:pt x="4734" y="381"/>
                      <a:pt x="3299" y="1"/>
                      <a:pt x="20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2" name="Google Shape;1502;p34"/>
            <p:cNvGrpSpPr/>
            <p:nvPr/>
          </p:nvGrpSpPr>
          <p:grpSpPr>
            <a:xfrm>
              <a:off x="6869098" y="2207454"/>
              <a:ext cx="725334" cy="752718"/>
              <a:chOff x="3253738" y="237595"/>
              <a:chExt cx="425656" cy="441726"/>
            </a:xfrm>
          </p:grpSpPr>
          <p:sp>
            <p:nvSpPr>
              <p:cNvPr id="1503" name="Google Shape;1503;p34"/>
              <p:cNvSpPr/>
              <p:nvPr/>
            </p:nvSpPr>
            <p:spPr>
              <a:xfrm>
                <a:off x="3269233" y="307586"/>
                <a:ext cx="162382" cy="131393"/>
              </a:xfrm>
              <a:custGeom>
                <a:rect b="b" l="l" r="r" t="t"/>
                <a:pathLst>
                  <a:path extrusionOk="0" h="2968" w="3668">
                    <a:moveTo>
                      <a:pt x="295" y="169"/>
                    </a:moveTo>
                    <a:cubicBezTo>
                      <a:pt x="1694" y="757"/>
                      <a:pt x="3261" y="1862"/>
                      <a:pt x="3555" y="2912"/>
                    </a:cubicBezTo>
                    <a:cubicBezTo>
                      <a:pt x="3037" y="2856"/>
                      <a:pt x="2450" y="2506"/>
                      <a:pt x="1862" y="1988"/>
                    </a:cubicBezTo>
                    <a:cubicBezTo>
                      <a:pt x="1218" y="1512"/>
                      <a:pt x="700" y="869"/>
                      <a:pt x="295" y="169"/>
                    </a:cubicBezTo>
                    <a:close/>
                    <a:moveTo>
                      <a:pt x="1" y="1"/>
                    </a:moveTo>
                    <a:lnTo>
                      <a:pt x="113" y="113"/>
                    </a:lnTo>
                    <a:cubicBezTo>
                      <a:pt x="519" y="813"/>
                      <a:pt x="1162" y="1568"/>
                      <a:pt x="1750" y="2100"/>
                    </a:cubicBezTo>
                    <a:cubicBezTo>
                      <a:pt x="2450" y="2618"/>
                      <a:pt x="3093" y="2968"/>
                      <a:pt x="3611" y="2968"/>
                    </a:cubicBezTo>
                    <a:lnTo>
                      <a:pt x="3667" y="2968"/>
                    </a:lnTo>
                    <a:lnTo>
                      <a:pt x="3667" y="2912"/>
                    </a:lnTo>
                    <a:cubicBezTo>
                      <a:pt x="3387" y="1806"/>
                      <a:pt x="1638" y="589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34"/>
              <p:cNvSpPr/>
              <p:nvPr/>
            </p:nvSpPr>
            <p:spPr>
              <a:xfrm>
                <a:off x="3253738" y="464966"/>
                <a:ext cx="175398" cy="113420"/>
              </a:xfrm>
              <a:custGeom>
                <a:rect b="b" l="l" r="r" t="t"/>
                <a:pathLst>
                  <a:path extrusionOk="0" h="2562" w="3962">
                    <a:moveTo>
                      <a:pt x="3849" y="112"/>
                    </a:moveTo>
                    <a:cubicBezTo>
                      <a:pt x="3611" y="532"/>
                      <a:pt x="3149" y="1050"/>
                      <a:pt x="2450" y="1456"/>
                    </a:cubicBezTo>
                    <a:cubicBezTo>
                      <a:pt x="1806" y="1861"/>
                      <a:pt x="1050" y="2155"/>
                      <a:pt x="239" y="2393"/>
                    </a:cubicBezTo>
                    <a:cubicBezTo>
                      <a:pt x="1218" y="1232"/>
                      <a:pt x="2744" y="112"/>
                      <a:pt x="3793" y="112"/>
                    </a:cubicBezTo>
                    <a:close/>
                    <a:moveTo>
                      <a:pt x="3793" y="0"/>
                    </a:moveTo>
                    <a:cubicBezTo>
                      <a:pt x="2618" y="0"/>
                      <a:pt x="1050" y="1232"/>
                      <a:pt x="57" y="2449"/>
                    </a:cubicBezTo>
                    <a:lnTo>
                      <a:pt x="1" y="2561"/>
                    </a:lnTo>
                    <a:lnTo>
                      <a:pt x="113" y="2505"/>
                    </a:lnTo>
                    <a:cubicBezTo>
                      <a:pt x="995" y="2337"/>
                      <a:pt x="1806" y="1987"/>
                      <a:pt x="2506" y="1512"/>
                    </a:cubicBezTo>
                    <a:cubicBezTo>
                      <a:pt x="3261" y="1106"/>
                      <a:pt x="3793" y="588"/>
                      <a:pt x="3961" y="56"/>
                    </a:cubicBez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34"/>
              <p:cNvSpPr/>
              <p:nvPr/>
            </p:nvSpPr>
            <p:spPr>
              <a:xfrm>
                <a:off x="3431571" y="475502"/>
                <a:ext cx="77472" cy="203819"/>
              </a:xfrm>
              <a:custGeom>
                <a:rect b="b" l="l" r="r" t="t"/>
                <a:pathLst>
                  <a:path extrusionOk="0" h="4604" w="1750">
                    <a:moveTo>
                      <a:pt x="532" y="168"/>
                    </a:moveTo>
                    <a:cubicBezTo>
                      <a:pt x="882" y="462"/>
                      <a:pt x="1176" y="1106"/>
                      <a:pt x="1399" y="1861"/>
                    </a:cubicBezTo>
                    <a:cubicBezTo>
                      <a:pt x="1581" y="2617"/>
                      <a:pt x="1637" y="3498"/>
                      <a:pt x="1581" y="4254"/>
                    </a:cubicBezTo>
                    <a:cubicBezTo>
                      <a:pt x="770" y="2967"/>
                      <a:pt x="182" y="1162"/>
                      <a:pt x="532" y="168"/>
                    </a:cubicBezTo>
                    <a:close/>
                    <a:moveTo>
                      <a:pt x="476" y="0"/>
                    </a:moveTo>
                    <a:lnTo>
                      <a:pt x="476" y="56"/>
                    </a:lnTo>
                    <a:cubicBezTo>
                      <a:pt x="0" y="1162"/>
                      <a:pt x="700" y="3149"/>
                      <a:pt x="1581" y="4492"/>
                    </a:cubicBezTo>
                    <a:lnTo>
                      <a:pt x="1693" y="4604"/>
                    </a:lnTo>
                    <a:lnTo>
                      <a:pt x="1693" y="4422"/>
                    </a:lnTo>
                    <a:cubicBezTo>
                      <a:pt x="1749" y="3554"/>
                      <a:pt x="1693" y="2673"/>
                      <a:pt x="1469" y="1861"/>
                    </a:cubicBezTo>
                    <a:cubicBezTo>
                      <a:pt x="1287" y="994"/>
                      <a:pt x="938" y="350"/>
                      <a:pt x="532" y="56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34"/>
              <p:cNvSpPr/>
              <p:nvPr/>
            </p:nvSpPr>
            <p:spPr>
              <a:xfrm>
                <a:off x="3442063" y="237595"/>
                <a:ext cx="92967" cy="196426"/>
              </a:xfrm>
              <a:custGeom>
                <a:rect b="b" l="l" r="r" t="t"/>
                <a:pathLst>
                  <a:path extrusionOk="0" h="4437" w="2100">
                    <a:moveTo>
                      <a:pt x="1988" y="295"/>
                    </a:moveTo>
                    <a:lnTo>
                      <a:pt x="1988" y="295"/>
                    </a:lnTo>
                    <a:cubicBezTo>
                      <a:pt x="1932" y="1120"/>
                      <a:pt x="1750" y="1932"/>
                      <a:pt x="1456" y="2687"/>
                    </a:cubicBezTo>
                    <a:cubicBezTo>
                      <a:pt x="1162" y="3443"/>
                      <a:pt x="813" y="3975"/>
                      <a:pt x="407" y="4269"/>
                    </a:cubicBezTo>
                    <a:cubicBezTo>
                      <a:pt x="183" y="3219"/>
                      <a:pt x="994" y="1526"/>
                      <a:pt x="1988" y="295"/>
                    </a:cubicBezTo>
                    <a:close/>
                    <a:moveTo>
                      <a:pt x="2100" y="1"/>
                    </a:moveTo>
                    <a:lnTo>
                      <a:pt x="1988" y="127"/>
                    </a:lnTo>
                    <a:cubicBezTo>
                      <a:pt x="939" y="1344"/>
                      <a:pt x="1" y="3219"/>
                      <a:pt x="295" y="4381"/>
                    </a:cubicBezTo>
                    <a:lnTo>
                      <a:pt x="351" y="4437"/>
                    </a:lnTo>
                    <a:lnTo>
                      <a:pt x="407" y="4381"/>
                    </a:lnTo>
                    <a:cubicBezTo>
                      <a:pt x="813" y="4143"/>
                      <a:pt x="1232" y="3499"/>
                      <a:pt x="1582" y="2687"/>
                    </a:cubicBezTo>
                    <a:cubicBezTo>
                      <a:pt x="1862" y="1932"/>
                      <a:pt x="2044" y="1050"/>
                      <a:pt x="2100" y="183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34"/>
              <p:cNvSpPr/>
              <p:nvPr/>
            </p:nvSpPr>
            <p:spPr>
              <a:xfrm>
                <a:off x="3470573" y="436456"/>
                <a:ext cx="208822" cy="46528"/>
              </a:xfrm>
              <a:custGeom>
                <a:rect b="b" l="l" r="r" t="t"/>
                <a:pathLst>
                  <a:path extrusionOk="0" h="1051" w="4717">
                    <a:moveTo>
                      <a:pt x="1568" y="126"/>
                    </a:moveTo>
                    <a:cubicBezTo>
                      <a:pt x="2505" y="126"/>
                      <a:pt x="3555" y="350"/>
                      <a:pt x="4437" y="700"/>
                    </a:cubicBezTo>
                    <a:cubicBezTo>
                      <a:pt x="3737" y="882"/>
                      <a:pt x="3037" y="938"/>
                      <a:pt x="2394" y="938"/>
                    </a:cubicBezTo>
                    <a:lnTo>
                      <a:pt x="1988" y="938"/>
                    </a:lnTo>
                    <a:cubicBezTo>
                      <a:pt x="1218" y="882"/>
                      <a:pt x="588" y="700"/>
                      <a:pt x="169" y="406"/>
                    </a:cubicBezTo>
                    <a:cubicBezTo>
                      <a:pt x="518" y="238"/>
                      <a:pt x="1050" y="126"/>
                      <a:pt x="1568" y="126"/>
                    </a:cubicBezTo>
                    <a:close/>
                    <a:moveTo>
                      <a:pt x="1568" y="1"/>
                    </a:moveTo>
                    <a:cubicBezTo>
                      <a:pt x="994" y="1"/>
                      <a:pt x="406" y="126"/>
                      <a:pt x="57" y="350"/>
                    </a:cubicBezTo>
                    <a:lnTo>
                      <a:pt x="1" y="406"/>
                    </a:lnTo>
                    <a:lnTo>
                      <a:pt x="57" y="476"/>
                    </a:lnTo>
                    <a:cubicBezTo>
                      <a:pt x="462" y="826"/>
                      <a:pt x="1106" y="994"/>
                      <a:pt x="1988" y="1050"/>
                    </a:cubicBezTo>
                    <a:lnTo>
                      <a:pt x="2394" y="1050"/>
                    </a:lnTo>
                    <a:cubicBezTo>
                      <a:pt x="3093" y="1050"/>
                      <a:pt x="3849" y="938"/>
                      <a:pt x="4604" y="756"/>
                    </a:cubicBezTo>
                    <a:lnTo>
                      <a:pt x="4716" y="700"/>
                    </a:lnTo>
                    <a:lnTo>
                      <a:pt x="4604" y="644"/>
                    </a:lnTo>
                    <a:cubicBezTo>
                      <a:pt x="3667" y="294"/>
                      <a:pt x="2561" y="1"/>
                      <a:pt x="1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8" name="Google Shape;1508;p34"/>
            <p:cNvGrpSpPr/>
            <p:nvPr/>
          </p:nvGrpSpPr>
          <p:grpSpPr>
            <a:xfrm>
              <a:off x="7124606" y="2497738"/>
              <a:ext cx="126735" cy="132092"/>
              <a:chOff x="3403681" y="407946"/>
              <a:chExt cx="74374" cy="77517"/>
            </a:xfrm>
          </p:grpSpPr>
          <p:sp>
            <p:nvSpPr>
              <p:cNvPr id="1509" name="Google Shape;1509;p34"/>
              <p:cNvSpPr/>
              <p:nvPr/>
            </p:nvSpPr>
            <p:spPr>
              <a:xfrm>
                <a:off x="3408639" y="420962"/>
                <a:ext cx="64457" cy="52106"/>
              </a:xfrm>
              <a:custGeom>
                <a:rect b="b" l="l" r="r" t="t"/>
                <a:pathLst>
                  <a:path extrusionOk="0" h="1177" w="1456">
                    <a:moveTo>
                      <a:pt x="112" y="1"/>
                    </a:moveTo>
                    <a:lnTo>
                      <a:pt x="0" y="57"/>
                    </a:lnTo>
                    <a:lnTo>
                      <a:pt x="1400" y="1176"/>
                    </a:lnTo>
                    <a:lnTo>
                      <a:pt x="1456" y="110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34"/>
              <p:cNvSpPr/>
              <p:nvPr/>
            </p:nvSpPr>
            <p:spPr>
              <a:xfrm>
                <a:off x="3434670" y="407946"/>
                <a:ext cx="12396" cy="77517"/>
              </a:xfrm>
              <a:custGeom>
                <a:rect b="b" l="l" r="r" t="t"/>
                <a:pathLst>
                  <a:path extrusionOk="0" h="1751" w="280">
                    <a:moveTo>
                      <a:pt x="0" y="1"/>
                    </a:moveTo>
                    <a:lnTo>
                      <a:pt x="168" y="1750"/>
                    </a:lnTo>
                    <a:lnTo>
                      <a:pt x="280" y="175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34"/>
              <p:cNvSpPr/>
              <p:nvPr/>
            </p:nvSpPr>
            <p:spPr>
              <a:xfrm>
                <a:off x="3403681" y="442034"/>
                <a:ext cx="74374" cy="9961"/>
              </a:xfrm>
              <a:custGeom>
                <a:rect b="b" l="l" r="r" t="t"/>
                <a:pathLst>
                  <a:path extrusionOk="0" h="225" w="1680">
                    <a:moveTo>
                      <a:pt x="1680" y="0"/>
                    </a:moveTo>
                    <a:lnTo>
                      <a:pt x="0" y="168"/>
                    </a:lnTo>
                    <a:lnTo>
                      <a:pt x="0" y="224"/>
                    </a:lnTo>
                    <a:lnTo>
                      <a:pt x="1680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34"/>
              <p:cNvSpPr/>
              <p:nvPr/>
            </p:nvSpPr>
            <p:spPr>
              <a:xfrm>
                <a:off x="3413597" y="416004"/>
                <a:ext cx="52062" cy="62022"/>
              </a:xfrm>
              <a:custGeom>
                <a:rect b="b" l="l" r="r" t="t"/>
                <a:pathLst>
                  <a:path extrusionOk="0" h="1401" w="1176">
                    <a:moveTo>
                      <a:pt x="1106" y="1"/>
                    </a:moveTo>
                    <a:lnTo>
                      <a:pt x="0" y="1344"/>
                    </a:lnTo>
                    <a:lnTo>
                      <a:pt x="126" y="1400"/>
                    </a:lnTo>
                    <a:lnTo>
                      <a:pt x="1176" y="57"/>
                    </a:lnTo>
                    <a:lnTo>
                      <a:pt x="1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13" name="Google Shape;1513;p34"/>
            <p:cNvSpPr/>
            <p:nvPr/>
          </p:nvSpPr>
          <p:spPr>
            <a:xfrm>
              <a:off x="7142610" y="2528835"/>
              <a:ext cx="91960" cy="72874"/>
            </a:xfrm>
            <a:custGeom>
              <a:rect b="b" l="l" r="r" t="t"/>
              <a:pathLst>
                <a:path extrusionOk="0" h="966" w="1219">
                  <a:moveTo>
                    <a:pt x="554" y="1"/>
                  </a:moveTo>
                  <a:cubicBezTo>
                    <a:pt x="240" y="1"/>
                    <a:pt x="1" y="385"/>
                    <a:pt x="169" y="708"/>
                  </a:cubicBezTo>
                  <a:cubicBezTo>
                    <a:pt x="225" y="820"/>
                    <a:pt x="281" y="876"/>
                    <a:pt x="393" y="932"/>
                  </a:cubicBezTo>
                  <a:cubicBezTo>
                    <a:pt x="460" y="953"/>
                    <a:pt x="534" y="966"/>
                    <a:pt x="609" y="966"/>
                  </a:cubicBezTo>
                  <a:cubicBezTo>
                    <a:pt x="740" y="966"/>
                    <a:pt x="874" y="927"/>
                    <a:pt x="981" y="820"/>
                  </a:cubicBezTo>
                  <a:cubicBezTo>
                    <a:pt x="1219" y="526"/>
                    <a:pt x="1037" y="9"/>
                    <a:pt x="631" y="9"/>
                  </a:cubicBezTo>
                  <a:cubicBezTo>
                    <a:pt x="605" y="3"/>
                    <a:pt x="579" y="1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14" name="Google Shape;1514;p34"/>
            <p:cNvGrpSpPr/>
            <p:nvPr/>
          </p:nvGrpSpPr>
          <p:grpSpPr>
            <a:xfrm>
              <a:off x="7110876" y="2490798"/>
              <a:ext cx="154195" cy="148462"/>
              <a:chOff x="3395624" y="403874"/>
              <a:chExt cx="90488" cy="87123"/>
            </a:xfrm>
          </p:grpSpPr>
          <p:sp>
            <p:nvSpPr>
              <p:cNvPr id="1515" name="Google Shape;1515;p34"/>
              <p:cNvSpPr/>
              <p:nvPr/>
            </p:nvSpPr>
            <p:spPr>
              <a:xfrm>
                <a:off x="3395624" y="441680"/>
                <a:ext cx="13060" cy="18372"/>
              </a:xfrm>
              <a:custGeom>
                <a:rect b="b" l="l" r="r" t="t"/>
                <a:pathLst>
                  <a:path extrusionOk="0" h="415" w="295">
                    <a:moveTo>
                      <a:pt x="128" y="0"/>
                    </a:moveTo>
                    <a:cubicBezTo>
                      <a:pt x="73" y="0"/>
                      <a:pt x="37" y="68"/>
                      <a:pt x="0" y="176"/>
                    </a:cubicBezTo>
                    <a:cubicBezTo>
                      <a:pt x="0" y="176"/>
                      <a:pt x="0" y="232"/>
                      <a:pt x="56" y="288"/>
                    </a:cubicBezTo>
                    <a:cubicBezTo>
                      <a:pt x="56" y="358"/>
                      <a:pt x="112" y="414"/>
                      <a:pt x="182" y="414"/>
                    </a:cubicBezTo>
                    <a:cubicBezTo>
                      <a:pt x="238" y="414"/>
                      <a:pt x="294" y="176"/>
                      <a:pt x="238" y="64"/>
                    </a:cubicBezTo>
                    <a:cubicBezTo>
                      <a:pt x="194" y="20"/>
                      <a:pt x="158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34"/>
              <p:cNvSpPr/>
              <p:nvPr/>
            </p:nvSpPr>
            <p:spPr>
              <a:xfrm>
                <a:off x="3475531" y="433889"/>
                <a:ext cx="10581" cy="18106"/>
              </a:xfrm>
              <a:custGeom>
                <a:rect b="b" l="l" r="r" t="t"/>
                <a:pathLst>
                  <a:path extrusionOk="0" h="409" w="239">
                    <a:moveTo>
                      <a:pt x="107" y="1"/>
                    </a:moveTo>
                    <a:cubicBezTo>
                      <a:pt x="54" y="1"/>
                      <a:pt x="1" y="66"/>
                      <a:pt x="1" y="184"/>
                    </a:cubicBezTo>
                    <a:lnTo>
                      <a:pt x="1" y="296"/>
                    </a:lnTo>
                    <a:cubicBezTo>
                      <a:pt x="1" y="352"/>
                      <a:pt x="57" y="408"/>
                      <a:pt x="127" y="408"/>
                    </a:cubicBezTo>
                    <a:cubicBezTo>
                      <a:pt x="183" y="408"/>
                      <a:pt x="238" y="184"/>
                      <a:pt x="183" y="59"/>
                    </a:cubicBezTo>
                    <a:cubicBezTo>
                      <a:pt x="163" y="20"/>
                      <a:pt x="135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34"/>
              <p:cNvSpPr/>
              <p:nvPr/>
            </p:nvSpPr>
            <p:spPr>
              <a:xfrm>
                <a:off x="3434670" y="481302"/>
                <a:ext cx="17974" cy="9695"/>
              </a:xfrm>
              <a:custGeom>
                <a:rect b="b" l="l" r="r" t="t"/>
                <a:pathLst>
                  <a:path extrusionOk="0" h="219" w="406">
                    <a:moveTo>
                      <a:pt x="269" y="0"/>
                    </a:moveTo>
                    <a:cubicBezTo>
                      <a:pt x="217" y="0"/>
                      <a:pt x="158" y="14"/>
                      <a:pt x="112" y="37"/>
                    </a:cubicBezTo>
                    <a:cubicBezTo>
                      <a:pt x="0" y="93"/>
                      <a:pt x="0" y="219"/>
                      <a:pt x="168" y="219"/>
                    </a:cubicBezTo>
                    <a:lnTo>
                      <a:pt x="280" y="219"/>
                    </a:lnTo>
                    <a:cubicBezTo>
                      <a:pt x="350" y="219"/>
                      <a:pt x="406" y="163"/>
                      <a:pt x="406" y="93"/>
                    </a:cubicBezTo>
                    <a:cubicBezTo>
                      <a:pt x="406" y="27"/>
                      <a:pt x="343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34"/>
              <p:cNvSpPr/>
              <p:nvPr/>
            </p:nvSpPr>
            <p:spPr>
              <a:xfrm>
                <a:off x="3426613" y="403874"/>
                <a:ext cx="20453" cy="9695"/>
              </a:xfrm>
              <a:custGeom>
                <a:rect b="b" l="l" r="r" t="t"/>
                <a:pathLst>
                  <a:path extrusionOk="0" h="219" w="462">
                    <a:moveTo>
                      <a:pt x="275" y="0"/>
                    </a:moveTo>
                    <a:cubicBezTo>
                      <a:pt x="224" y="0"/>
                      <a:pt x="164" y="14"/>
                      <a:pt x="112" y="37"/>
                    </a:cubicBezTo>
                    <a:cubicBezTo>
                      <a:pt x="0" y="93"/>
                      <a:pt x="0" y="219"/>
                      <a:pt x="182" y="219"/>
                    </a:cubicBezTo>
                    <a:lnTo>
                      <a:pt x="294" y="219"/>
                    </a:lnTo>
                    <a:cubicBezTo>
                      <a:pt x="350" y="163"/>
                      <a:pt x="462" y="93"/>
                      <a:pt x="406" y="93"/>
                    </a:cubicBezTo>
                    <a:cubicBezTo>
                      <a:pt x="406" y="27"/>
                      <a:pt x="348" y="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34"/>
              <p:cNvSpPr/>
              <p:nvPr/>
            </p:nvSpPr>
            <p:spPr>
              <a:xfrm>
                <a:off x="3403681" y="415030"/>
                <a:ext cx="14698" cy="14698"/>
              </a:xfrm>
              <a:custGeom>
                <a:rect b="b" l="l" r="r" t="t"/>
                <a:pathLst>
                  <a:path extrusionOk="0" h="332" w="332">
                    <a:moveTo>
                      <a:pt x="201" y="1"/>
                    </a:moveTo>
                    <a:cubicBezTo>
                      <a:pt x="173" y="1"/>
                      <a:pt x="142" y="8"/>
                      <a:pt x="112" y="23"/>
                    </a:cubicBezTo>
                    <a:cubicBezTo>
                      <a:pt x="112" y="79"/>
                      <a:pt x="56" y="79"/>
                      <a:pt x="56" y="135"/>
                    </a:cubicBezTo>
                    <a:cubicBezTo>
                      <a:pt x="0" y="191"/>
                      <a:pt x="0" y="317"/>
                      <a:pt x="56" y="317"/>
                    </a:cubicBezTo>
                    <a:cubicBezTo>
                      <a:pt x="67" y="327"/>
                      <a:pt x="80" y="331"/>
                      <a:pt x="96" y="331"/>
                    </a:cubicBezTo>
                    <a:cubicBezTo>
                      <a:pt x="168" y="331"/>
                      <a:pt x="280" y="238"/>
                      <a:pt x="280" y="135"/>
                    </a:cubicBezTo>
                    <a:cubicBezTo>
                      <a:pt x="331" y="53"/>
                      <a:pt x="278" y="1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34"/>
              <p:cNvSpPr/>
              <p:nvPr/>
            </p:nvSpPr>
            <p:spPr>
              <a:xfrm>
                <a:off x="3462516" y="464745"/>
                <a:ext cx="15539" cy="15760"/>
              </a:xfrm>
              <a:custGeom>
                <a:rect b="b" l="l" r="r" t="t"/>
                <a:pathLst>
                  <a:path extrusionOk="0" h="356" w="351">
                    <a:moveTo>
                      <a:pt x="249" y="0"/>
                    </a:moveTo>
                    <a:cubicBezTo>
                      <a:pt x="212" y="0"/>
                      <a:pt x="169" y="18"/>
                      <a:pt x="127" y="61"/>
                    </a:cubicBezTo>
                    <a:cubicBezTo>
                      <a:pt x="127" y="61"/>
                      <a:pt x="127" y="117"/>
                      <a:pt x="71" y="117"/>
                    </a:cubicBezTo>
                    <a:cubicBezTo>
                      <a:pt x="1" y="243"/>
                      <a:pt x="1" y="299"/>
                      <a:pt x="71" y="355"/>
                    </a:cubicBezTo>
                    <a:cubicBezTo>
                      <a:pt x="127" y="355"/>
                      <a:pt x="295" y="243"/>
                      <a:pt x="351" y="117"/>
                    </a:cubicBezTo>
                    <a:cubicBezTo>
                      <a:pt x="351" y="48"/>
                      <a:pt x="308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34"/>
              <p:cNvSpPr/>
              <p:nvPr/>
            </p:nvSpPr>
            <p:spPr>
              <a:xfrm>
                <a:off x="3406160" y="469924"/>
                <a:ext cx="18018" cy="14919"/>
              </a:xfrm>
              <a:custGeom>
                <a:rect b="b" l="l" r="r" t="t"/>
                <a:pathLst>
                  <a:path extrusionOk="0" h="337" w="407">
                    <a:moveTo>
                      <a:pt x="168" y="0"/>
                    </a:moveTo>
                    <a:cubicBezTo>
                      <a:pt x="56" y="0"/>
                      <a:pt x="0" y="126"/>
                      <a:pt x="112" y="238"/>
                    </a:cubicBezTo>
                    <a:lnTo>
                      <a:pt x="168" y="294"/>
                    </a:lnTo>
                    <a:cubicBezTo>
                      <a:pt x="231" y="322"/>
                      <a:pt x="277" y="336"/>
                      <a:pt x="313" y="336"/>
                    </a:cubicBezTo>
                    <a:cubicBezTo>
                      <a:pt x="350" y="336"/>
                      <a:pt x="378" y="322"/>
                      <a:pt x="406" y="294"/>
                    </a:cubicBezTo>
                    <a:cubicBezTo>
                      <a:pt x="406" y="238"/>
                      <a:pt x="294" y="7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34"/>
              <p:cNvSpPr/>
              <p:nvPr/>
            </p:nvSpPr>
            <p:spPr>
              <a:xfrm>
                <a:off x="3456097" y="410160"/>
                <a:ext cx="19479" cy="13325"/>
              </a:xfrm>
              <a:custGeom>
                <a:rect b="b" l="l" r="r" t="t"/>
                <a:pathLst>
                  <a:path extrusionOk="0" h="301" w="440">
                    <a:moveTo>
                      <a:pt x="86" y="1"/>
                    </a:moveTo>
                    <a:cubicBezTo>
                      <a:pt x="18" y="1"/>
                      <a:pt x="0" y="99"/>
                      <a:pt x="90" y="189"/>
                    </a:cubicBezTo>
                    <a:cubicBezTo>
                      <a:pt x="90" y="245"/>
                      <a:pt x="146" y="245"/>
                      <a:pt x="216" y="245"/>
                    </a:cubicBezTo>
                    <a:cubicBezTo>
                      <a:pt x="272" y="301"/>
                      <a:pt x="328" y="301"/>
                      <a:pt x="384" y="301"/>
                    </a:cubicBezTo>
                    <a:cubicBezTo>
                      <a:pt x="440" y="189"/>
                      <a:pt x="328" y="77"/>
                      <a:pt x="146" y="21"/>
                    </a:cubicBezTo>
                    <a:cubicBezTo>
                      <a:pt x="123" y="7"/>
                      <a:pt x="103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3" name="Google Shape;1523;p34"/>
            <p:cNvGrpSpPr/>
            <p:nvPr/>
          </p:nvGrpSpPr>
          <p:grpSpPr>
            <a:xfrm>
              <a:off x="6517700" y="2775427"/>
              <a:ext cx="536221" cy="308312"/>
              <a:chOff x="3047524" y="570906"/>
              <a:chExt cx="314676" cy="180930"/>
            </a:xfrm>
          </p:grpSpPr>
          <p:sp>
            <p:nvSpPr>
              <p:cNvPr id="1524" name="Google Shape;1524;p34"/>
              <p:cNvSpPr/>
              <p:nvPr/>
            </p:nvSpPr>
            <p:spPr>
              <a:xfrm>
                <a:off x="3202341" y="609286"/>
                <a:ext cx="9961" cy="15539"/>
              </a:xfrm>
              <a:custGeom>
                <a:rect b="b" l="l" r="r" t="t"/>
                <a:pathLst>
                  <a:path extrusionOk="0" h="351" w="225">
                    <a:moveTo>
                      <a:pt x="112" y="1"/>
                    </a:moveTo>
                    <a:cubicBezTo>
                      <a:pt x="112" y="71"/>
                      <a:pt x="57" y="183"/>
                      <a:pt x="1" y="295"/>
                    </a:cubicBezTo>
                    <a:cubicBezTo>
                      <a:pt x="1" y="295"/>
                      <a:pt x="57" y="295"/>
                      <a:pt x="57" y="351"/>
                    </a:cubicBezTo>
                    <a:cubicBezTo>
                      <a:pt x="112" y="183"/>
                      <a:pt x="168" y="127"/>
                      <a:pt x="224" y="71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rgbClr val="1976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25" name="Google Shape;1525;p34"/>
              <p:cNvGrpSpPr/>
              <p:nvPr/>
            </p:nvGrpSpPr>
            <p:grpSpPr>
              <a:xfrm>
                <a:off x="3047524" y="570906"/>
                <a:ext cx="314676" cy="180930"/>
                <a:chOff x="3047524" y="570906"/>
                <a:chExt cx="314676" cy="180930"/>
              </a:xfrm>
            </p:grpSpPr>
            <p:sp>
              <p:nvSpPr>
                <p:cNvPr id="1526" name="Google Shape;1526;p34"/>
                <p:cNvSpPr/>
                <p:nvPr/>
              </p:nvSpPr>
              <p:spPr>
                <a:xfrm>
                  <a:off x="3047524" y="593703"/>
                  <a:ext cx="283730" cy="77608"/>
                </a:xfrm>
                <a:custGeom>
                  <a:rect b="b" l="l" r="r" t="t"/>
                  <a:pathLst>
                    <a:path extrusionOk="0" h="1794" w="6704">
                      <a:moveTo>
                        <a:pt x="1112" y="1"/>
                      </a:moveTo>
                      <a:cubicBezTo>
                        <a:pt x="454" y="1"/>
                        <a:pt x="17" y="44"/>
                        <a:pt x="0" y="44"/>
                      </a:cubicBezTo>
                      <a:lnTo>
                        <a:pt x="0" y="170"/>
                      </a:lnTo>
                      <a:cubicBezTo>
                        <a:pt x="18" y="170"/>
                        <a:pt x="472" y="124"/>
                        <a:pt x="1152" y="124"/>
                      </a:cubicBezTo>
                      <a:cubicBezTo>
                        <a:pt x="2650" y="124"/>
                        <a:pt x="5241" y="349"/>
                        <a:pt x="6647" y="1793"/>
                      </a:cubicBezTo>
                      <a:lnTo>
                        <a:pt x="6703" y="1681"/>
                      </a:lnTo>
                      <a:cubicBezTo>
                        <a:pt x="5246" y="223"/>
                        <a:pt x="2607" y="1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7" name="Google Shape;1527;p34"/>
                <p:cNvSpPr/>
                <p:nvPr/>
              </p:nvSpPr>
              <p:spPr>
                <a:xfrm>
                  <a:off x="3110727" y="596887"/>
                  <a:ext cx="34682" cy="41535"/>
                </a:xfrm>
                <a:custGeom>
                  <a:rect b="b" l="l" r="r" t="t"/>
                  <a:pathLst>
                    <a:path extrusionOk="0" h="1107" w="939">
                      <a:moveTo>
                        <a:pt x="826" y="1"/>
                      </a:moveTo>
                      <a:cubicBezTo>
                        <a:pt x="826" y="1"/>
                        <a:pt x="532" y="631"/>
                        <a:pt x="1" y="1050"/>
                      </a:cubicBezTo>
                      <a:lnTo>
                        <a:pt x="57" y="1106"/>
                      </a:lnTo>
                      <a:cubicBezTo>
                        <a:pt x="588" y="700"/>
                        <a:pt x="882" y="57"/>
                        <a:pt x="9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8" name="Google Shape;1528;p34"/>
                <p:cNvSpPr/>
                <p:nvPr/>
              </p:nvSpPr>
              <p:spPr>
                <a:xfrm>
                  <a:off x="3163351" y="609284"/>
                  <a:ext cx="48958" cy="59491"/>
                </a:xfrm>
                <a:custGeom>
                  <a:rect b="b" l="l" r="r" t="t"/>
                  <a:pathLst>
                    <a:path extrusionOk="0" h="1582" w="1400">
                      <a:moveTo>
                        <a:pt x="1343" y="1"/>
                      </a:moveTo>
                      <a:cubicBezTo>
                        <a:pt x="1287" y="1"/>
                        <a:pt x="882" y="1050"/>
                        <a:pt x="0" y="1526"/>
                      </a:cubicBezTo>
                      <a:lnTo>
                        <a:pt x="56" y="1582"/>
                      </a:lnTo>
                      <a:cubicBezTo>
                        <a:pt x="938" y="1176"/>
                        <a:pt x="1399" y="71"/>
                        <a:pt x="13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9" name="Google Shape;1529;p34"/>
                <p:cNvSpPr/>
                <p:nvPr/>
              </p:nvSpPr>
              <p:spPr>
                <a:xfrm>
                  <a:off x="3225219" y="630365"/>
                  <a:ext cx="49017" cy="59490"/>
                </a:xfrm>
                <a:custGeom>
                  <a:rect b="b" l="l" r="r" t="t"/>
                  <a:pathLst>
                    <a:path extrusionOk="0" h="1568" w="1400">
                      <a:moveTo>
                        <a:pt x="1288" y="0"/>
                      </a:moveTo>
                      <a:cubicBezTo>
                        <a:pt x="1288" y="0"/>
                        <a:pt x="882" y="1050"/>
                        <a:pt x="0" y="1512"/>
                      </a:cubicBezTo>
                      <a:lnTo>
                        <a:pt x="56" y="1568"/>
                      </a:lnTo>
                      <a:cubicBezTo>
                        <a:pt x="938" y="1106"/>
                        <a:pt x="1344" y="56"/>
                        <a:pt x="14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0" name="Google Shape;1530;p34"/>
                <p:cNvSpPr/>
                <p:nvPr/>
              </p:nvSpPr>
              <p:spPr>
                <a:xfrm>
                  <a:off x="3151910" y="570906"/>
                  <a:ext cx="19483" cy="30985"/>
                </a:xfrm>
                <a:custGeom>
                  <a:rect b="b" l="l" r="r" t="t"/>
                  <a:pathLst>
                    <a:path extrusionOk="0" h="1050" w="700">
                      <a:moveTo>
                        <a:pt x="56" y="0"/>
                      </a:moveTo>
                      <a:lnTo>
                        <a:pt x="0" y="56"/>
                      </a:lnTo>
                      <a:cubicBezTo>
                        <a:pt x="406" y="462"/>
                        <a:pt x="630" y="1050"/>
                        <a:pt x="630" y="1050"/>
                      </a:cubicBezTo>
                      <a:lnTo>
                        <a:pt x="700" y="1050"/>
                      </a:lnTo>
                      <a:cubicBezTo>
                        <a:pt x="700" y="994"/>
                        <a:pt x="518" y="406"/>
                        <a:pt x="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1" name="Google Shape;1531;p34"/>
                <p:cNvSpPr/>
                <p:nvPr/>
              </p:nvSpPr>
              <p:spPr>
                <a:xfrm>
                  <a:off x="3282248" y="632838"/>
                  <a:ext cx="79952" cy="118998"/>
                </a:xfrm>
                <a:custGeom>
                  <a:rect b="b" l="l" r="r" t="t"/>
                  <a:pathLst>
                    <a:path extrusionOk="0" h="2688" w="1806">
                      <a:moveTo>
                        <a:pt x="1" y="0"/>
                      </a:moveTo>
                      <a:lnTo>
                        <a:pt x="1" y="56"/>
                      </a:lnTo>
                      <a:cubicBezTo>
                        <a:pt x="1" y="56"/>
                        <a:pt x="574" y="350"/>
                        <a:pt x="994" y="812"/>
                      </a:cubicBezTo>
                      <a:cubicBezTo>
                        <a:pt x="1274" y="1050"/>
                        <a:pt x="1456" y="1400"/>
                        <a:pt x="1512" y="1806"/>
                      </a:cubicBezTo>
                      <a:lnTo>
                        <a:pt x="1750" y="2687"/>
                      </a:lnTo>
                      <a:lnTo>
                        <a:pt x="1806" y="2687"/>
                      </a:lnTo>
                      <a:lnTo>
                        <a:pt x="1624" y="1750"/>
                      </a:lnTo>
                      <a:cubicBezTo>
                        <a:pt x="1568" y="1400"/>
                        <a:pt x="1344" y="994"/>
                        <a:pt x="1106" y="756"/>
                      </a:cubicBezTo>
                      <a:cubicBezTo>
                        <a:pt x="644" y="294"/>
                        <a:pt x="57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2" name="Google Shape;1532;p34"/>
                <p:cNvSpPr/>
                <p:nvPr/>
              </p:nvSpPr>
              <p:spPr>
                <a:xfrm>
                  <a:off x="3173831" y="599370"/>
                  <a:ext cx="126435" cy="49007"/>
                </a:xfrm>
                <a:custGeom>
                  <a:rect b="b" l="l" r="r" t="t"/>
                  <a:pathLst>
                    <a:path extrusionOk="0" h="1107" w="2856">
                      <a:moveTo>
                        <a:pt x="1" y="1"/>
                      </a:moveTo>
                      <a:lnTo>
                        <a:pt x="1" y="113"/>
                      </a:lnTo>
                      <a:cubicBezTo>
                        <a:pt x="225" y="113"/>
                        <a:pt x="519" y="169"/>
                        <a:pt x="756" y="225"/>
                      </a:cubicBezTo>
                      <a:lnTo>
                        <a:pt x="868" y="225"/>
                      </a:lnTo>
                      <a:lnTo>
                        <a:pt x="868" y="295"/>
                      </a:lnTo>
                      <a:cubicBezTo>
                        <a:pt x="1274" y="407"/>
                        <a:pt x="1750" y="519"/>
                        <a:pt x="2156" y="700"/>
                      </a:cubicBezTo>
                      <a:lnTo>
                        <a:pt x="2268" y="700"/>
                      </a:lnTo>
                      <a:lnTo>
                        <a:pt x="2212" y="756"/>
                      </a:lnTo>
                      <a:cubicBezTo>
                        <a:pt x="2450" y="868"/>
                        <a:pt x="2674" y="994"/>
                        <a:pt x="2855" y="1106"/>
                      </a:cubicBezTo>
                      <a:cubicBezTo>
                        <a:pt x="2618" y="924"/>
                        <a:pt x="2450" y="812"/>
                        <a:pt x="2450" y="812"/>
                      </a:cubicBezTo>
                      <a:lnTo>
                        <a:pt x="2450" y="756"/>
                      </a:lnTo>
                      <a:cubicBezTo>
                        <a:pt x="2156" y="575"/>
                        <a:pt x="1862" y="463"/>
                        <a:pt x="1568" y="351"/>
                      </a:cubicBezTo>
                      <a:lnTo>
                        <a:pt x="1568" y="407"/>
                      </a:lnTo>
                      <a:lnTo>
                        <a:pt x="1512" y="407"/>
                      </a:lnTo>
                      <a:lnTo>
                        <a:pt x="1456" y="351"/>
                      </a:lnTo>
                      <a:cubicBezTo>
                        <a:pt x="994" y="169"/>
                        <a:pt x="463" y="57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3" name="Google Shape;1533;p34"/>
                <p:cNvSpPr/>
                <p:nvPr/>
              </p:nvSpPr>
              <p:spPr>
                <a:xfrm>
                  <a:off x="3264275" y="630359"/>
                  <a:ext cx="9961" cy="15539"/>
                </a:xfrm>
                <a:custGeom>
                  <a:rect b="b" l="l" r="r" t="t"/>
                  <a:pathLst>
                    <a:path extrusionOk="0" h="351" w="225">
                      <a:moveTo>
                        <a:pt x="113" y="0"/>
                      </a:moveTo>
                      <a:cubicBezTo>
                        <a:pt x="113" y="56"/>
                        <a:pt x="57" y="168"/>
                        <a:pt x="1" y="294"/>
                      </a:cubicBezTo>
                      <a:lnTo>
                        <a:pt x="57" y="350"/>
                      </a:lnTo>
                      <a:cubicBezTo>
                        <a:pt x="113" y="224"/>
                        <a:pt x="169" y="112"/>
                        <a:pt x="169" y="56"/>
                      </a:cubicBez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4" name="Google Shape;1534;p34"/>
                <p:cNvSpPr/>
                <p:nvPr/>
              </p:nvSpPr>
              <p:spPr>
                <a:xfrm>
                  <a:off x="3282248" y="632838"/>
                  <a:ext cx="49007" cy="35992"/>
                </a:xfrm>
                <a:custGeom>
                  <a:rect b="b" l="l" r="r" t="t"/>
                  <a:pathLst>
                    <a:path extrusionOk="0" h="813" w="1107">
                      <a:moveTo>
                        <a:pt x="1" y="0"/>
                      </a:moveTo>
                      <a:lnTo>
                        <a:pt x="1" y="56"/>
                      </a:lnTo>
                      <a:cubicBezTo>
                        <a:pt x="1" y="56"/>
                        <a:pt x="169" y="168"/>
                        <a:pt x="406" y="350"/>
                      </a:cubicBezTo>
                      <a:cubicBezTo>
                        <a:pt x="574" y="462"/>
                        <a:pt x="812" y="644"/>
                        <a:pt x="994" y="812"/>
                      </a:cubicBezTo>
                      <a:lnTo>
                        <a:pt x="1106" y="812"/>
                      </a:lnTo>
                      <a:cubicBezTo>
                        <a:pt x="1050" y="756"/>
                        <a:pt x="1050" y="700"/>
                        <a:pt x="994" y="644"/>
                      </a:cubicBezTo>
                      <a:cubicBezTo>
                        <a:pt x="868" y="518"/>
                        <a:pt x="756" y="462"/>
                        <a:pt x="644" y="350"/>
                      </a:cubicBezTo>
                      <a:cubicBezTo>
                        <a:pt x="574" y="294"/>
                        <a:pt x="462" y="238"/>
                        <a:pt x="406" y="168"/>
                      </a:cubicBezTo>
                      <a:cubicBezTo>
                        <a:pt x="351" y="168"/>
                        <a:pt x="351" y="168"/>
                        <a:pt x="295" y="112"/>
                      </a:cubicBezTo>
                      <a:cubicBezTo>
                        <a:pt x="169" y="56"/>
                        <a:pt x="57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5" name="Google Shape;1535;p34"/>
                <p:cNvSpPr/>
                <p:nvPr/>
              </p:nvSpPr>
              <p:spPr>
                <a:xfrm>
                  <a:off x="3289686" y="614864"/>
                  <a:ext cx="10581" cy="25455"/>
                </a:xfrm>
                <a:custGeom>
                  <a:rect b="b" l="l" r="r" t="t"/>
                  <a:pathLst>
                    <a:path extrusionOk="0" h="575" w="239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57" y="225"/>
                        <a:pt x="127" y="406"/>
                        <a:pt x="127" y="518"/>
                      </a:cubicBezTo>
                      <a:cubicBezTo>
                        <a:pt x="183" y="574"/>
                        <a:pt x="183" y="574"/>
                        <a:pt x="238" y="574"/>
                      </a:cubicBezTo>
                      <a:cubicBezTo>
                        <a:pt x="238" y="518"/>
                        <a:pt x="183" y="350"/>
                        <a:pt x="127" y="113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6" name="Google Shape;1536;p34"/>
                <p:cNvSpPr/>
                <p:nvPr/>
              </p:nvSpPr>
              <p:spPr>
                <a:xfrm>
                  <a:off x="3225273" y="578342"/>
                  <a:ext cx="18018" cy="39046"/>
                </a:xfrm>
                <a:custGeom>
                  <a:rect b="b" l="l" r="r" t="t"/>
                  <a:pathLst>
                    <a:path extrusionOk="0" h="882" w="407">
                      <a:moveTo>
                        <a:pt x="0" y="0"/>
                      </a:moveTo>
                      <a:cubicBezTo>
                        <a:pt x="56" y="0"/>
                        <a:pt x="56" y="70"/>
                        <a:pt x="56" y="126"/>
                      </a:cubicBezTo>
                      <a:lnTo>
                        <a:pt x="112" y="70"/>
                      </a:lnTo>
                      <a:lnTo>
                        <a:pt x="112" y="0"/>
                      </a:lnTo>
                      <a:close/>
                      <a:moveTo>
                        <a:pt x="182" y="420"/>
                      </a:moveTo>
                      <a:cubicBezTo>
                        <a:pt x="238" y="588"/>
                        <a:pt x="294" y="700"/>
                        <a:pt x="294" y="826"/>
                      </a:cubicBezTo>
                      <a:lnTo>
                        <a:pt x="350" y="882"/>
                      </a:lnTo>
                      <a:lnTo>
                        <a:pt x="406" y="882"/>
                      </a:lnTo>
                      <a:lnTo>
                        <a:pt x="406" y="826"/>
                      </a:lnTo>
                      <a:cubicBezTo>
                        <a:pt x="406" y="770"/>
                        <a:pt x="350" y="644"/>
                        <a:pt x="294" y="42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0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Google Shape;3081;p43"/>
          <p:cNvSpPr txBox="1"/>
          <p:nvPr>
            <p:ph type="title"/>
          </p:nvPr>
        </p:nvSpPr>
        <p:spPr>
          <a:xfrm>
            <a:off x="4590650" y="833138"/>
            <a:ext cx="3597900" cy="60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Profit/Costs</a:t>
            </a:r>
            <a:endParaRPr/>
          </a:p>
        </p:txBody>
      </p:sp>
      <p:sp>
        <p:nvSpPr>
          <p:cNvPr id="3082" name="Google Shape;3082;p43"/>
          <p:cNvSpPr txBox="1"/>
          <p:nvPr>
            <p:ph idx="1" type="subTitle"/>
          </p:nvPr>
        </p:nvSpPr>
        <p:spPr>
          <a:xfrm>
            <a:off x="4590650" y="1535875"/>
            <a:ext cx="4402200" cy="28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PP and PPE</a:t>
            </a:r>
            <a:endParaRPr u="sng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Success of PP and PPE dependent upon their popularity and cost-effectiveness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Major costs for PP are derived from transportation and storage from manufacturing facilities.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PP costs between $0.55-$0.80  per kg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Both PP and PPE </a:t>
            </a:r>
            <a:r>
              <a:rPr lang="en"/>
              <a:t>share similar costs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Why so cheap?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Easily sourced from petrochemicals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Reduced energy requirement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Easily extrudable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Competitive market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Compounded annual growth rate of 4.7% for the world market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PP accounts for 16% of plastic industry production in the world market.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83" name="Google Shape;308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075" y="992150"/>
            <a:ext cx="2699550" cy="175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4" name="Google Shape;3084;p43"/>
          <p:cNvSpPr txBox="1"/>
          <p:nvPr/>
        </p:nvSpPr>
        <p:spPr>
          <a:xfrm>
            <a:off x="564550" y="656450"/>
            <a:ext cx="2238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Polypropylene</a:t>
            </a:r>
            <a:endParaRPr b="1" sz="12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3085" name="Google Shape;308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4575" y="2807925"/>
            <a:ext cx="1837374" cy="183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9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oogle Shape;3090;p44"/>
          <p:cNvGrpSpPr/>
          <p:nvPr/>
        </p:nvGrpSpPr>
        <p:grpSpPr>
          <a:xfrm rot="9007299">
            <a:off x="-15528" y="355978"/>
            <a:ext cx="1049665" cy="1074889"/>
            <a:chOff x="3222351" y="209351"/>
            <a:chExt cx="486970" cy="498657"/>
          </a:xfrm>
        </p:grpSpPr>
        <p:sp>
          <p:nvSpPr>
            <p:cNvPr id="3091" name="Google Shape;3091;p44"/>
            <p:cNvSpPr/>
            <p:nvPr/>
          </p:nvSpPr>
          <p:spPr>
            <a:xfrm>
              <a:off x="3243246" y="284079"/>
              <a:ext cx="209397" cy="172742"/>
            </a:xfrm>
            <a:custGeom>
              <a:rect b="b" l="l" r="r" t="t"/>
              <a:pathLst>
                <a:path extrusionOk="0" h="3902" w="4730">
                  <a:moveTo>
                    <a:pt x="238" y="0"/>
                  </a:moveTo>
                  <a:cubicBezTo>
                    <a:pt x="126" y="0"/>
                    <a:pt x="0" y="126"/>
                    <a:pt x="56" y="238"/>
                  </a:cubicBezTo>
                  <a:cubicBezTo>
                    <a:pt x="914" y="1941"/>
                    <a:pt x="2791" y="3901"/>
                    <a:pt x="4218" y="3901"/>
                  </a:cubicBezTo>
                  <a:cubicBezTo>
                    <a:pt x="4351" y="3901"/>
                    <a:pt x="4480" y="3884"/>
                    <a:pt x="4604" y="3848"/>
                  </a:cubicBezTo>
                  <a:cubicBezTo>
                    <a:pt x="4730" y="2281"/>
                    <a:pt x="2281" y="588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44"/>
            <p:cNvSpPr/>
            <p:nvPr/>
          </p:nvSpPr>
          <p:spPr>
            <a:xfrm>
              <a:off x="3222351" y="449604"/>
              <a:ext cx="223652" cy="147818"/>
            </a:xfrm>
            <a:custGeom>
              <a:rect b="b" l="l" r="r" t="t"/>
              <a:pathLst>
                <a:path extrusionOk="0" h="3339" w="5052">
                  <a:moveTo>
                    <a:pt x="4463" y="1"/>
                  </a:moveTo>
                  <a:cubicBezTo>
                    <a:pt x="3043" y="1"/>
                    <a:pt x="1061" y="1567"/>
                    <a:pt x="98" y="3090"/>
                  </a:cubicBezTo>
                  <a:cubicBezTo>
                    <a:pt x="1" y="3188"/>
                    <a:pt x="73" y="3338"/>
                    <a:pt x="177" y="3338"/>
                  </a:cubicBezTo>
                  <a:cubicBezTo>
                    <a:pt x="192" y="3338"/>
                    <a:pt x="208" y="3335"/>
                    <a:pt x="224" y="3328"/>
                  </a:cubicBezTo>
                  <a:cubicBezTo>
                    <a:pt x="2323" y="3034"/>
                    <a:pt x="4996" y="1635"/>
                    <a:pt x="5052" y="109"/>
                  </a:cubicBezTo>
                  <a:cubicBezTo>
                    <a:pt x="4871" y="35"/>
                    <a:pt x="4673" y="1"/>
                    <a:pt x="4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44"/>
            <p:cNvSpPr/>
            <p:nvPr/>
          </p:nvSpPr>
          <p:spPr>
            <a:xfrm>
              <a:off x="3402618" y="454430"/>
              <a:ext cx="131349" cy="253579"/>
            </a:xfrm>
            <a:custGeom>
              <a:rect b="b" l="l" r="r" t="t"/>
              <a:pathLst>
                <a:path extrusionOk="0" h="5728" w="2967">
                  <a:moveTo>
                    <a:pt x="980" y="0"/>
                  </a:moveTo>
                  <a:cubicBezTo>
                    <a:pt x="0" y="1176"/>
                    <a:pt x="980" y="4030"/>
                    <a:pt x="2323" y="5668"/>
                  </a:cubicBezTo>
                  <a:cubicBezTo>
                    <a:pt x="2344" y="5710"/>
                    <a:pt x="2383" y="5728"/>
                    <a:pt x="2423" y="5728"/>
                  </a:cubicBezTo>
                  <a:cubicBezTo>
                    <a:pt x="2490" y="5728"/>
                    <a:pt x="2561" y="5677"/>
                    <a:pt x="2561" y="5598"/>
                  </a:cubicBezTo>
                  <a:cubicBezTo>
                    <a:pt x="2967" y="3569"/>
                    <a:pt x="2449" y="532"/>
                    <a:pt x="9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44"/>
            <p:cNvSpPr/>
            <p:nvPr/>
          </p:nvSpPr>
          <p:spPr>
            <a:xfrm>
              <a:off x="3411118" y="209351"/>
              <a:ext cx="141885" cy="245123"/>
            </a:xfrm>
            <a:custGeom>
              <a:rect b="b" l="l" r="r" t="t"/>
              <a:pathLst>
                <a:path extrusionOk="0" h="5537" w="3205">
                  <a:moveTo>
                    <a:pt x="2995" y="1"/>
                  </a:moveTo>
                  <a:cubicBezTo>
                    <a:pt x="2949" y="1"/>
                    <a:pt x="2899" y="21"/>
                    <a:pt x="2855" y="65"/>
                  </a:cubicBezTo>
                  <a:cubicBezTo>
                    <a:pt x="1344" y="1520"/>
                    <a:pt x="0" y="4207"/>
                    <a:pt x="882" y="5536"/>
                  </a:cubicBezTo>
                  <a:cubicBezTo>
                    <a:pt x="2337" y="5131"/>
                    <a:pt x="3205" y="2220"/>
                    <a:pt x="3149" y="177"/>
                  </a:cubicBezTo>
                  <a:cubicBezTo>
                    <a:pt x="3149" y="68"/>
                    <a:pt x="3078" y="1"/>
                    <a:pt x="2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44"/>
            <p:cNvSpPr/>
            <p:nvPr/>
          </p:nvSpPr>
          <p:spPr>
            <a:xfrm>
              <a:off x="3449058" y="421891"/>
              <a:ext cx="260263" cy="77384"/>
            </a:xfrm>
            <a:custGeom>
              <a:rect b="b" l="l" r="r" t="t"/>
              <a:pathLst>
                <a:path extrusionOk="0" h="1748" w="5879">
                  <a:moveTo>
                    <a:pt x="2087" y="1"/>
                  </a:moveTo>
                  <a:cubicBezTo>
                    <a:pt x="1179" y="1"/>
                    <a:pt x="396" y="214"/>
                    <a:pt x="1" y="735"/>
                  </a:cubicBezTo>
                  <a:cubicBezTo>
                    <a:pt x="449" y="1446"/>
                    <a:pt x="1576" y="1748"/>
                    <a:pt x="2818" y="1748"/>
                  </a:cubicBezTo>
                  <a:cubicBezTo>
                    <a:pt x="3825" y="1748"/>
                    <a:pt x="4908" y="1549"/>
                    <a:pt x="5766" y="1211"/>
                  </a:cubicBezTo>
                  <a:cubicBezTo>
                    <a:pt x="5878" y="1211"/>
                    <a:pt x="5878" y="1029"/>
                    <a:pt x="5766" y="917"/>
                  </a:cubicBezTo>
                  <a:cubicBezTo>
                    <a:pt x="4734" y="381"/>
                    <a:pt x="3299" y="1"/>
                    <a:pt x="20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6" name="Google Shape;3096;p44"/>
          <p:cNvGrpSpPr/>
          <p:nvPr/>
        </p:nvGrpSpPr>
        <p:grpSpPr>
          <a:xfrm rot="9007299">
            <a:off x="49425" y="418535"/>
            <a:ext cx="917502" cy="952170"/>
            <a:chOff x="3253738" y="237595"/>
            <a:chExt cx="425656" cy="441726"/>
          </a:xfrm>
        </p:grpSpPr>
        <p:sp>
          <p:nvSpPr>
            <p:cNvPr id="3097" name="Google Shape;3097;p44"/>
            <p:cNvSpPr/>
            <p:nvPr/>
          </p:nvSpPr>
          <p:spPr>
            <a:xfrm>
              <a:off x="3269233" y="307586"/>
              <a:ext cx="162382" cy="131393"/>
            </a:xfrm>
            <a:custGeom>
              <a:rect b="b" l="l" r="r" t="t"/>
              <a:pathLst>
                <a:path extrusionOk="0" h="2968" w="3668">
                  <a:moveTo>
                    <a:pt x="295" y="169"/>
                  </a:moveTo>
                  <a:cubicBezTo>
                    <a:pt x="1694" y="757"/>
                    <a:pt x="3261" y="1862"/>
                    <a:pt x="3555" y="2912"/>
                  </a:cubicBezTo>
                  <a:cubicBezTo>
                    <a:pt x="3037" y="2856"/>
                    <a:pt x="2450" y="2506"/>
                    <a:pt x="1862" y="1988"/>
                  </a:cubicBezTo>
                  <a:cubicBezTo>
                    <a:pt x="1218" y="1512"/>
                    <a:pt x="700" y="869"/>
                    <a:pt x="295" y="169"/>
                  </a:cubicBezTo>
                  <a:close/>
                  <a:moveTo>
                    <a:pt x="1" y="1"/>
                  </a:moveTo>
                  <a:lnTo>
                    <a:pt x="113" y="113"/>
                  </a:lnTo>
                  <a:cubicBezTo>
                    <a:pt x="519" y="813"/>
                    <a:pt x="1162" y="1568"/>
                    <a:pt x="1750" y="2100"/>
                  </a:cubicBezTo>
                  <a:cubicBezTo>
                    <a:pt x="2450" y="2618"/>
                    <a:pt x="3093" y="2968"/>
                    <a:pt x="3611" y="2968"/>
                  </a:cubicBezTo>
                  <a:lnTo>
                    <a:pt x="3667" y="2968"/>
                  </a:lnTo>
                  <a:lnTo>
                    <a:pt x="3667" y="2912"/>
                  </a:lnTo>
                  <a:cubicBezTo>
                    <a:pt x="3387" y="1806"/>
                    <a:pt x="1638" y="589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44"/>
            <p:cNvSpPr/>
            <p:nvPr/>
          </p:nvSpPr>
          <p:spPr>
            <a:xfrm>
              <a:off x="3253738" y="464966"/>
              <a:ext cx="175398" cy="113420"/>
            </a:xfrm>
            <a:custGeom>
              <a:rect b="b" l="l" r="r" t="t"/>
              <a:pathLst>
                <a:path extrusionOk="0" h="2562" w="3962">
                  <a:moveTo>
                    <a:pt x="3849" y="112"/>
                  </a:moveTo>
                  <a:cubicBezTo>
                    <a:pt x="3611" y="532"/>
                    <a:pt x="3149" y="1050"/>
                    <a:pt x="2450" y="1456"/>
                  </a:cubicBezTo>
                  <a:cubicBezTo>
                    <a:pt x="1806" y="1861"/>
                    <a:pt x="1050" y="2155"/>
                    <a:pt x="239" y="2393"/>
                  </a:cubicBezTo>
                  <a:cubicBezTo>
                    <a:pt x="1218" y="1232"/>
                    <a:pt x="2744" y="112"/>
                    <a:pt x="3793" y="112"/>
                  </a:cubicBezTo>
                  <a:close/>
                  <a:moveTo>
                    <a:pt x="3793" y="0"/>
                  </a:moveTo>
                  <a:cubicBezTo>
                    <a:pt x="2618" y="0"/>
                    <a:pt x="1050" y="1232"/>
                    <a:pt x="57" y="2449"/>
                  </a:cubicBezTo>
                  <a:lnTo>
                    <a:pt x="1" y="2561"/>
                  </a:lnTo>
                  <a:lnTo>
                    <a:pt x="113" y="2505"/>
                  </a:lnTo>
                  <a:cubicBezTo>
                    <a:pt x="995" y="2337"/>
                    <a:pt x="1806" y="1987"/>
                    <a:pt x="2506" y="1512"/>
                  </a:cubicBezTo>
                  <a:cubicBezTo>
                    <a:pt x="3261" y="1106"/>
                    <a:pt x="3793" y="588"/>
                    <a:pt x="3961" y="56"/>
                  </a:cubicBezTo>
                  <a:lnTo>
                    <a:pt x="39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44"/>
            <p:cNvSpPr/>
            <p:nvPr/>
          </p:nvSpPr>
          <p:spPr>
            <a:xfrm>
              <a:off x="3431571" y="475502"/>
              <a:ext cx="77472" cy="203819"/>
            </a:xfrm>
            <a:custGeom>
              <a:rect b="b" l="l" r="r" t="t"/>
              <a:pathLst>
                <a:path extrusionOk="0" h="4604" w="1750">
                  <a:moveTo>
                    <a:pt x="532" y="168"/>
                  </a:moveTo>
                  <a:cubicBezTo>
                    <a:pt x="882" y="462"/>
                    <a:pt x="1176" y="1106"/>
                    <a:pt x="1399" y="1861"/>
                  </a:cubicBezTo>
                  <a:cubicBezTo>
                    <a:pt x="1581" y="2617"/>
                    <a:pt x="1637" y="3498"/>
                    <a:pt x="1581" y="4254"/>
                  </a:cubicBezTo>
                  <a:cubicBezTo>
                    <a:pt x="770" y="2967"/>
                    <a:pt x="182" y="1162"/>
                    <a:pt x="532" y="168"/>
                  </a:cubicBezTo>
                  <a:close/>
                  <a:moveTo>
                    <a:pt x="476" y="0"/>
                  </a:moveTo>
                  <a:lnTo>
                    <a:pt x="476" y="56"/>
                  </a:lnTo>
                  <a:cubicBezTo>
                    <a:pt x="0" y="1162"/>
                    <a:pt x="700" y="3149"/>
                    <a:pt x="1581" y="4492"/>
                  </a:cubicBezTo>
                  <a:lnTo>
                    <a:pt x="1693" y="4604"/>
                  </a:lnTo>
                  <a:lnTo>
                    <a:pt x="1693" y="4422"/>
                  </a:lnTo>
                  <a:cubicBezTo>
                    <a:pt x="1749" y="3554"/>
                    <a:pt x="1693" y="2673"/>
                    <a:pt x="1469" y="1861"/>
                  </a:cubicBezTo>
                  <a:cubicBezTo>
                    <a:pt x="1287" y="994"/>
                    <a:pt x="938" y="350"/>
                    <a:pt x="532" y="56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44"/>
            <p:cNvSpPr/>
            <p:nvPr/>
          </p:nvSpPr>
          <p:spPr>
            <a:xfrm>
              <a:off x="3442063" y="237595"/>
              <a:ext cx="92967" cy="196426"/>
            </a:xfrm>
            <a:custGeom>
              <a:rect b="b" l="l" r="r" t="t"/>
              <a:pathLst>
                <a:path extrusionOk="0" h="4437" w="2100">
                  <a:moveTo>
                    <a:pt x="1988" y="295"/>
                  </a:moveTo>
                  <a:lnTo>
                    <a:pt x="1988" y="295"/>
                  </a:lnTo>
                  <a:cubicBezTo>
                    <a:pt x="1932" y="1120"/>
                    <a:pt x="1750" y="1932"/>
                    <a:pt x="1456" y="2687"/>
                  </a:cubicBezTo>
                  <a:cubicBezTo>
                    <a:pt x="1162" y="3443"/>
                    <a:pt x="813" y="3975"/>
                    <a:pt x="407" y="4269"/>
                  </a:cubicBezTo>
                  <a:cubicBezTo>
                    <a:pt x="183" y="3219"/>
                    <a:pt x="994" y="1526"/>
                    <a:pt x="1988" y="295"/>
                  </a:cubicBezTo>
                  <a:close/>
                  <a:moveTo>
                    <a:pt x="2100" y="1"/>
                  </a:moveTo>
                  <a:lnTo>
                    <a:pt x="1988" y="127"/>
                  </a:lnTo>
                  <a:cubicBezTo>
                    <a:pt x="939" y="1344"/>
                    <a:pt x="1" y="3219"/>
                    <a:pt x="295" y="4381"/>
                  </a:cubicBezTo>
                  <a:lnTo>
                    <a:pt x="351" y="4437"/>
                  </a:lnTo>
                  <a:lnTo>
                    <a:pt x="407" y="4381"/>
                  </a:lnTo>
                  <a:cubicBezTo>
                    <a:pt x="813" y="4143"/>
                    <a:pt x="1232" y="3499"/>
                    <a:pt x="1582" y="2687"/>
                  </a:cubicBezTo>
                  <a:cubicBezTo>
                    <a:pt x="1862" y="1932"/>
                    <a:pt x="2044" y="1050"/>
                    <a:pt x="2100" y="183"/>
                  </a:cubicBezTo>
                  <a:lnTo>
                    <a:pt x="21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44"/>
            <p:cNvSpPr/>
            <p:nvPr/>
          </p:nvSpPr>
          <p:spPr>
            <a:xfrm>
              <a:off x="3470573" y="436456"/>
              <a:ext cx="208822" cy="46528"/>
            </a:xfrm>
            <a:custGeom>
              <a:rect b="b" l="l" r="r" t="t"/>
              <a:pathLst>
                <a:path extrusionOk="0" h="1051" w="4717">
                  <a:moveTo>
                    <a:pt x="1568" y="126"/>
                  </a:moveTo>
                  <a:cubicBezTo>
                    <a:pt x="2505" y="126"/>
                    <a:pt x="3555" y="350"/>
                    <a:pt x="4437" y="700"/>
                  </a:cubicBezTo>
                  <a:cubicBezTo>
                    <a:pt x="3737" y="882"/>
                    <a:pt x="3037" y="938"/>
                    <a:pt x="2394" y="938"/>
                  </a:cubicBezTo>
                  <a:lnTo>
                    <a:pt x="1988" y="938"/>
                  </a:lnTo>
                  <a:cubicBezTo>
                    <a:pt x="1218" y="882"/>
                    <a:pt x="588" y="700"/>
                    <a:pt x="169" y="406"/>
                  </a:cubicBezTo>
                  <a:cubicBezTo>
                    <a:pt x="518" y="238"/>
                    <a:pt x="1050" y="126"/>
                    <a:pt x="1568" y="126"/>
                  </a:cubicBezTo>
                  <a:close/>
                  <a:moveTo>
                    <a:pt x="1568" y="1"/>
                  </a:moveTo>
                  <a:cubicBezTo>
                    <a:pt x="994" y="1"/>
                    <a:pt x="406" y="126"/>
                    <a:pt x="57" y="350"/>
                  </a:cubicBezTo>
                  <a:lnTo>
                    <a:pt x="1" y="406"/>
                  </a:lnTo>
                  <a:lnTo>
                    <a:pt x="57" y="476"/>
                  </a:lnTo>
                  <a:cubicBezTo>
                    <a:pt x="462" y="826"/>
                    <a:pt x="1106" y="994"/>
                    <a:pt x="1988" y="1050"/>
                  </a:cubicBezTo>
                  <a:lnTo>
                    <a:pt x="2394" y="1050"/>
                  </a:lnTo>
                  <a:cubicBezTo>
                    <a:pt x="3093" y="1050"/>
                    <a:pt x="3849" y="938"/>
                    <a:pt x="4604" y="756"/>
                  </a:cubicBezTo>
                  <a:lnTo>
                    <a:pt x="4716" y="700"/>
                  </a:lnTo>
                  <a:lnTo>
                    <a:pt x="4604" y="644"/>
                  </a:lnTo>
                  <a:cubicBezTo>
                    <a:pt x="3667" y="294"/>
                    <a:pt x="2561" y="1"/>
                    <a:pt x="1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2" name="Google Shape;3102;p44"/>
          <p:cNvGrpSpPr/>
          <p:nvPr/>
        </p:nvGrpSpPr>
        <p:grpSpPr>
          <a:xfrm rot="9007299">
            <a:off x="488670" y="805449"/>
            <a:ext cx="160312" cy="167093"/>
            <a:chOff x="3403681" y="407946"/>
            <a:chExt cx="74374" cy="77517"/>
          </a:xfrm>
        </p:grpSpPr>
        <p:sp>
          <p:nvSpPr>
            <p:cNvPr id="3103" name="Google Shape;3103;p44"/>
            <p:cNvSpPr/>
            <p:nvPr/>
          </p:nvSpPr>
          <p:spPr>
            <a:xfrm>
              <a:off x="3408639" y="420962"/>
              <a:ext cx="64457" cy="52106"/>
            </a:xfrm>
            <a:custGeom>
              <a:rect b="b" l="l" r="r" t="t"/>
              <a:pathLst>
                <a:path extrusionOk="0" h="1177" w="1456">
                  <a:moveTo>
                    <a:pt x="112" y="1"/>
                  </a:moveTo>
                  <a:lnTo>
                    <a:pt x="0" y="57"/>
                  </a:lnTo>
                  <a:lnTo>
                    <a:pt x="1400" y="1176"/>
                  </a:lnTo>
                  <a:lnTo>
                    <a:pt x="1456" y="110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44"/>
            <p:cNvSpPr/>
            <p:nvPr/>
          </p:nvSpPr>
          <p:spPr>
            <a:xfrm>
              <a:off x="3434670" y="407946"/>
              <a:ext cx="12396" cy="77517"/>
            </a:xfrm>
            <a:custGeom>
              <a:rect b="b" l="l" r="r" t="t"/>
              <a:pathLst>
                <a:path extrusionOk="0" h="1751" w="280">
                  <a:moveTo>
                    <a:pt x="0" y="1"/>
                  </a:moveTo>
                  <a:lnTo>
                    <a:pt x="168" y="1750"/>
                  </a:lnTo>
                  <a:lnTo>
                    <a:pt x="280" y="1750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44"/>
            <p:cNvSpPr/>
            <p:nvPr/>
          </p:nvSpPr>
          <p:spPr>
            <a:xfrm>
              <a:off x="3403681" y="442034"/>
              <a:ext cx="74374" cy="9961"/>
            </a:xfrm>
            <a:custGeom>
              <a:rect b="b" l="l" r="r" t="t"/>
              <a:pathLst>
                <a:path extrusionOk="0" h="225" w="1680">
                  <a:moveTo>
                    <a:pt x="1680" y="0"/>
                  </a:moveTo>
                  <a:lnTo>
                    <a:pt x="0" y="168"/>
                  </a:lnTo>
                  <a:lnTo>
                    <a:pt x="0" y="224"/>
                  </a:lnTo>
                  <a:lnTo>
                    <a:pt x="1680" y="112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44"/>
            <p:cNvSpPr/>
            <p:nvPr/>
          </p:nvSpPr>
          <p:spPr>
            <a:xfrm>
              <a:off x="3413597" y="416004"/>
              <a:ext cx="52062" cy="62022"/>
            </a:xfrm>
            <a:custGeom>
              <a:rect b="b" l="l" r="r" t="t"/>
              <a:pathLst>
                <a:path extrusionOk="0" h="1401" w="1176">
                  <a:moveTo>
                    <a:pt x="1106" y="1"/>
                  </a:moveTo>
                  <a:lnTo>
                    <a:pt x="0" y="1344"/>
                  </a:lnTo>
                  <a:lnTo>
                    <a:pt x="126" y="1400"/>
                  </a:lnTo>
                  <a:lnTo>
                    <a:pt x="1176" y="57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7" name="Google Shape;3107;p44"/>
          <p:cNvSpPr/>
          <p:nvPr/>
        </p:nvSpPr>
        <p:spPr>
          <a:xfrm rot="9007299">
            <a:off x="509051" y="841661"/>
            <a:ext cx="116324" cy="92184"/>
          </a:xfrm>
          <a:custGeom>
            <a:rect b="b" l="l" r="r" t="t"/>
            <a:pathLst>
              <a:path extrusionOk="0" h="966" w="1219">
                <a:moveTo>
                  <a:pt x="554" y="1"/>
                </a:moveTo>
                <a:cubicBezTo>
                  <a:pt x="240" y="1"/>
                  <a:pt x="1" y="385"/>
                  <a:pt x="169" y="708"/>
                </a:cubicBezTo>
                <a:cubicBezTo>
                  <a:pt x="225" y="820"/>
                  <a:pt x="281" y="876"/>
                  <a:pt x="393" y="932"/>
                </a:cubicBezTo>
                <a:cubicBezTo>
                  <a:pt x="460" y="953"/>
                  <a:pt x="534" y="966"/>
                  <a:pt x="609" y="966"/>
                </a:cubicBezTo>
                <a:cubicBezTo>
                  <a:pt x="740" y="966"/>
                  <a:pt x="874" y="927"/>
                  <a:pt x="981" y="820"/>
                </a:cubicBezTo>
                <a:cubicBezTo>
                  <a:pt x="1219" y="526"/>
                  <a:pt x="1037" y="9"/>
                  <a:pt x="631" y="9"/>
                </a:cubicBezTo>
                <a:cubicBezTo>
                  <a:pt x="605" y="3"/>
                  <a:pt x="579" y="1"/>
                  <a:pt x="5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08" name="Google Shape;3108;p44"/>
          <p:cNvGrpSpPr/>
          <p:nvPr/>
        </p:nvGrpSpPr>
        <p:grpSpPr>
          <a:xfrm rot="9007299">
            <a:off x="470519" y="793730"/>
            <a:ext cx="195047" cy="187800"/>
            <a:chOff x="3395624" y="403874"/>
            <a:chExt cx="90488" cy="87123"/>
          </a:xfrm>
        </p:grpSpPr>
        <p:sp>
          <p:nvSpPr>
            <p:cNvPr id="3109" name="Google Shape;3109;p44"/>
            <p:cNvSpPr/>
            <p:nvPr/>
          </p:nvSpPr>
          <p:spPr>
            <a:xfrm>
              <a:off x="3395624" y="441680"/>
              <a:ext cx="13060" cy="18372"/>
            </a:xfrm>
            <a:custGeom>
              <a:rect b="b" l="l" r="r" t="t"/>
              <a:pathLst>
                <a:path extrusionOk="0" h="415" w="295">
                  <a:moveTo>
                    <a:pt x="128" y="0"/>
                  </a:moveTo>
                  <a:cubicBezTo>
                    <a:pt x="73" y="0"/>
                    <a:pt x="37" y="68"/>
                    <a:pt x="0" y="176"/>
                  </a:cubicBezTo>
                  <a:cubicBezTo>
                    <a:pt x="0" y="176"/>
                    <a:pt x="0" y="232"/>
                    <a:pt x="56" y="288"/>
                  </a:cubicBezTo>
                  <a:cubicBezTo>
                    <a:pt x="56" y="358"/>
                    <a:pt x="112" y="414"/>
                    <a:pt x="182" y="414"/>
                  </a:cubicBezTo>
                  <a:cubicBezTo>
                    <a:pt x="238" y="414"/>
                    <a:pt x="294" y="176"/>
                    <a:pt x="238" y="64"/>
                  </a:cubicBezTo>
                  <a:cubicBezTo>
                    <a:pt x="194" y="20"/>
                    <a:pt x="158" y="0"/>
                    <a:pt x="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44"/>
            <p:cNvSpPr/>
            <p:nvPr/>
          </p:nvSpPr>
          <p:spPr>
            <a:xfrm>
              <a:off x="3475531" y="433889"/>
              <a:ext cx="10581" cy="18106"/>
            </a:xfrm>
            <a:custGeom>
              <a:rect b="b" l="l" r="r" t="t"/>
              <a:pathLst>
                <a:path extrusionOk="0" h="409" w="239">
                  <a:moveTo>
                    <a:pt x="107" y="1"/>
                  </a:moveTo>
                  <a:cubicBezTo>
                    <a:pt x="54" y="1"/>
                    <a:pt x="1" y="66"/>
                    <a:pt x="1" y="184"/>
                  </a:cubicBezTo>
                  <a:lnTo>
                    <a:pt x="1" y="296"/>
                  </a:lnTo>
                  <a:cubicBezTo>
                    <a:pt x="1" y="352"/>
                    <a:pt x="57" y="408"/>
                    <a:pt x="127" y="408"/>
                  </a:cubicBezTo>
                  <a:cubicBezTo>
                    <a:pt x="183" y="408"/>
                    <a:pt x="238" y="184"/>
                    <a:pt x="183" y="59"/>
                  </a:cubicBezTo>
                  <a:cubicBezTo>
                    <a:pt x="163" y="20"/>
                    <a:pt x="135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44"/>
            <p:cNvSpPr/>
            <p:nvPr/>
          </p:nvSpPr>
          <p:spPr>
            <a:xfrm>
              <a:off x="3434670" y="481302"/>
              <a:ext cx="17974" cy="9695"/>
            </a:xfrm>
            <a:custGeom>
              <a:rect b="b" l="l" r="r" t="t"/>
              <a:pathLst>
                <a:path extrusionOk="0" h="219" w="406">
                  <a:moveTo>
                    <a:pt x="269" y="0"/>
                  </a:moveTo>
                  <a:cubicBezTo>
                    <a:pt x="217" y="0"/>
                    <a:pt x="158" y="14"/>
                    <a:pt x="112" y="37"/>
                  </a:cubicBezTo>
                  <a:cubicBezTo>
                    <a:pt x="0" y="93"/>
                    <a:pt x="0" y="219"/>
                    <a:pt x="168" y="219"/>
                  </a:cubicBezTo>
                  <a:lnTo>
                    <a:pt x="280" y="219"/>
                  </a:lnTo>
                  <a:cubicBezTo>
                    <a:pt x="350" y="219"/>
                    <a:pt x="406" y="163"/>
                    <a:pt x="406" y="93"/>
                  </a:cubicBezTo>
                  <a:cubicBezTo>
                    <a:pt x="406" y="27"/>
                    <a:pt x="343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44"/>
            <p:cNvSpPr/>
            <p:nvPr/>
          </p:nvSpPr>
          <p:spPr>
            <a:xfrm>
              <a:off x="3426613" y="403874"/>
              <a:ext cx="20453" cy="9695"/>
            </a:xfrm>
            <a:custGeom>
              <a:rect b="b" l="l" r="r" t="t"/>
              <a:pathLst>
                <a:path extrusionOk="0" h="219" w="462">
                  <a:moveTo>
                    <a:pt x="275" y="0"/>
                  </a:moveTo>
                  <a:cubicBezTo>
                    <a:pt x="224" y="0"/>
                    <a:pt x="164" y="14"/>
                    <a:pt x="112" y="37"/>
                  </a:cubicBezTo>
                  <a:cubicBezTo>
                    <a:pt x="0" y="93"/>
                    <a:pt x="0" y="219"/>
                    <a:pt x="182" y="219"/>
                  </a:cubicBezTo>
                  <a:lnTo>
                    <a:pt x="294" y="219"/>
                  </a:lnTo>
                  <a:cubicBezTo>
                    <a:pt x="350" y="163"/>
                    <a:pt x="462" y="93"/>
                    <a:pt x="406" y="93"/>
                  </a:cubicBezTo>
                  <a:cubicBezTo>
                    <a:pt x="406" y="27"/>
                    <a:pt x="348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44"/>
            <p:cNvSpPr/>
            <p:nvPr/>
          </p:nvSpPr>
          <p:spPr>
            <a:xfrm>
              <a:off x="3403681" y="415030"/>
              <a:ext cx="14698" cy="14698"/>
            </a:xfrm>
            <a:custGeom>
              <a:rect b="b" l="l" r="r" t="t"/>
              <a:pathLst>
                <a:path extrusionOk="0" h="332" w="332">
                  <a:moveTo>
                    <a:pt x="201" y="1"/>
                  </a:moveTo>
                  <a:cubicBezTo>
                    <a:pt x="173" y="1"/>
                    <a:pt x="142" y="8"/>
                    <a:pt x="112" y="23"/>
                  </a:cubicBezTo>
                  <a:cubicBezTo>
                    <a:pt x="112" y="79"/>
                    <a:pt x="56" y="79"/>
                    <a:pt x="56" y="135"/>
                  </a:cubicBezTo>
                  <a:cubicBezTo>
                    <a:pt x="0" y="191"/>
                    <a:pt x="0" y="317"/>
                    <a:pt x="56" y="317"/>
                  </a:cubicBezTo>
                  <a:cubicBezTo>
                    <a:pt x="67" y="327"/>
                    <a:pt x="80" y="331"/>
                    <a:pt x="96" y="331"/>
                  </a:cubicBezTo>
                  <a:cubicBezTo>
                    <a:pt x="168" y="331"/>
                    <a:pt x="280" y="238"/>
                    <a:pt x="280" y="135"/>
                  </a:cubicBezTo>
                  <a:cubicBezTo>
                    <a:pt x="331" y="53"/>
                    <a:pt x="278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44"/>
            <p:cNvSpPr/>
            <p:nvPr/>
          </p:nvSpPr>
          <p:spPr>
            <a:xfrm>
              <a:off x="3462516" y="464745"/>
              <a:ext cx="15539" cy="15760"/>
            </a:xfrm>
            <a:custGeom>
              <a:rect b="b" l="l" r="r" t="t"/>
              <a:pathLst>
                <a:path extrusionOk="0" h="356" w="351">
                  <a:moveTo>
                    <a:pt x="249" y="0"/>
                  </a:moveTo>
                  <a:cubicBezTo>
                    <a:pt x="212" y="0"/>
                    <a:pt x="169" y="18"/>
                    <a:pt x="127" y="61"/>
                  </a:cubicBezTo>
                  <a:cubicBezTo>
                    <a:pt x="127" y="61"/>
                    <a:pt x="127" y="117"/>
                    <a:pt x="71" y="117"/>
                  </a:cubicBezTo>
                  <a:cubicBezTo>
                    <a:pt x="1" y="243"/>
                    <a:pt x="1" y="299"/>
                    <a:pt x="71" y="355"/>
                  </a:cubicBezTo>
                  <a:cubicBezTo>
                    <a:pt x="127" y="355"/>
                    <a:pt x="295" y="243"/>
                    <a:pt x="351" y="117"/>
                  </a:cubicBezTo>
                  <a:cubicBezTo>
                    <a:pt x="351" y="48"/>
                    <a:pt x="308" y="0"/>
                    <a:pt x="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44"/>
            <p:cNvSpPr/>
            <p:nvPr/>
          </p:nvSpPr>
          <p:spPr>
            <a:xfrm>
              <a:off x="3406160" y="469924"/>
              <a:ext cx="18018" cy="14919"/>
            </a:xfrm>
            <a:custGeom>
              <a:rect b="b" l="l" r="r" t="t"/>
              <a:pathLst>
                <a:path extrusionOk="0" h="337" w="407">
                  <a:moveTo>
                    <a:pt x="168" y="0"/>
                  </a:moveTo>
                  <a:cubicBezTo>
                    <a:pt x="56" y="0"/>
                    <a:pt x="0" y="126"/>
                    <a:pt x="112" y="238"/>
                  </a:cubicBezTo>
                  <a:lnTo>
                    <a:pt x="168" y="294"/>
                  </a:lnTo>
                  <a:cubicBezTo>
                    <a:pt x="231" y="322"/>
                    <a:pt x="277" y="336"/>
                    <a:pt x="313" y="336"/>
                  </a:cubicBezTo>
                  <a:cubicBezTo>
                    <a:pt x="350" y="336"/>
                    <a:pt x="378" y="322"/>
                    <a:pt x="406" y="294"/>
                  </a:cubicBezTo>
                  <a:cubicBezTo>
                    <a:pt x="406" y="238"/>
                    <a:pt x="294" y="7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44"/>
            <p:cNvSpPr/>
            <p:nvPr/>
          </p:nvSpPr>
          <p:spPr>
            <a:xfrm>
              <a:off x="3456097" y="410160"/>
              <a:ext cx="19479" cy="13325"/>
            </a:xfrm>
            <a:custGeom>
              <a:rect b="b" l="l" r="r" t="t"/>
              <a:pathLst>
                <a:path extrusionOk="0" h="301" w="440">
                  <a:moveTo>
                    <a:pt x="86" y="1"/>
                  </a:moveTo>
                  <a:cubicBezTo>
                    <a:pt x="18" y="1"/>
                    <a:pt x="0" y="99"/>
                    <a:pt x="90" y="189"/>
                  </a:cubicBezTo>
                  <a:cubicBezTo>
                    <a:pt x="90" y="245"/>
                    <a:pt x="146" y="245"/>
                    <a:pt x="216" y="245"/>
                  </a:cubicBezTo>
                  <a:cubicBezTo>
                    <a:pt x="272" y="301"/>
                    <a:pt x="328" y="301"/>
                    <a:pt x="384" y="301"/>
                  </a:cubicBezTo>
                  <a:cubicBezTo>
                    <a:pt x="440" y="189"/>
                    <a:pt x="328" y="77"/>
                    <a:pt x="146" y="21"/>
                  </a:cubicBezTo>
                  <a:cubicBezTo>
                    <a:pt x="123" y="7"/>
                    <a:pt x="103" y="1"/>
                    <a:pt x="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17" name="Google Shape;3117;p44"/>
          <p:cNvSpPr txBox="1"/>
          <p:nvPr>
            <p:ph type="title"/>
          </p:nvPr>
        </p:nvSpPr>
        <p:spPr>
          <a:xfrm>
            <a:off x="471175" y="844225"/>
            <a:ext cx="2971200" cy="60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</a:t>
            </a:r>
            <a:endParaRPr/>
          </a:p>
        </p:txBody>
      </p:sp>
      <p:pic>
        <p:nvPicPr>
          <p:cNvPr id="3118" name="Google Shape;311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700" y="2063150"/>
            <a:ext cx="4852001" cy="17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9" name="Google Shape;3119;p44"/>
          <p:cNvSpPr txBox="1"/>
          <p:nvPr/>
        </p:nvSpPr>
        <p:spPr>
          <a:xfrm>
            <a:off x="392700" y="1571475"/>
            <a:ext cx="31356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Polypropylene (PP)</a:t>
            </a:r>
            <a:endParaRPr b="1" sz="1700" u="sng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3120" name="Google Shape;3120;p44"/>
          <p:cNvSpPr txBox="1"/>
          <p:nvPr/>
        </p:nvSpPr>
        <p:spPr>
          <a:xfrm>
            <a:off x="5384200" y="1040475"/>
            <a:ext cx="3559200" cy="29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PP derived from fossil fuels/crude oil; derived as a byproduct from ethylene production.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9.34 kWh of energy used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1.67 lbs of CO2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1% of PP is recycled; 22-43% of PP ultimately ends in landfills however these numbers are expected to be much higher. 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Can leak vinyl chloride, dioxin, and cadmium into the surrounding environment.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Non-biodegradable; average lifetime of 30 years.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No conclusive legislation on end-of-life treatment for PP.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</p:txBody>
      </p:sp>
      <p:sp>
        <p:nvSpPr>
          <p:cNvPr id="3121" name="Google Shape;3121;p44"/>
          <p:cNvSpPr txBox="1"/>
          <p:nvPr/>
        </p:nvSpPr>
        <p:spPr>
          <a:xfrm>
            <a:off x="5560275" y="748863"/>
            <a:ext cx="3036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PP </a:t>
            </a:r>
            <a:r>
              <a:rPr lang="en" sz="1200" u="sng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Environmental</a:t>
            </a:r>
            <a:r>
              <a:rPr lang="en" sz="1200" u="sng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 Impacts</a:t>
            </a:r>
            <a:endParaRPr sz="1200" u="sng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5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Google Shape;3126;p45"/>
          <p:cNvSpPr txBox="1"/>
          <p:nvPr>
            <p:ph idx="5" type="subTitle"/>
          </p:nvPr>
        </p:nvSpPr>
        <p:spPr>
          <a:xfrm>
            <a:off x="5441134" y="1335138"/>
            <a:ext cx="3255600" cy="2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Refinery</a:t>
            </a:r>
            <a:endParaRPr sz="1500"/>
          </a:p>
        </p:txBody>
      </p:sp>
      <p:sp>
        <p:nvSpPr>
          <p:cNvPr id="3127" name="Google Shape;3127;p45"/>
          <p:cNvSpPr txBox="1"/>
          <p:nvPr>
            <p:ph idx="1" type="subTitle"/>
          </p:nvPr>
        </p:nvSpPr>
        <p:spPr>
          <a:xfrm>
            <a:off x="1027625" y="1619396"/>
            <a:ext cx="3255600" cy="1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Sourced domestically from Texas, New Mexico, and North Dakota.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Majority of PP produced domestically, but domestic production declining 2% a year.</a:t>
            </a:r>
            <a:endParaRPr/>
          </a:p>
        </p:txBody>
      </p:sp>
      <p:sp>
        <p:nvSpPr>
          <p:cNvPr id="3128" name="Google Shape;3128;p45"/>
          <p:cNvSpPr txBox="1"/>
          <p:nvPr>
            <p:ph idx="2" type="subTitle"/>
          </p:nvPr>
        </p:nvSpPr>
        <p:spPr>
          <a:xfrm>
            <a:off x="1027629" y="1335163"/>
            <a:ext cx="3255600" cy="2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Petroleum Oil</a:t>
            </a:r>
            <a:endParaRPr sz="1500"/>
          </a:p>
        </p:txBody>
      </p:sp>
      <p:sp>
        <p:nvSpPr>
          <p:cNvPr id="3129" name="Google Shape;3129;p45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Polypropylene</a:t>
            </a:r>
            <a:r>
              <a:rPr lang="en"/>
              <a:t> Source</a:t>
            </a:r>
            <a:endParaRPr/>
          </a:p>
        </p:txBody>
      </p:sp>
      <p:sp>
        <p:nvSpPr>
          <p:cNvPr id="3130" name="Google Shape;3130;p45"/>
          <p:cNvSpPr txBox="1"/>
          <p:nvPr>
            <p:ph idx="3" type="title"/>
          </p:nvPr>
        </p:nvSpPr>
        <p:spPr>
          <a:xfrm>
            <a:off x="399750" y="1335162"/>
            <a:ext cx="529800" cy="2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</a:t>
            </a:r>
            <a:endParaRPr sz="2000"/>
          </a:p>
        </p:txBody>
      </p:sp>
      <p:sp>
        <p:nvSpPr>
          <p:cNvPr id="3131" name="Google Shape;3131;p45"/>
          <p:cNvSpPr txBox="1"/>
          <p:nvPr>
            <p:ph idx="4" type="subTitle"/>
          </p:nvPr>
        </p:nvSpPr>
        <p:spPr>
          <a:xfrm>
            <a:off x="5441125" y="1619346"/>
            <a:ext cx="3255600" cy="11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Natural gas processing to isolate hydrocarbons such as propane.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Steam Pyrolysis: breaking down propane and hydrocarbons, </a:t>
            </a:r>
            <a:r>
              <a:rPr lang="en"/>
              <a:t>propylene</a:t>
            </a:r>
            <a:r>
              <a:rPr lang="en"/>
              <a:t> created as a byproduct.</a:t>
            </a:r>
            <a:endParaRPr/>
          </a:p>
        </p:txBody>
      </p:sp>
      <p:sp>
        <p:nvSpPr>
          <p:cNvPr id="3132" name="Google Shape;3132;p45"/>
          <p:cNvSpPr txBox="1"/>
          <p:nvPr>
            <p:ph idx="6" type="title"/>
          </p:nvPr>
        </p:nvSpPr>
        <p:spPr>
          <a:xfrm>
            <a:off x="4813255" y="1335138"/>
            <a:ext cx="529800" cy="2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</a:t>
            </a:r>
            <a:endParaRPr sz="2000"/>
          </a:p>
        </p:txBody>
      </p:sp>
      <p:sp>
        <p:nvSpPr>
          <p:cNvPr id="3133" name="Google Shape;3133;p45"/>
          <p:cNvSpPr txBox="1"/>
          <p:nvPr>
            <p:ph idx="7" type="subTitle"/>
          </p:nvPr>
        </p:nvSpPr>
        <p:spPr>
          <a:xfrm>
            <a:off x="1027625" y="3249780"/>
            <a:ext cx="3255600" cy="13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Ziegler</a:t>
            </a:r>
            <a:r>
              <a:rPr lang="en"/>
              <a:t>-Natta Process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Metallocene Catalyst System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Propylene</a:t>
            </a:r>
            <a:r>
              <a:rPr lang="en"/>
              <a:t> undergoes </a:t>
            </a:r>
            <a:r>
              <a:rPr lang="en"/>
              <a:t>chain</a:t>
            </a:r>
            <a:r>
              <a:rPr lang="en"/>
              <a:t> reaction to become a powdered polypropylene.</a:t>
            </a:r>
            <a:endParaRPr/>
          </a:p>
        </p:txBody>
      </p:sp>
      <p:sp>
        <p:nvSpPr>
          <p:cNvPr id="3134" name="Google Shape;3134;p45"/>
          <p:cNvSpPr txBox="1"/>
          <p:nvPr>
            <p:ph idx="8" type="subTitle"/>
          </p:nvPr>
        </p:nvSpPr>
        <p:spPr>
          <a:xfrm>
            <a:off x="1027634" y="2965601"/>
            <a:ext cx="3255600" cy="2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Polymerization</a:t>
            </a:r>
            <a:endParaRPr sz="1500"/>
          </a:p>
        </p:txBody>
      </p:sp>
      <p:sp>
        <p:nvSpPr>
          <p:cNvPr id="3135" name="Google Shape;3135;p45"/>
          <p:cNvSpPr txBox="1"/>
          <p:nvPr>
            <p:ph idx="9" type="title"/>
          </p:nvPr>
        </p:nvSpPr>
        <p:spPr>
          <a:xfrm>
            <a:off x="399755" y="2965601"/>
            <a:ext cx="529800" cy="2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</a:t>
            </a:r>
            <a:endParaRPr sz="2000"/>
          </a:p>
        </p:txBody>
      </p:sp>
      <p:sp>
        <p:nvSpPr>
          <p:cNvPr id="3136" name="Google Shape;3136;p45"/>
          <p:cNvSpPr txBox="1"/>
          <p:nvPr>
            <p:ph idx="7" type="subTitle"/>
          </p:nvPr>
        </p:nvSpPr>
        <p:spPr>
          <a:xfrm>
            <a:off x="5441125" y="3249782"/>
            <a:ext cx="3255600" cy="14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Polypropylene</a:t>
            </a:r>
            <a:r>
              <a:rPr lang="en"/>
              <a:t> is pelletized to form small granular plastic resin.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Final step before it’s melted during manufacturing to form mesh bagging.</a:t>
            </a:r>
            <a:endParaRPr/>
          </a:p>
        </p:txBody>
      </p:sp>
      <p:sp>
        <p:nvSpPr>
          <p:cNvPr id="3137" name="Google Shape;3137;p45"/>
          <p:cNvSpPr txBox="1"/>
          <p:nvPr>
            <p:ph idx="8" type="subTitle"/>
          </p:nvPr>
        </p:nvSpPr>
        <p:spPr>
          <a:xfrm>
            <a:off x="5441128" y="2965600"/>
            <a:ext cx="3255600" cy="2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Pelletization</a:t>
            </a:r>
            <a:endParaRPr sz="1500"/>
          </a:p>
        </p:txBody>
      </p:sp>
      <p:sp>
        <p:nvSpPr>
          <p:cNvPr id="3138" name="Google Shape;3138;p45"/>
          <p:cNvSpPr txBox="1"/>
          <p:nvPr>
            <p:ph idx="9" type="title"/>
          </p:nvPr>
        </p:nvSpPr>
        <p:spPr>
          <a:xfrm>
            <a:off x="4813249" y="2965600"/>
            <a:ext cx="529800" cy="2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4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2" name="Shape 3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" name="Google Shape;3143;p46"/>
          <p:cNvPicPr preferRelativeResize="0"/>
          <p:nvPr/>
        </p:nvPicPr>
        <p:blipFill rotWithShape="1">
          <a:blip r:embed="rId3">
            <a:alphaModFix amt="39000"/>
          </a:blip>
          <a:srcRect b="0" l="61409" r="1498" t="0"/>
          <a:stretch/>
        </p:blipFill>
        <p:spPr>
          <a:xfrm flipH="1">
            <a:off x="-50250" y="0"/>
            <a:ext cx="33918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4" name="Google Shape;3144;p46"/>
          <p:cNvSpPr txBox="1"/>
          <p:nvPr>
            <p:ph type="title"/>
          </p:nvPr>
        </p:nvSpPr>
        <p:spPr>
          <a:xfrm>
            <a:off x="3936100" y="2431275"/>
            <a:ext cx="4539600" cy="15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</a:t>
            </a:r>
            <a:endParaRPr/>
          </a:p>
        </p:txBody>
      </p:sp>
      <p:sp>
        <p:nvSpPr>
          <p:cNvPr id="3145" name="Google Shape;3145;p46"/>
          <p:cNvSpPr txBox="1"/>
          <p:nvPr>
            <p:ph idx="2" type="title"/>
          </p:nvPr>
        </p:nvSpPr>
        <p:spPr>
          <a:xfrm>
            <a:off x="4058775" y="1200988"/>
            <a:ext cx="1300200" cy="10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3146" name="Google Shape;3146;p46"/>
          <p:cNvGrpSpPr/>
          <p:nvPr/>
        </p:nvGrpSpPr>
        <p:grpSpPr>
          <a:xfrm rot="-4028708">
            <a:off x="693195" y="794403"/>
            <a:ext cx="876293" cy="897358"/>
            <a:chOff x="5369918" y="1309401"/>
            <a:chExt cx="868462" cy="889305"/>
          </a:xfrm>
        </p:grpSpPr>
        <p:grpSp>
          <p:nvGrpSpPr>
            <p:cNvPr id="3147" name="Google Shape;3147;p46"/>
            <p:cNvGrpSpPr/>
            <p:nvPr/>
          </p:nvGrpSpPr>
          <p:grpSpPr>
            <a:xfrm>
              <a:off x="5369918" y="1309401"/>
              <a:ext cx="868462" cy="889305"/>
              <a:chOff x="3222351" y="209351"/>
              <a:chExt cx="486970" cy="498657"/>
            </a:xfrm>
          </p:grpSpPr>
          <p:sp>
            <p:nvSpPr>
              <p:cNvPr id="3148" name="Google Shape;3148;p46"/>
              <p:cNvSpPr/>
              <p:nvPr/>
            </p:nvSpPr>
            <p:spPr>
              <a:xfrm>
                <a:off x="3243246" y="284079"/>
                <a:ext cx="209397" cy="172742"/>
              </a:xfrm>
              <a:custGeom>
                <a:rect b="b" l="l" r="r" t="t"/>
                <a:pathLst>
                  <a:path extrusionOk="0" h="3902" w="4730">
                    <a:moveTo>
                      <a:pt x="238" y="0"/>
                    </a:moveTo>
                    <a:cubicBezTo>
                      <a:pt x="126" y="0"/>
                      <a:pt x="0" y="126"/>
                      <a:pt x="56" y="238"/>
                    </a:cubicBezTo>
                    <a:cubicBezTo>
                      <a:pt x="914" y="1941"/>
                      <a:pt x="2791" y="3901"/>
                      <a:pt x="4218" y="3901"/>
                    </a:cubicBezTo>
                    <a:cubicBezTo>
                      <a:pt x="4351" y="3901"/>
                      <a:pt x="4480" y="3884"/>
                      <a:pt x="4604" y="3848"/>
                    </a:cubicBezTo>
                    <a:cubicBezTo>
                      <a:pt x="4730" y="2281"/>
                      <a:pt x="2281" y="588"/>
                      <a:pt x="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9" name="Google Shape;3149;p46"/>
              <p:cNvSpPr/>
              <p:nvPr/>
            </p:nvSpPr>
            <p:spPr>
              <a:xfrm>
                <a:off x="3222351" y="449604"/>
                <a:ext cx="223652" cy="147818"/>
              </a:xfrm>
              <a:custGeom>
                <a:rect b="b" l="l" r="r" t="t"/>
                <a:pathLst>
                  <a:path extrusionOk="0" h="3339" w="5052">
                    <a:moveTo>
                      <a:pt x="4463" y="1"/>
                    </a:moveTo>
                    <a:cubicBezTo>
                      <a:pt x="3043" y="1"/>
                      <a:pt x="1061" y="1567"/>
                      <a:pt x="98" y="3090"/>
                    </a:cubicBezTo>
                    <a:cubicBezTo>
                      <a:pt x="1" y="3188"/>
                      <a:pt x="73" y="3338"/>
                      <a:pt x="177" y="3338"/>
                    </a:cubicBezTo>
                    <a:cubicBezTo>
                      <a:pt x="192" y="3338"/>
                      <a:pt x="208" y="3335"/>
                      <a:pt x="224" y="3328"/>
                    </a:cubicBezTo>
                    <a:cubicBezTo>
                      <a:pt x="2323" y="3034"/>
                      <a:pt x="4996" y="1635"/>
                      <a:pt x="5052" y="109"/>
                    </a:cubicBezTo>
                    <a:cubicBezTo>
                      <a:pt x="4871" y="35"/>
                      <a:pt x="4673" y="1"/>
                      <a:pt x="4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0" name="Google Shape;3150;p46"/>
              <p:cNvSpPr/>
              <p:nvPr/>
            </p:nvSpPr>
            <p:spPr>
              <a:xfrm>
                <a:off x="3402618" y="454430"/>
                <a:ext cx="131349" cy="253579"/>
              </a:xfrm>
              <a:custGeom>
                <a:rect b="b" l="l" r="r" t="t"/>
                <a:pathLst>
                  <a:path extrusionOk="0" h="5728" w="2967">
                    <a:moveTo>
                      <a:pt x="980" y="0"/>
                    </a:moveTo>
                    <a:cubicBezTo>
                      <a:pt x="0" y="1176"/>
                      <a:pt x="980" y="4030"/>
                      <a:pt x="2323" y="5668"/>
                    </a:cubicBezTo>
                    <a:cubicBezTo>
                      <a:pt x="2344" y="5710"/>
                      <a:pt x="2383" y="5728"/>
                      <a:pt x="2423" y="5728"/>
                    </a:cubicBezTo>
                    <a:cubicBezTo>
                      <a:pt x="2490" y="5728"/>
                      <a:pt x="2561" y="5677"/>
                      <a:pt x="2561" y="5598"/>
                    </a:cubicBezTo>
                    <a:cubicBezTo>
                      <a:pt x="2967" y="3569"/>
                      <a:pt x="2449" y="532"/>
                      <a:pt x="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1" name="Google Shape;3151;p46"/>
              <p:cNvSpPr/>
              <p:nvPr/>
            </p:nvSpPr>
            <p:spPr>
              <a:xfrm>
                <a:off x="3411118" y="209351"/>
                <a:ext cx="141885" cy="245123"/>
              </a:xfrm>
              <a:custGeom>
                <a:rect b="b" l="l" r="r" t="t"/>
                <a:pathLst>
                  <a:path extrusionOk="0" h="5537" w="3205">
                    <a:moveTo>
                      <a:pt x="2995" y="1"/>
                    </a:moveTo>
                    <a:cubicBezTo>
                      <a:pt x="2949" y="1"/>
                      <a:pt x="2899" y="21"/>
                      <a:pt x="2855" y="65"/>
                    </a:cubicBezTo>
                    <a:cubicBezTo>
                      <a:pt x="1344" y="1520"/>
                      <a:pt x="0" y="4207"/>
                      <a:pt x="882" y="5536"/>
                    </a:cubicBezTo>
                    <a:cubicBezTo>
                      <a:pt x="2337" y="5131"/>
                      <a:pt x="3205" y="2220"/>
                      <a:pt x="3149" y="177"/>
                    </a:cubicBezTo>
                    <a:cubicBezTo>
                      <a:pt x="3149" y="68"/>
                      <a:pt x="3078" y="1"/>
                      <a:pt x="2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2" name="Google Shape;3152;p46"/>
              <p:cNvSpPr/>
              <p:nvPr/>
            </p:nvSpPr>
            <p:spPr>
              <a:xfrm>
                <a:off x="3449058" y="421891"/>
                <a:ext cx="260263" cy="77384"/>
              </a:xfrm>
              <a:custGeom>
                <a:rect b="b" l="l" r="r" t="t"/>
                <a:pathLst>
                  <a:path extrusionOk="0" h="1748" w="5879">
                    <a:moveTo>
                      <a:pt x="2087" y="1"/>
                    </a:moveTo>
                    <a:cubicBezTo>
                      <a:pt x="1179" y="1"/>
                      <a:pt x="396" y="214"/>
                      <a:pt x="1" y="735"/>
                    </a:cubicBezTo>
                    <a:cubicBezTo>
                      <a:pt x="449" y="1446"/>
                      <a:pt x="1576" y="1748"/>
                      <a:pt x="2818" y="1748"/>
                    </a:cubicBezTo>
                    <a:cubicBezTo>
                      <a:pt x="3825" y="1748"/>
                      <a:pt x="4908" y="1549"/>
                      <a:pt x="5766" y="1211"/>
                    </a:cubicBezTo>
                    <a:cubicBezTo>
                      <a:pt x="5878" y="1211"/>
                      <a:pt x="5878" y="1029"/>
                      <a:pt x="5766" y="917"/>
                    </a:cubicBezTo>
                    <a:cubicBezTo>
                      <a:pt x="4734" y="381"/>
                      <a:pt x="3299" y="1"/>
                      <a:pt x="20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53" name="Google Shape;3153;p46"/>
            <p:cNvGrpSpPr/>
            <p:nvPr/>
          </p:nvGrpSpPr>
          <p:grpSpPr>
            <a:xfrm>
              <a:off x="5425894" y="1359772"/>
              <a:ext cx="759115" cy="787774"/>
              <a:chOff x="3253738" y="237595"/>
              <a:chExt cx="425656" cy="441726"/>
            </a:xfrm>
          </p:grpSpPr>
          <p:sp>
            <p:nvSpPr>
              <p:cNvPr id="3154" name="Google Shape;3154;p46"/>
              <p:cNvSpPr/>
              <p:nvPr/>
            </p:nvSpPr>
            <p:spPr>
              <a:xfrm>
                <a:off x="3269233" y="307586"/>
                <a:ext cx="162382" cy="131393"/>
              </a:xfrm>
              <a:custGeom>
                <a:rect b="b" l="l" r="r" t="t"/>
                <a:pathLst>
                  <a:path extrusionOk="0" h="2968" w="3668">
                    <a:moveTo>
                      <a:pt x="295" y="169"/>
                    </a:moveTo>
                    <a:cubicBezTo>
                      <a:pt x="1694" y="757"/>
                      <a:pt x="3261" y="1862"/>
                      <a:pt x="3555" y="2912"/>
                    </a:cubicBezTo>
                    <a:cubicBezTo>
                      <a:pt x="3037" y="2856"/>
                      <a:pt x="2450" y="2506"/>
                      <a:pt x="1862" y="1988"/>
                    </a:cubicBezTo>
                    <a:cubicBezTo>
                      <a:pt x="1218" y="1512"/>
                      <a:pt x="700" y="869"/>
                      <a:pt x="295" y="169"/>
                    </a:cubicBezTo>
                    <a:close/>
                    <a:moveTo>
                      <a:pt x="1" y="1"/>
                    </a:moveTo>
                    <a:lnTo>
                      <a:pt x="113" y="113"/>
                    </a:lnTo>
                    <a:cubicBezTo>
                      <a:pt x="519" y="813"/>
                      <a:pt x="1162" y="1568"/>
                      <a:pt x="1750" y="2100"/>
                    </a:cubicBezTo>
                    <a:cubicBezTo>
                      <a:pt x="2450" y="2618"/>
                      <a:pt x="3093" y="2968"/>
                      <a:pt x="3611" y="2968"/>
                    </a:cubicBezTo>
                    <a:lnTo>
                      <a:pt x="3667" y="2968"/>
                    </a:lnTo>
                    <a:lnTo>
                      <a:pt x="3667" y="2912"/>
                    </a:lnTo>
                    <a:cubicBezTo>
                      <a:pt x="3387" y="1806"/>
                      <a:pt x="1638" y="589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5" name="Google Shape;3155;p46"/>
              <p:cNvSpPr/>
              <p:nvPr/>
            </p:nvSpPr>
            <p:spPr>
              <a:xfrm>
                <a:off x="3253738" y="464966"/>
                <a:ext cx="175398" cy="113420"/>
              </a:xfrm>
              <a:custGeom>
                <a:rect b="b" l="l" r="r" t="t"/>
                <a:pathLst>
                  <a:path extrusionOk="0" h="2562" w="3962">
                    <a:moveTo>
                      <a:pt x="3849" y="112"/>
                    </a:moveTo>
                    <a:cubicBezTo>
                      <a:pt x="3611" y="532"/>
                      <a:pt x="3149" y="1050"/>
                      <a:pt x="2450" y="1456"/>
                    </a:cubicBezTo>
                    <a:cubicBezTo>
                      <a:pt x="1806" y="1861"/>
                      <a:pt x="1050" y="2155"/>
                      <a:pt x="239" y="2393"/>
                    </a:cubicBezTo>
                    <a:cubicBezTo>
                      <a:pt x="1218" y="1232"/>
                      <a:pt x="2744" y="112"/>
                      <a:pt x="3793" y="112"/>
                    </a:cubicBezTo>
                    <a:close/>
                    <a:moveTo>
                      <a:pt x="3793" y="0"/>
                    </a:moveTo>
                    <a:cubicBezTo>
                      <a:pt x="2618" y="0"/>
                      <a:pt x="1050" y="1232"/>
                      <a:pt x="57" y="2449"/>
                    </a:cubicBezTo>
                    <a:lnTo>
                      <a:pt x="1" y="2561"/>
                    </a:lnTo>
                    <a:lnTo>
                      <a:pt x="113" y="2505"/>
                    </a:lnTo>
                    <a:cubicBezTo>
                      <a:pt x="995" y="2337"/>
                      <a:pt x="1806" y="1987"/>
                      <a:pt x="2506" y="1512"/>
                    </a:cubicBezTo>
                    <a:cubicBezTo>
                      <a:pt x="3261" y="1106"/>
                      <a:pt x="3793" y="588"/>
                      <a:pt x="3961" y="56"/>
                    </a:cubicBez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6" name="Google Shape;3156;p46"/>
              <p:cNvSpPr/>
              <p:nvPr/>
            </p:nvSpPr>
            <p:spPr>
              <a:xfrm>
                <a:off x="3431571" y="475502"/>
                <a:ext cx="77472" cy="203819"/>
              </a:xfrm>
              <a:custGeom>
                <a:rect b="b" l="l" r="r" t="t"/>
                <a:pathLst>
                  <a:path extrusionOk="0" h="4604" w="1750">
                    <a:moveTo>
                      <a:pt x="532" y="168"/>
                    </a:moveTo>
                    <a:cubicBezTo>
                      <a:pt x="882" y="462"/>
                      <a:pt x="1176" y="1106"/>
                      <a:pt x="1399" y="1861"/>
                    </a:cubicBezTo>
                    <a:cubicBezTo>
                      <a:pt x="1581" y="2617"/>
                      <a:pt x="1637" y="3498"/>
                      <a:pt x="1581" y="4254"/>
                    </a:cubicBezTo>
                    <a:cubicBezTo>
                      <a:pt x="770" y="2967"/>
                      <a:pt x="182" y="1162"/>
                      <a:pt x="532" y="168"/>
                    </a:cubicBezTo>
                    <a:close/>
                    <a:moveTo>
                      <a:pt x="476" y="0"/>
                    </a:moveTo>
                    <a:lnTo>
                      <a:pt x="476" y="56"/>
                    </a:lnTo>
                    <a:cubicBezTo>
                      <a:pt x="0" y="1162"/>
                      <a:pt x="700" y="3149"/>
                      <a:pt x="1581" y="4492"/>
                    </a:cubicBezTo>
                    <a:lnTo>
                      <a:pt x="1693" y="4604"/>
                    </a:lnTo>
                    <a:lnTo>
                      <a:pt x="1693" y="4422"/>
                    </a:lnTo>
                    <a:cubicBezTo>
                      <a:pt x="1749" y="3554"/>
                      <a:pt x="1693" y="2673"/>
                      <a:pt x="1469" y="1861"/>
                    </a:cubicBezTo>
                    <a:cubicBezTo>
                      <a:pt x="1287" y="994"/>
                      <a:pt x="938" y="350"/>
                      <a:pt x="532" y="56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7" name="Google Shape;3157;p46"/>
              <p:cNvSpPr/>
              <p:nvPr/>
            </p:nvSpPr>
            <p:spPr>
              <a:xfrm>
                <a:off x="3442063" y="237595"/>
                <a:ext cx="92967" cy="196426"/>
              </a:xfrm>
              <a:custGeom>
                <a:rect b="b" l="l" r="r" t="t"/>
                <a:pathLst>
                  <a:path extrusionOk="0" h="4437" w="2100">
                    <a:moveTo>
                      <a:pt x="1988" y="295"/>
                    </a:moveTo>
                    <a:lnTo>
                      <a:pt x="1988" y="295"/>
                    </a:lnTo>
                    <a:cubicBezTo>
                      <a:pt x="1932" y="1120"/>
                      <a:pt x="1750" y="1932"/>
                      <a:pt x="1456" y="2687"/>
                    </a:cubicBezTo>
                    <a:cubicBezTo>
                      <a:pt x="1162" y="3443"/>
                      <a:pt x="813" y="3975"/>
                      <a:pt x="407" y="4269"/>
                    </a:cubicBezTo>
                    <a:cubicBezTo>
                      <a:pt x="183" y="3219"/>
                      <a:pt x="994" y="1526"/>
                      <a:pt x="1988" y="295"/>
                    </a:cubicBezTo>
                    <a:close/>
                    <a:moveTo>
                      <a:pt x="2100" y="1"/>
                    </a:moveTo>
                    <a:lnTo>
                      <a:pt x="1988" y="127"/>
                    </a:lnTo>
                    <a:cubicBezTo>
                      <a:pt x="939" y="1344"/>
                      <a:pt x="1" y="3219"/>
                      <a:pt x="295" y="4381"/>
                    </a:cubicBezTo>
                    <a:lnTo>
                      <a:pt x="351" y="4437"/>
                    </a:lnTo>
                    <a:lnTo>
                      <a:pt x="407" y="4381"/>
                    </a:lnTo>
                    <a:cubicBezTo>
                      <a:pt x="813" y="4143"/>
                      <a:pt x="1232" y="3499"/>
                      <a:pt x="1582" y="2687"/>
                    </a:cubicBezTo>
                    <a:cubicBezTo>
                      <a:pt x="1862" y="1932"/>
                      <a:pt x="2044" y="1050"/>
                      <a:pt x="2100" y="183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8" name="Google Shape;3158;p46"/>
              <p:cNvSpPr/>
              <p:nvPr/>
            </p:nvSpPr>
            <p:spPr>
              <a:xfrm>
                <a:off x="3470573" y="436456"/>
                <a:ext cx="208822" cy="46528"/>
              </a:xfrm>
              <a:custGeom>
                <a:rect b="b" l="l" r="r" t="t"/>
                <a:pathLst>
                  <a:path extrusionOk="0" h="1051" w="4717">
                    <a:moveTo>
                      <a:pt x="1568" y="126"/>
                    </a:moveTo>
                    <a:cubicBezTo>
                      <a:pt x="2505" y="126"/>
                      <a:pt x="3555" y="350"/>
                      <a:pt x="4437" y="700"/>
                    </a:cubicBezTo>
                    <a:cubicBezTo>
                      <a:pt x="3737" y="882"/>
                      <a:pt x="3037" y="938"/>
                      <a:pt x="2394" y="938"/>
                    </a:cubicBezTo>
                    <a:lnTo>
                      <a:pt x="1988" y="938"/>
                    </a:lnTo>
                    <a:cubicBezTo>
                      <a:pt x="1218" y="882"/>
                      <a:pt x="588" y="700"/>
                      <a:pt x="169" y="406"/>
                    </a:cubicBezTo>
                    <a:cubicBezTo>
                      <a:pt x="518" y="238"/>
                      <a:pt x="1050" y="126"/>
                      <a:pt x="1568" y="126"/>
                    </a:cubicBezTo>
                    <a:close/>
                    <a:moveTo>
                      <a:pt x="1568" y="1"/>
                    </a:moveTo>
                    <a:cubicBezTo>
                      <a:pt x="994" y="1"/>
                      <a:pt x="406" y="126"/>
                      <a:pt x="57" y="350"/>
                    </a:cubicBezTo>
                    <a:lnTo>
                      <a:pt x="1" y="406"/>
                    </a:lnTo>
                    <a:lnTo>
                      <a:pt x="57" y="476"/>
                    </a:lnTo>
                    <a:cubicBezTo>
                      <a:pt x="462" y="826"/>
                      <a:pt x="1106" y="994"/>
                      <a:pt x="1988" y="1050"/>
                    </a:cubicBezTo>
                    <a:lnTo>
                      <a:pt x="2394" y="1050"/>
                    </a:lnTo>
                    <a:cubicBezTo>
                      <a:pt x="3093" y="1050"/>
                      <a:pt x="3849" y="938"/>
                      <a:pt x="4604" y="756"/>
                    </a:cubicBezTo>
                    <a:lnTo>
                      <a:pt x="4716" y="700"/>
                    </a:lnTo>
                    <a:lnTo>
                      <a:pt x="4604" y="644"/>
                    </a:lnTo>
                    <a:cubicBezTo>
                      <a:pt x="3667" y="294"/>
                      <a:pt x="2561" y="1"/>
                      <a:pt x="1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59" name="Google Shape;3159;p46"/>
            <p:cNvGrpSpPr/>
            <p:nvPr/>
          </p:nvGrpSpPr>
          <p:grpSpPr>
            <a:xfrm>
              <a:off x="5693302" y="1663575"/>
              <a:ext cx="132638" cy="138243"/>
              <a:chOff x="3403681" y="407946"/>
              <a:chExt cx="74374" cy="77517"/>
            </a:xfrm>
          </p:grpSpPr>
          <p:sp>
            <p:nvSpPr>
              <p:cNvPr id="3160" name="Google Shape;3160;p46"/>
              <p:cNvSpPr/>
              <p:nvPr/>
            </p:nvSpPr>
            <p:spPr>
              <a:xfrm>
                <a:off x="3408639" y="420962"/>
                <a:ext cx="64457" cy="52106"/>
              </a:xfrm>
              <a:custGeom>
                <a:rect b="b" l="l" r="r" t="t"/>
                <a:pathLst>
                  <a:path extrusionOk="0" h="1177" w="1456">
                    <a:moveTo>
                      <a:pt x="112" y="1"/>
                    </a:moveTo>
                    <a:lnTo>
                      <a:pt x="0" y="57"/>
                    </a:lnTo>
                    <a:lnTo>
                      <a:pt x="1400" y="1176"/>
                    </a:lnTo>
                    <a:lnTo>
                      <a:pt x="1456" y="110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1" name="Google Shape;3161;p46"/>
              <p:cNvSpPr/>
              <p:nvPr/>
            </p:nvSpPr>
            <p:spPr>
              <a:xfrm>
                <a:off x="3434670" y="407946"/>
                <a:ext cx="12396" cy="77517"/>
              </a:xfrm>
              <a:custGeom>
                <a:rect b="b" l="l" r="r" t="t"/>
                <a:pathLst>
                  <a:path extrusionOk="0" h="1751" w="280">
                    <a:moveTo>
                      <a:pt x="0" y="1"/>
                    </a:moveTo>
                    <a:lnTo>
                      <a:pt x="168" y="1750"/>
                    </a:lnTo>
                    <a:lnTo>
                      <a:pt x="280" y="175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2" name="Google Shape;3162;p46"/>
              <p:cNvSpPr/>
              <p:nvPr/>
            </p:nvSpPr>
            <p:spPr>
              <a:xfrm>
                <a:off x="3403681" y="442034"/>
                <a:ext cx="74374" cy="9961"/>
              </a:xfrm>
              <a:custGeom>
                <a:rect b="b" l="l" r="r" t="t"/>
                <a:pathLst>
                  <a:path extrusionOk="0" h="225" w="1680">
                    <a:moveTo>
                      <a:pt x="1680" y="0"/>
                    </a:moveTo>
                    <a:lnTo>
                      <a:pt x="0" y="168"/>
                    </a:lnTo>
                    <a:lnTo>
                      <a:pt x="0" y="224"/>
                    </a:lnTo>
                    <a:lnTo>
                      <a:pt x="1680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3" name="Google Shape;3163;p46"/>
              <p:cNvSpPr/>
              <p:nvPr/>
            </p:nvSpPr>
            <p:spPr>
              <a:xfrm>
                <a:off x="3413597" y="416004"/>
                <a:ext cx="52062" cy="62022"/>
              </a:xfrm>
              <a:custGeom>
                <a:rect b="b" l="l" r="r" t="t"/>
                <a:pathLst>
                  <a:path extrusionOk="0" h="1401" w="1176">
                    <a:moveTo>
                      <a:pt x="1106" y="1"/>
                    </a:moveTo>
                    <a:lnTo>
                      <a:pt x="0" y="1344"/>
                    </a:lnTo>
                    <a:lnTo>
                      <a:pt x="126" y="1400"/>
                    </a:lnTo>
                    <a:lnTo>
                      <a:pt x="1176" y="57"/>
                    </a:lnTo>
                    <a:lnTo>
                      <a:pt x="1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64" name="Google Shape;3164;p46"/>
            <p:cNvSpPr/>
            <p:nvPr/>
          </p:nvSpPr>
          <p:spPr>
            <a:xfrm>
              <a:off x="5712145" y="1696120"/>
              <a:ext cx="96243" cy="76268"/>
            </a:xfrm>
            <a:custGeom>
              <a:rect b="b" l="l" r="r" t="t"/>
              <a:pathLst>
                <a:path extrusionOk="0" h="966" w="1219">
                  <a:moveTo>
                    <a:pt x="554" y="1"/>
                  </a:moveTo>
                  <a:cubicBezTo>
                    <a:pt x="240" y="1"/>
                    <a:pt x="1" y="385"/>
                    <a:pt x="169" y="708"/>
                  </a:cubicBezTo>
                  <a:cubicBezTo>
                    <a:pt x="225" y="820"/>
                    <a:pt x="281" y="876"/>
                    <a:pt x="393" y="932"/>
                  </a:cubicBezTo>
                  <a:cubicBezTo>
                    <a:pt x="460" y="953"/>
                    <a:pt x="534" y="966"/>
                    <a:pt x="609" y="966"/>
                  </a:cubicBezTo>
                  <a:cubicBezTo>
                    <a:pt x="740" y="966"/>
                    <a:pt x="874" y="927"/>
                    <a:pt x="981" y="820"/>
                  </a:cubicBezTo>
                  <a:cubicBezTo>
                    <a:pt x="1219" y="526"/>
                    <a:pt x="1037" y="9"/>
                    <a:pt x="631" y="9"/>
                  </a:cubicBezTo>
                  <a:cubicBezTo>
                    <a:pt x="605" y="3"/>
                    <a:pt x="579" y="1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65" name="Google Shape;3165;p46"/>
            <p:cNvGrpSpPr/>
            <p:nvPr/>
          </p:nvGrpSpPr>
          <p:grpSpPr>
            <a:xfrm>
              <a:off x="5678933" y="1656312"/>
              <a:ext cx="161376" cy="155376"/>
              <a:chOff x="3395624" y="403874"/>
              <a:chExt cx="90488" cy="87123"/>
            </a:xfrm>
          </p:grpSpPr>
          <p:sp>
            <p:nvSpPr>
              <p:cNvPr id="3166" name="Google Shape;3166;p46"/>
              <p:cNvSpPr/>
              <p:nvPr/>
            </p:nvSpPr>
            <p:spPr>
              <a:xfrm>
                <a:off x="3395624" y="441680"/>
                <a:ext cx="13060" cy="18372"/>
              </a:xfrm>
              <a:custGeom>
                <a:rect b="b" l="l" r="r" t="t"/>
                <a:pathLst>
                  <a:path extrusionOk="0" h="415" w="295">
                    <a:moveTo>
                      <a:pt x="128" y="0"/>
                    </a:moveTo>
                    <a:cubicBezTo>
                      <a:pt x="73" y="0"/>
                      <a:pt x="37" y="68"/>
                      <a:pt x="0" y="176"/>
                    </a:cubicBezTo>
                    <a:cubicBezTo>
                      <a:pt x="0" y="176"/>
                      <a:pt x="0" y="232"/>
                      <a:pt x="56" y="288"/>
                    </a:cubicBezTo>
                    <a:cubicBezTo>
                      <a:pt x="56" y="358"/>
                      <a:pt x="112" y="414"/>
                      <a:pt x="182" y="414"/>
                    </a:cubicBezTo>
                    <a:cubicBezTo>
                      <a:pt x="238" y="414"/>
                      <a:pt x="294" y="176"/>
                      <a:pt x="238" y="64"/>
                    </a:cubicBezTo>
                    <a:cubicBezTo>
                      <a:pt x="194" y="20"/>
                      <a:pt x="158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7" name="Google Shape;3167;p46"/>
              <p:cNvSpPr/>
              <p:nvPr/>
            </p:nvSpPr>
            <p:spPr>
              <a:xfrm>
                <a:off x="3475531" y="433889"/>
                <a:ext cx="10581" cy="18106"/>
              </a:xfrm>
              <a:custGeom>
                <a:rect b="b" l="l" r="r" t="t"/>
                <a:pathLst>
                  <a:path extrusionOk="0" h="409" w="239">
                    <a:moveTo>
                      <a:pt x="107" y="1"/>
                    </a:moveTo>
                    <a:cubicBezTo>
                      <a:pt x="54" y="1"/>
                      <a:pt x="1" y="66"/>
                      <a:pt x="1" y="184"/>
                    </a:cubicBezTo>
                    <a:lnTo>
                      <a:pt x="1" y="296"/>
                    </a:lnTo>
                    <a:cubicBezTo>
                      <a:pt x="1" y="352"/>
                      <a:pt x="57" y="408"/>
                      <a:pt x="127" y="408"/>
                    </a:cubicBezTo>
                    <a:cubicBezTo>
                      <a:pt x="183" y="408"/>
                      <a:pt x="238" y="184"/>
                      <a:pt x="183" y="59"/>
                    </a:cubicBezTo>
                    <a:cubicBezTo>
                      <a:pt x="163" y="20"/>
                      <a:pt x="135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8" name="Google Shape;3168;p46"/>
              <p:cNvSpPr/>
              <p:nvPr/>
            </p:nvSpPr>
            <p:spPr>
              <a:xfrm>
                <a:off x="3434670" y="481302"/>
                <a:ext cx="17974" cy="9695"/>
              </a:xfrm>
              <a:custGeom>
                <a:rect b="b" l="l" r="r" t="t"/>
                <a:pathLst>
                  <a:path extrusionOk="0" h="219" w="406">
                    <a:moveTo>
                      <a:pt x="269" y="0"/>
                    </a:moveTo>
                    <a:cubicBezTo>
                      <a:pt x="217" y="0"/>
                      <a:pt x="158" y="14"/>
                      <a:pt x="112" y="37"/>
                    </a:cubicBezTo>
                    <a:cubicBezTo>
                      <a:pt x="0" y="93"/>
                      <a:pt x="0" y="219"/>
                      <a:pt x="168" y="219"/>
                    </a:cubicBezTo>
                    <a:lnTo>
                      <a:pt x="280" y="219"/>
                    </a:lnTo>
                    <a:cubicBezTo>
                      <a:pt x="350" y="219"/>
                      <a:pt x="406" y="163"/>
                      <a:pt x="406" y="93"/>
                    </a:cubicBezTo>
                    <a:cubicBezTo>
                      <a:pt x="406" y="27"/>
                      <a:pt x="343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9" name="Google Shape;3169;p46"/>
              <p:cNvSpPr/>
              <p:nvPr/>
            </p:nvSpPr>
            <p:spPr>
              <a:xfrm>
                <a:off x="3426613" y="403874"/>
                <a:ext cx="20453" cy="9695"/>
              </a:xfrm>
              <a:custGeom>
                <a:rect b="b" l="l" r="r" t="t"/>
                <a:pathLst>
                  <a:path extrusionOk="0" h="219" w="462">
                    <a:moveTo>
                      <a:pt x="275" y="0"/>
                    </a:moveTo>
                    <a:cubicBezTo>
                      <a:pt x="224" y="0"/>
                      <a:pt x="164" y="14"/>
                      <a:pt x="112" y="37"/>
                    </a:cubicBezTo>
                    <a:cubicBezTo>
                      <a:pt x="0" y="93"/>
                      <a:pt x="0" y="219"/>
                      <a:pt x="182" y="219"/>
                    </a:cubicBezTo>
                    <a:lnTo>
                      <a:pt x="294" y="219"/>
                    </a:lnTo>
                    <a:cubicBezTo>
                      <a:pt x="350" y="163"/>
                      <a:pt x="462" y="93"/>
                      <a:pt x="406" y="93"/>
                    </a:cubicBezTo>
                    <a:cubicBezTo>
                      <a:pt x="406" y="27"/>
                      <a:pt x="348" y="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0" name="Google Shape;3170;p46"/>
              <p:cNvSpPr/>
              <p:nvPr/>
            </p:nvSpPr>
            <p:spPr>
              <a:xfrm>
                <a:off x="3403681" y="415030"/>
                <a:ext cx="14698" cy="14698"/>
              </a:xfrm>
              <a:custGeom>
                <a:rect b="b" l="l" r="r" t="t"/>
                <a:pathLst>
                  <a:path extrusionOk="0" h="332" w="332">
                    <a:moveTo>
                      <a:pt x="201" y="1"/>
                    </a:moveTo>
                    <a:cubicBezTo>
                      <a:pt x="173" y="1"/>
                      <a:pt x="142" y="8"/>
                      <a:pt x="112" y="23"/>
                    </a:cubicBezTo>
                    <a:cubicBezTo>
                      <a:pt x="112" y="79"/>
                      <a:pt x="56" y="79"/>
                      <a:pt x="56" y="135"/>
                    </a:cubicBezTo>
                    <a:cubicBezTo>
                      <a:pt x="0" y="191"/>
                      <a:pt x="0" y="317"/>
                      <a:pt x="56" y="317"/>
                    </a:cubicBezTo>
                    <a:cubicBezTo>
                      <a:pt x="67" y="327"/>
                      <a:pt x="80" y="331"/>
                      <a:pt x="96" y="331"/>
                    </a:cubicBezTo>
                    <a:cubicBezTo>
                      <a:pt x="168" y="331"/>
                      <a:pt x="280" y="238"/>
                      <a:pt x="280" y="135"/>
                    </a:cubicBezTo>
                    <a:cubicBezTo>
                      <a:pt x="331" y="53"/>
                      <a:pt x="278" y="1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1" name="Google Shape;3171;p46"/>
              <p:cNvSpPr/>
              <p:nvPr/>
            </p:nvSpPr>
            <p:spPr>
              <a:xfrm>
                <a:off x="3462516" y="464745"/>
                <a:ext cx="15539" cy="15760"/>
              </a:xfrm>
              <a:custGeom>
                <a:rect b="b" l="l" r="r" t="t"/>
                <a:pathLst>
                  <a:path extrusionOk="0" h="356" w="351">
                    <a:moveTo>
                      <a:pt x="249" y="0"/>
                    </a:moveTo>
                    <a:cubicBezTo>
                      <a:pt x="212" y="0"/>
                      <a:pt x="169" y="18"/>
                      <a:pt x="127" y="61"/>
                    </a:cubicBezTo>
                    <a:cubicBezTo>
                      <a:pt x="127" y="61"/>
                      <a:pt x="127" y="117"/>
                      <a:pt x="71" y="117"/>
                    </a:cubicBezTo>
                    <a:cubicBezTo>
                      <a:pt x="1" y="243"/>
                      <a:pt x="1" y="299"/>
                      <a:pt x="71" y="355"/>
                    </a:cubicBezTo>
                    <a:cubicBezTo>
                      <a:pt x="127" y="355"/>
                      <a:pt x="295" y="243"/>
                      <a:pt x="351" y="117"/>
                    </a:cubicBezTo>
                    <a:cubicBezTo>
                      <a:pt x="351" y="48"/>
                      <a:pt x="308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2" name="Google Shape;3172;p46"/>
              <p:cNvSpPr/>
              <p:nvPr/>
            </p:nvSpPr>
            <p:spPr>
              <a:xfrm>
                <a:off x="3406160" y="469924"/>
                <a:ext cx="18018" cy="14919"/>
              </a:xfrm>
              <a:custGeom>
                <a:rect b="b" l="l" r="r" t="t"/>
                <a:pathLst>
                  <a:path extrusionOk="0" h="337" w="407">
                    <a:moveTo>
                      <a:pt x="168" y="0"/>
                    </a:moveTo>
                    <a:cubicBezTo>
                      <a:pt x="56" y="0"/>
                      <a:pt x="0" y="126"/>
                      <a:pt x="112" y="238"/>
                    </a:cubicBezTo>
                    <a:lnTo>
                      <a:pt x="168" y="294"/>
                    </a:lnTo>
                    <a:cubicBezTo>
                      <a:pt x="231" y="322"/>
                      <a:pt x="277" y="336"/>
                      <a:pt x="313" y="336"/>
                    </a:cubicBezTo>
                    <a:cubicBezTo>
                      <a:pt x="350" y="336"/>
                      <a:pt x="378" y="322"/>
                      <a:pt x="406" y="294"/>
                    </a:cubicBezTo>
                    <a:cubicBezTo>
                      <a:pt x="406" y="238"/>
                      <a:pt x="294" y="7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3" name="Google Shape;3173;p46"/>
              <p:cNvSpPr/>
              <p:nvPr/>
            </p:nvSpPr>
            <p:spPr>
              <a:xfrm>
                <a:off x="3456097" y="410160"/>
                <a:ext cx="19479" cy="13325"/>
              </a:xfrm>
              <a:custGeom>
                <a:rect b="b" l="l" r="r" t="t"/>
                <a:pathLst>
                  <a:path extrusionOk="0" h="301" w="440">
                    <a:moveTo>
                      <a:pt x="86" y="1"/>
                    </a:moveTo>
                    <a:cubicBezTo>
                      <a:pt x="18" y="1"/>
                      <a:pt x="0" y="99"/>
                      <a:pt x="90" y="189"/>
                    </a:cubicBezTo>
                    <a:cubicBezTo>
                      <a:pt x="90" y="245"/>
                      <a:pt x="146" y="245"/>
                      <a:pt x="216" y="245"/>
                    </a:cubicBezTo>
                    <a:cubicBezTo>
                      <a:pt x="272" y="301"/>
                      <a:pt x="328" y="301"/>
                      <a:pt x="384" y="301"/>
                    </a:cubicBezTo>
                    <a:cubicBezTo>
                      <a:pt x="440" y="189"/>
                      <a:pt x="328" y="77"/>
                      <a:pt x="146" y="21"/>
                    </a:cubicBezTo>
                    <a:cubicBezTo>
                      <a:pt x="123" y="7"/>
                      <a:pt x="103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174" name="Google Shape;3174;p46"/>
          <p:cNvGrpSpPr/>
          <p:nvPr/>
        </p:nvGrpSpPr>
        <p:grpSpPr>
          <a:xfrm rot="2388167">
            <a:off x="464052" y="2307581"/>
            <a:ext cx="2631747" cy="2880266"/>
            <a:chOff x="2634268" y="2146739"/>
            <a:chExt cx="1427353" cy="1665969"/>
          </a:xfrm>
        </p:grpSpPr>
        <p:grpSp>
          <p:nvGrpSpPr>
            <p:cNvPr id="3175" name="Google Shape;3175;p46"/>
            <p:cNvGrpSpPr/>
            <p:nvPr/>
          </p:nvGrpSpPr>
          <p:grpSpPr>
            <a:xfrm>
              <a:off x="2688189" y="2146739"/>
              <a:ext cx="714341" cy="813417"/>
              <a:chOff x="2688189" y="2146739"/>
              <a:chExt cx="714341" cy="813417"/>
            </a:xfrm>
          </p:grpSpPr>
          <p:grpSp>
            <p:nvGrpSpPr>
              <p:cNvPr id="3176" name="Google Shape;3176;p46"/>
              <p:cNvGrpSpPr/>
              <p:nvPr/>
            </p:nvGrpSpPr>
            <p:grpSpPr>
              <a:xfrm>
                <a:off x="2688189" y="2146739"/>
                <a:ext cx="714341" cy="567674"/>
                <a:chOff x="2688189" y="2146739"/>
                <a:chExt cx="714341" cy="567674"/>
              </a:xfrm>
            </p:grpSpPr>
            <p:sp>
              <p:nvSpPr>
                <p:cNvPr id="3177" name="Google Shape;3177;p46"/>
                <p:cNvSpPr/>
                <p:nvPr/>
              </p:nvSpPr>
              <p:spPr>
                <a:xfrm>
                  <a:off x="2688189" y="2146739"/>
                  <a:ext cx="324942" cy="251896"/>
                </a:xfrm>
                <a:custGeom>
                  <a:rect b="b" l="l" r="r" t="t"/>
                  <a:pathLst>
                    <a:path extrusionOk="0" h="5690" w="7340">
                      <a:moveTo>
                        <a:pt x="2984" y="1"/>
                      </a:moveTo>
                      <a:cubicBezTo>
                        <a:pt x="2473" y="1"/>
                        <a:pt x="2003" y="181"/>
                        <a:pt x="1637" y="605"/>
                      </a:cubicBezTo>
                      <a:cubicBezTo>
                        <a:pt x="0" y="2480"/>
                        <a:pt x="3275" y="5628"/>
                        <a:pt x="5136" y="5684"/>
                      </a:cubicBezTo>
                      <a:cubicBezTo>
                        <a:pt x="5201" y="5688"/>
                        <a:pt x="5264" y="5690"/>
                        <a:pt x="5325" y="5690"/>
                      </a:cubicBezTo>
                      <a:cubicBezTo>
                        <a:pt x="7189" y="5690"/>
                        <a:pt x="7339" y="4081"/>
                        <a:pt x="7123" y="3404"/>
                      </a:cubicBezTo>
                      <a:cubicBezTo>
                        <a:pt x="6592" y="1770"/>
                        <a:pt x="4583" y="1"/>
                        <a:pt x="29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8" name="Google Shape;3178;p46"/>
                <p:cNvSpPr/>
                <p:nvPr/>
              </p:nvSpPr>
              <p:spPr>
                <a:xfrm>
                  <a:off x="3178789" y="2224876"/>
                  <a:ext cx="223741" cy="229894"/>
                </a:xfrm>
                <a:custGeom>
                  <a:rect b="b" l="l" r="r" t="t"/>
                  <a:pathLst>
                    <a:path extrusionOk="0" h="5193" w="5054">
                      <a:moveTo>
                        <a:pt x="2382" y="1"/>
                      </a:moveTo>
                      <a:cubicBezTo>
                        <a:pt x="2193" y="1"/>
                        <a:pt x="2000" y="40"/>
                        <a:pt x="1806" y="127"/>
                      </a:cubicBezTo>
                      <a:cubicBezTo>
                        <a:pt x="1" y="939"/>
                        <a:pt x="1344" y="4269"/>
                        <a:pt x="2688" y="4969"/>
                      </a:cubicBezTo>
                      <a:cubicBezTo>
                        <a:pt x="3016" y="5127"/>
                        <a:pt x="3303" y="5193"/>
                        <a:pt x="3552" y="5193"/>
                      </a:cubicBezTo>
                      <a:cubicBezTo>
                        <a:pt x="4404" y="5193"/>
                        <a:pt x="4799" y="4418"/>
                        <a:pt x="4842" y="3919"/>
                      </a:cubicBezTo>
                      <a:cubicBezTo>
                        <a:pt x="5053" y="2371"/>
                        <a:pt x="3838" y="1"/>
                        <a:pt x="2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9" name="Google Shape;3179;p46"/>
                <p:cNvSpPr/>
                <p:nvPr/>
              </p:nvSpPr>
              <p:spPr>
                <a:xfrm>
                  <a:off x="2813163" y="2574609"/>
                  <a:ext cx="241803" cy="139805"/>
                </a:xfrm>
                <a:custGeom>
                  <a:rect b="b" l="l" r="r" t="t"/>
                  <a:pathLst>
                    <a:path extrusionOk="0" h="3158" w="5462">
                      <a:moveTo>
                        <a:pt x="2122" y="1"/>
                      </a:moveTo>
                      <a:cubicBezTo>
                        <a:pt x="1232" y="1"/>
                        <a:pt x="445" y="336"/>
                        <a:pt x="270" y="1155"/>
                      </a:cubicBezTo>
                      <a:cubicBezTo>
                        <a:pt x="1" y="2446"/>
                        <a:pt x="1798" y="3157"/>
                        <a:pt x="3147" y="3157"/>
                      </a:cubicBezTo>
                      <a:cubicBezTo>
                        <a:pt x="3553" y="3157"/>
                        <a:pt x="3918" y="3093"/>
                        <a:pt x="4174" y="2960"/>
                      </a:cubicBezTo>
                      <a:cubicBezTo>
                        <a:pt x="5461" y="2260"/>
                        <a:pt x="4943" y="1211"/>
                        <a:pt x="4594" y="861"/>
                      </a:cubicBezTo>
                      <a:cubicBezTo>
                        <a:pt x="4006" y="336"/>
                        <a:pt x="3012" y="1"/>
                        <a:pt x="21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180" name="Google Shape;3180;p46"/>
              <p:cNvSpPr/>
              <p:nvPr/>
            </p:nvSpPr>
            <p:spPr>
              <a:xfrm>
                <a:off x="3092507" y="2863338"/>
                <a:ext cx="168713" cy="96818"/>
              </a:xfrm>
              <a:custGeom>
                <a:rect b="b" l="l" r="r" t="t"/>
                <a:pathLst>
                  <a:path extrusionOk="0" h="2187" w="3811">
                    <a:moveTo>
                      <a:pt x="1544" y="1"/>
                    </a:moveTo>
                    <a:cubicBezTo>
                      <a:pt x="817" y="1"/>
                      <a:pt x="151" y="273"/>
                      <a:pt x="89" y="930"/>
                    </a:cubicBezTo>
                    <a:cubicBezTo>
                      <a:pt x="0" y="1787"/>
                      <a:pt x="1077" y="2187"/>
                      <a:pt x="2005" y="2187"/>
                    </a:cubicBezTo>
                    <a:cubicBezTo>
                      <a:pt x="2395" y="2187"/>
                      <a:pt x="2759" y="2116"/>
                      <a:pt x="2999" y="1979"/>
                    </a:cubicBezTo>
                    <a:cubicBezTo>
                      <a:pt x="3811" y="1392"/>
                      <a:pt x="3405" y="692"/>
                      <a:pt x="3111" y="454"/>
                    </a:cubicBezTo>
                    <a:cubicBezTo>
                      <a:pt x="2729" y="170"/>
                      <a:pt x="2117" y="1"/>
                      <a:pt x="1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81" name="Google Shape;3181;p46"/>
            <p:cNvSpPr/>
            <p:nvPr/>
          </p:nvSpPr>
          <p:spPr>
            <a:xfrm>
              <a:off x="2765617" y="3133916"/>
              <a:ext cx="718015" cy="677641"/>
            </a:xfrm>
            <a:custGeom>
              <a:rect b="b" l="l" r="r" t="t"/>
              <a:pathLst>
                <a:path extrusionOk="0" h="15307" w="16219">
                  <a:moveTo>
                    <a:pt x="7884" y="0"/>
                  </a:moveTo>
                  <a:cubicBezTo>
                    <a:pt x="4297" y="0"/>
                    <a:pt x="1444" y="2670"/>
                    <a:pt x="770" y="6362"/>
                  </a:cubicBezTo>
                  <a:cubicBezTo>
                    <a:pt x="0" y="10490"/>
                    <a:pt x="2225" y="14409"/>
                    <a:pt x="6423" y="15164"/>
                  </a:cubicBezTo>
                  <a:cubicBezTo>
                    <a:pt x="6926" y="15260"/>
                    <a:pt x="7426" y="15307"/>
                    <a:pt x="7918" y="15307"/>
                  </a:cubicBezTo>
                  <a:cubicBezTo>
                    <a:pt x="11582" y="15307"/>
                    <a:pt x="14784" y="12737"/>
                    <a:pt x="15463" y="9035"/>
                  </a:cubicBezTo>
                  <a:cubicBezTo>
                    <a:pt x="16219" y="4893"/>
                    <a:pt x="13420" y="877"/>
                    <a:pt x="9222" y="121"/>
                  </a:cubicBezTo>
                  <a:cubicBezTo>
                    <a:pt x="8767" y="39"/>
                    <a:pt x="8320" y="0"/>
                    <a:pt x="7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82" name="Google Shape;3182;p46"/>
            <p:cNvGrpSpPr/>
            <p:nvPr/>
          </p:nvGrpSpPr>
          <p:grpSpPr>
            <a:xfrm>
              <a:off x="3354099" y="3276155"/>
              <a:ext cx="77517" cy="325296"/>
              <a:chOff x="3354099" y="3276155"/>
              <a:chExt cx="77517" cy="325296"/>
            </a:xfrm>
          </p:grpSpPr>
          <p:sp>
            <p:nvSpPr>
              <p:cNvPr id="3183" name="Google Shape;3183;p46"/>
              <p:cNvSpPr/>
              <p:nvPr/>
            </p:nvSpPr>
            <p:spPr>
              <a:xfrm>
                <a:off x="3403681" y="3551825"/>
                <a:ext cx="20497" cy="49627"/>
              </a:xfrm>
              <a:custGeom>
                <a:rect b="b" l="l" r="r" t="t"/>
                <a:pathLst>
                  <a:path extrusionOk="0" h="1121" w="463">
                    <a:moveTo>
                      <a:pt x="350" y="1"/>
                    </a:moveTo>
                    <a:cubicBezTo>
                      <a:pt x="280" y="1"/>
                      <a:pt x="280" y="71"/>
                      <a:pt x="224" y="71"/>
                    </a:cubicBezTo>
                    <a:cubicBezTo>
                      <a:pt x="168" y="351"/>
                      <a:pt x="112" y="645"/>
                      <a:pt x="0" y="995"/>
                    </a:cubicBezTo>
                    <a:cubicBezTo>
                      <a:pt x="0" y="995"/>
                      <a:pt x="0" y="1050"/>
                      <a:pt x="56" y="1120"/>
                    </a:cubicBezTo>
                    <a:lnTo>
                      <a:pt x="112" y="1120"/>
                    </a:lnTo>
                    <a:lnTo>
                      <a:pt x="168" y="1050"/>
                    </a:lnTo>
                    <a:cubicBezTo>
                      <a:pt x="280" y="701"/>
                      <a:pt x="406" y="421"/>
                      <a:pt x="462" y="127"/>
                    </a:cubicBezTo>
                    <a:cubicBezTo>
                      <a:pt x="462" y="71"/>
                      <a:pt x="406" y="1"/>
                      <a:pt x="3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4" name="Google Shape;3184;p46"/>
              <p:cNvSpPr/>
              <p:nvPr/>
            </p:nvSpPr>
            <p:spPr>
              <a:xfrm>
                <a:off x="3421655" y="3474396"/>
                <a:ext cx="9961" cy="52106"/>
              </a:xfrm>
              <a:custGeom>
                <a:rect b="b" l="l" r="r" t="t"/>
                <a:pathLst>
                  <a:path extrusionOk="0" h="1177" w="225">
                    <a:moveTo>
                      <a:pt x="168" y="1"/>
                    </a:moveTo>
                    <a:cubicBezTo>
                      <a:pt x="112" y="1"/>
                      <a:pt x="56" y="71"/>
                      <a:pt x="56" y="127"/>
                    </a:cubicBezTo>
                    <a:cubicBezTo>
                      <a:pt x="56" y="421"/>
                      <a:pt x="0" y="770"/>
                      <a:pt x="0" y="1050"/>
                    </a:cubicBezTo>
                    <a:cubicBezTo>
                      <a:pt x="0" y="1120"/>
                      <a:pt x="0" y="1176"/>
                      <a:pt x="56" y="1176"/>
                    </a:cubicBezTo>
                    <a:cubicBezTo>
                      <a:pt x="112" y="1176"/>
                      <a:pt x="168" y="1176"/>
                      <a:pt x="168" y="1120"/>
                    </a:cubicBezTo>
                    <a:cubicBezTo>
                      <a:pt x="224" y="770"/>
                      <a:pt x="224" y="421"/>
                      <a:pt x="224" y="127"/>
                    </a:cubicBezTo>
                    <a:cubicBezTo>
                      <a:pt x="224" y="71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5" name="Google Shape;3185;p46"/>
              <p:cNvSpPr/>
              <p:nvPr/>
            </p:nvSpPr>
            <p:spPr>
              <a:xfrm>
                <a:off x="3354099" y="3276155"/>
                <a:ext cx="75038" cy="154945"/>
              </a:xfrm>
              <a:custGeom>
                <a:rect b="b" l="l" r="r" t="t"/>
                <a:pathLst>
                  <a:path extrusionOk="0" h="3500" w="1695">
                    <a:moveTo>
                      <a:pt x="127" y="1"/>
                    </a:moveTo>
                    <a:lnTo>
                      <a:pt x="71" y="57"/>
                    </a:lnTo>
                    <a:cubicBezTo>
                      <a:pt x="1" y="113"/>
                      <a:pt x="1" y="169"/>
                      <a:pt x="71" y="169"/>
                    </a:cubicBezTo>
                    <a:cubicBezTo>
                      <a:pt x="71" y="225"/>
                      <a:pt x="1176" y="1400"/>
                      <a:pt x="1470" y="3429"/>
                    </a:cubicBezTo>
                    <a:cubicBezTo>
                      <a:pt x="1526" y="3429"/>
                      <a:pt x="1526" y="3499"/>
                      <a:pt x="1582" y="3499"/>
                    </a:cubicBezTo>
                    <a:cubicBezTo>
                      <a:pt x="1638" y="3499"/>
                      <a:pt x="1694" y="3429"/>
                      <a:pt x="1694" y="3373"/>
                    </a:cubicBezTo>
                    <a:cubicBezTo>
                      <a:pt x="1344" y="1274"/>
                      <a:pt x="239" y="113"/>
                      <a:pt x="183" y="57"/>
                    </a:cubicBezTo>
                    <a:cubicBezTo>
                      <a:pt x="183" y="57"/>
                      <a:pt x="183" y="1"/>
                      <a:pt x="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86" name="Google Shape;3186;p46"/>
            <p:cNvSpPr/>
            <p:nvPr/>
          </p:nvSpPr>
          <p:spPr>
            <a:xfrm>
              <a:off x="2768716" y="3224138"/>
              <a:ext cx="606499" cy="588570"/>
            </a:xfrm>
            <a:custGeom>
              <a:rect b="b" l="l" r="r" t="t"/>
              <a:pathLst>
                <a:path extrusionOk="0" h="13295" w="13700">
                  <a:moveTo>
                    <a:pt x="11195" y="2449"/>
                  </a:moveTo>
                  <a:cubicBezTo>
                    <a:pt x="11195" y="2449"/>
                    <a:pt x="11251" y="2505"/>
                    <a:pt x="11251" y="2575"/>
                  </a:cubicBezTo>
                  <a:cubicBezTo>
                    <a:pt x="11251" y="2631"/>
                    <a:pt x="11195" y="2631"/>
                    <a:pt x="11195" y="2631"/>
                  </a:cubicBezTo>
                  <a:cubicBezTo>
                    <a:pt x="11125" y="2631"/>
                    <a:pt x="11069" y="2575"/>
                    <a:pt x="11069" y="2505"/>
                  </a:cubicBezTo>
                  <a:cubicBezTo>
                    <a:pt x="11069" y="2449"/>
                    <a:pt x="11125" y="2449"/>
                    <a:pt x="11195" y="2449"/>
                  </a:cubicBezTo>
                  <a:close/>
                  <a:moveTo>
                    <a:pt x="4366" y="3093"/>
                  </a:moveTo>
                  <a:cubicBezTo>
                    <a:pt x="4366" y="3093"/>
                    <a:pt x="4422" y="3149"/>
                    <a:pt x="4422" y="3205"/>
                  </a:cubicBezTo>
                  <a:lnTo>
                    <a:pt x="4366" y="3275"/>
                  </a:lnTo>
                  <a:cubicBezTo>
                    <a:pt x="4310" y="3275"/>
                    <a:pt x="4254" y="3205"/>
                    <a:pt x="4254" y="3149"/>
                  </a:cubicBezTo>
                  <a:cubicBezTo>
                    <a:pt x="4254" y="3093"/>
                    <a:pt x="4310" y="3093"/>
                    <a:pt x="4366" y="3093"/>
                  </a:cubicBezTo>
                  <a:close/>
                  <a:moveTo>
                    <a:pt x="9376" y="3093"/>
                  </a:moveTo>
                  <a:cubicBezTo>
                    <a:pt x="9446" y="3093"/>
                    <a:pt x="9502" y="3149"/>
                    <a:pt x="9502" y="3205"/>
                  </a:cubicBezTo>
                  <a:cubicBezTo>
                    <a:pt x="9446" y="3275"/>
                    <a:pt x="9446" y="3275"/>
                    <a:pt x="9376" y="3275"/>
                  </a:cubicBezTo>
                  <a:cubicBezTo>
                    <a:pt x="9320" y="3275"/>
                    <a:pt x="9320" y="3275"/>
                    <a:pt x="9320" y="3205"/>
                  </a:cubicBezTo>
                  <a:cubicBezTo>
                    <a:pt x="9320" y="3149"/>
                    <a:pt x="9320" y="3093"/>
                    <a:pt x="9376" y="3093"/>
                  </a:cubicBezTo>
                  <a:close/>
                  <a:moveTo>
                    <a:pt x="7753" y="3737"/>
                  </a:moveTo>
                  <a:cubicBezTo>
                    <a:pt x="7809" y="3737"/>
                    <a:pt x="7864" y="3793"/>
                    <a:pt x="7809" y="3849"/>
                  </a:cubicBezTo>
                  <a:cubicBezTo>
                    <a:pt x="7809" y="3849"/>
                    <a:pt x="7809" y="3905"/>
                    <a:pt x="7753" y="3905"/>
                  </a:cubicBezTo>
                  <a:cubicBezTo>
                    <a:pt x="7697" y="3905"/>
                    <a:pt x="7627" y="3849"/>
                    <a:pt x="7697" y="3793"/>
                  </a:cubicBezTo>
                  <a:cubicBezTo>
                    <a:pt x="7697" y="3737"/>
                    <a:pt x="7697" y="3737"/>
                    <a:pt x="7753" y="3737"/>
                  </a:cubicBezTo>
                  <a:close/>
                  <a:moveTo>
                    <a:pt x="2673" y="3737"/>
                  </a:moveTo>
                  <a:cubicBezTo>
                    <a:pt x="2855" y="3737"/>
                    <a:pt x="2967" y="3849"/>
                    <a:pt x="2911" y="4031"/>
                  </a:cubicBezTo>
                  <a:cubicBezTo>
                    <a:pt x="2855" y="4087"/>
                    <a:pt x="2799" y="4087"/>
                    <a:pt x="2729" y="4087"/>
                  </a:cubicBezTo>
                  <a:cubicBezTo>
                    <a:pt x="2617" y="4087"/>
                    <a:pt x="2449" y="3975"/>
                    <a:pt x="2561" y="3793"/>
                  </a:cubicBezTo>
                  <a:cubicBezTo>
                    <a:pt x="2561" y="3737"/>
                    <a:pt x="2617" y="3737"/>
                    <a:pt x="2673" y="3737"/>
                  </a:cubicBezTo>
                  <a:close/>
                  <a:moveTo>
                    <a:pt x="1567" y="4380"/>
                  </a:moveTo>
                  <a:cubicBezTo>
                    <a:pt x="1749" y="4380"/>
                    <a:pt x="1861" y="4674"/>
                    <a:pt x="1805" y="4954"/>
                  </a:cubicBezTo>
                  <a:cubicBezTo>
                    <a:pt x="1749" y="5248"/>
                    <a:pt x="1567" y="5430"/>
                    <a:pt x="1400" y="5430"/>
                  </a:cubicBezTo>
                  <a:cubicBezTo>
                    <a:pt x="1218" y="5430"/>
                    <a:pt x="1162" y="5136"/>
                    <a:pt x="1218" y="4842"/>
                  </a:cubicBezTo>
                  <a:cubicBezTo>
                    <a:pt x="1274" y="4548"/>
                    <a:pt x="1400" y="4380"/>
                    <a:pt x="1567" y="4380"/>
                  </a:cubicBezTo>
                  <a:close/>
                  <a:moveTo>
                    <a:pt x="2561" y="5948"/>
                  </a:moveTo>
                  <a:cubicBezTo>
                    <a:pt x="2617" y="5948"/>
                    <a:pt x="2729" y="6004"/>
                    <a:pt x="2673" y="6130"/>
                  </a:cubicBezTo>
                  <a:cubicBezTo>
                    <a:pt x="2673" y="6186"/>
                    <a:pt x="2617" y="6242"/>
                    <a:pt x="2561" y="6242"/>
                  </a:cubicBezTo>
                  <a:cubicBezTo>
                    <a:pt x="2505" y="6242"/>
                    <a:pt x="2379" y="6186"/>
                    <a:pt x="2449" y="6074"/>
                  </a:cubicBezTo>
                  <a:cubicBezTo>
                    <a:pt x="2449" y="6004"/>
                    <a:pt x="2505" y="5948"/>
                    <a:pt x="2561" y="5948"/>
                  </a:cubicBezTo>
                  <a:close/>
                  <a:moveTo>
                    <a:pt x="1456" y="6885"/>
                  </a:moveTo>
                  <a:cubicBezTo>
                    <a:pt x="1512" y="6885"/>
                    <a:pt x="1567" y="6941"/>
                    <a:pt x="1567" y="6997"/>
                  </a:cubicBezTo>
                  <a:cubicBezTo>
                    <a:pt x="1567" y="7053"/>
                    <a:pt x="1512" y="7053"/>
                    <a:pt x="1456" y="7053"/>
                  </a:cubicBezTo>
                  <a:cubicBezTo>
                    <a:pt x="1456" y="7053"/>
                    <a:pt x="1400" y="7053"/>
                    <a:pt x="1400" y="6997"/>
                  </a:cubicBezTo>
                  <a:cubicBezTo>
                    <a:pt x="1400" y="6941"/>
                    <a:pt x="1456" y="6885"/>
                    <a:pt x="1456" y="6885"/>
                  </a:cubicBezTo>
                  <a:close/>
                  <a:moveTo>
                    <a:pt x="2505" y="7697"/>
                  </a:moveTo>
                  <a:cubicBezTo>
                    <a:pt x="2617" y="7697"/>
                    <a:pt x="2673" y="7823"/>
                    <a:pt x="2673" y="7935"/>
                  </a:cubicBezTo>
                  <a:cubicBezTo>
                    <a:pt x="2617" y="7935"/>
                    <a:pt x="2561" y="7991"/>
                    <a:pt x="2561" y="7991"/>
                  </a:cubicBezTo>
                  <a:cubicBezTo>
                    <a:pt x="2449" y="7991"/>
                    <a:pt x="2323" y="7879"/>
                    <a:pt x="2379" y="7753"/>
                  </a:cubicBezTo>
                  <a:cubicBezTo>
                    <a:pt x="2449" y="7753"/>
                    <a:pt x="2505" y="7697"/>
                    <a:pt x="2505" y="7697"/>
                  </a:cubicBezTo>
                  <a:close/>
                  <a:moveTo>
                    <a:pt x="3848" y="8872"/>
                  </a:moveTo>
                  <a:cubicBezTo>
                    <a:pt x="3904" y="8872"/>
                    <a:pt x="4016" y="8928"/>
                    <a:pt x="3960" y="9040"/>
                  </a:cubicBezTo>
                  <a:cubicBezTo>
                    <a:pt x="3904" y="9096"/>
                    <a:pt x="3904" y="9096"/>
                    <a:pt x="3848" y="9096"/>
                  </a:cubicBezTo>
                  <a:cubicBezTo>
                    <a:pt x="3722" y="9096"/>
                    <a:pt x="3666" y="9040"/>
                    <a:pt x="3722" y="8928"/>
                  </a:cubicBezTo>
                  <a:cubicBezTo>
                    <a:pt x="3722" y="8872"/>
                    <a:pt x="3778" y="8872"/>
                    <a:pt x="3848" y="8872"/>
                  </a:cubicBezTo>
                  <a:close/>
                  <a:moveTo>
                    <a:pt x="2505" y="9446"/>
                  </a:moveTo>
                  <a:cubicBezTo>
                    <a:pt x="2673" y="9446"/>
                    <a:pt x="2799" y="9572"/>
                    <a:pt x="2729" y="9684"/>
                  </a:cubicBezTo>
                  <a:cubicBezTo>
                    <a:pt x="2673" y="9796"/>
                    <a:pt x="2617" y="9796"/>
                    <a:pt x="2561" y="9796"/>
                  </a:cubicBezTo>
                  <a:cubicBezTo>
                    <a:pt x="2379" y="9796"/>
                    <a:pt x="2267" y="9684"/>
                    <a:pt x="2323" y="9502"/>
                  </a:cubicBezTo>
                  <a:cubicBezTo>
                    <a:pt x="2379" y="9446"/>
                    <a:pt x="2449" y="9446"/>
                    <a:pt x="2505" y="9446"/>
                  </a:cubicBezTo>
                  <a:close/>
                  <a:moveTo>
                    <a:pt x="4310" y="10034"/>
                  </a:moveTo>
                  <a:cubicBezTo>
                    <a:pt x="4422" y="10034"/>
                    <a:pt x="4548" y="10090"/>
                    <a:pt x="4478" y="10272"/>
                  </a:cubicBezTo>
                  <a:cubicBezTo>
                    <a:pt x="4478" y="10384"/>
                    <a:pt x="4366" y="10440"/>
                    <a:pt x="4310" y="10440"/>
                  </a:cubicBezTo>
                  <a:cubicBezTo>
                    <a:pt x="4198" y="10440"/>
                    <a:pt x="4072" y="10328"/>
                    <a:pt x="4072" y="10202"/>
                  </a:cubicBezTo>
                  <a:cubicBezTo>
                    <a:pt x="4128" y="10090"/>
                    <a:pt x="4198" y="10034"/>
                    <a:pt x="4310" y="10034"/>
                  </a:cubicBezTo>
                  <a:close/>
                  <a:moveTo>
                    <a:pt x="3373" y="10845"/>
                  </a:moveTo>
                  <a:cubicBezTo>
                    <a:pt x="3429" y="10845"/>
                    <a:pt x="3555" y="10901"/>
                    <a:pt x="3499" y="10971"/>
                  </a:cubicBezTo>
                  <a:cubicBezTo>
                    <a:pt x="3499" y="11083"/>
                    <a:pt x="3429" y="11083"/>
                    <a:pt x="3373" y="11083"/>
                  </a:cubicBezTo>
                  <a:cubicBezTo>
                    <a:pt x="3317" y="11083"/>
                    <a:pt x="3261" y="11027"/>
                    <a:pt x="3261" y="10901"/>
                  </a:cubicBezTo>
                  <a:cubicBezTo>
                    <a:pt x="3261" y="10845"/>
                    <a:pt x="3317" y="10845"/>
                    <a:pt x="3373" y="10845"/>
                  </a:cubicBezTo>
                  <a:close/>
                  <a:moveTo>
                    <a:pt x="4898" y="11489"/>
                  </a:moveTo>
                  <a:cubicBezTo>
                    <a:pt x="4954" y="11489"/>
                    <a:pt x="5010" y="11545"/>
                    <a:pt x="5010" y="11671"/>
                  </a:cubicBezTo>
                  <a:cubicBezTo>
                    <a:pt x="5010" y="11727"/>
                    <a:pt x="4954" y="11783"/>
                    <a:pt x="4898" y="11783"/>
                  </a:cubicBezTo>
                  <a:cubicBezTo>
                    <a:pt x="4828" y="11783"/>
                    <a:pt x="4716" y="11727"/>
                    <a:pt x="4772" y="11601"/>
                  </a:cubicBezTo>
                  <a:cubicBezTo>
                    <a:pt x="4772" y="11545"/>
                    <a:pt x="4828" y="11489"/>
                    <a:pt x="4898" y="11489"/>
                  </a:cubicBezTo>
                  <a:close/>
                  <a:moveTo>
                    <a:pt x="6297" y="11545"/>
                  </a:moveTo>
                  <a:cubicBezTo>
                    <a:pt x="6409" y="11545"/>
                    <a:pt x="6521" y="11601"/>
                    <a:pt x="6465" y="11783"/>
                  </a:cubicBezTo>
                  <a:cubicBezTo>
                    <a:pt x="6465" y="11895"/>
                    <a:pt x="6353" y="11951"/>
                    <a:pt x="6297" y="11951"/>
                  </a:cubicBezTo>
                  <a:cubicBezTo>
                    <a:pt x="6171" y="11951"/>
                    <a:pt x="6059" y="11839"/>
                    <a:pt x="6059" y="11727"/>
                  </a:cubicBezTo>
                  <a:cubicBezTo>
                    <a:pt x="6115" y="11601"/>
                    <a:pt x="6171" y="11545"/>
                    <a:pt x="6297" y="11545"/>
                  </a:cubicBezTo>
                  <a:close/>
                  <a:moveTo>
                    <a:pt x="5360" y="12483"/>
                  </a:moveTo>
                  <a:cubicBezTo>
                    <a:pt x="5416" y="12483"/>
                    <a:pt x="5472" y="12539"/>
                    <a:pt x="5472" y="12595"/>
                  </a:cubicBezTo>
                  <a:cubicBezTo>
                    <a:pt x="5472" y="12650"/>
                    <a:pt x="5416" y="12650"/>
                    <a:pt x="5416" y="12650"/>
                  </a:cubicBezTo>
                  <a:cubicBezTo>
                    <a:pt x="5360" y="12650"/>
                    <a:pt x="5304" y="12595"/>
                    <a:pt x="5304" y="12539"/>
                  </a:cubicBezTo>
                  <a:lnTo>
                    <a:pt x="5360" y="12483"/>
                  </a:lnTo>
                  <a:close/>
                  <a:moveTo>
                    <a:pt x="6815" y="12595"/>
                  </a:moveTo>
                  <a:cubicBezTo>
                    <a:pt x="6927" y="12595"/>
                    <a:pt x="6997" y="12650"/>
                    <a:pt x="6997" y="12776"/>
                  </a:cubicBezTo>
                  <a:cubicBezTo>
                    <a:pt x="6997" y="12832"/>
                    <a:pt x="6927" y="12832"/>
                    <a:pt x="6871" y="12832"/>
                  </a:cubicBezTo>
                  <a:cubicBezTo>
                    <a:pt x="6759" y="12832"/>
                    <a:pt x="6703" y="12776"/>
                    <a:pt x="6703" y="12720"/>
                  </a:cubicBezTo>
                  <a:cubicBezTo>
                    <a:pt x="6703" y="12650"/>
                    <a:pt x="6759" y="12595"/>
                    <a:pt x="6815" y="12595"/>
                  </a:cubicBezTo>
                  <a:close/>
                  <a:moveTo>
                    <a:pt x="8158" y="12539"/>
                  </a:moveTo>
                  <a:cubicBezTo>
                    <a:pt x="8270" y="12539"/>
                    <a:pt x="8396" y="12650"/>
                    <a:pt x="8326" y="12776"/>
                  </a:cubicBezTo>
                  <a:cubicBezTo>
                    <a:pt x="8326" y="12888"/>
                    <a:pt x="8214" y="12944"/>
                    <a:pt x="8158" y="12944"/>
                  </a:cubicBezTo>
                  <a:cubicBezTo>
                    <a:pt x="8046" y="12944"/>
                    <a:pt x="7920" y="12832"/>
                    <a:pt x="7920" y="12720"/>
                  </a:cubicBezTo>
                  <a:cubicBezTo>
                    <a:pt x="7976" y="12595"/>
                    <a:pt x="8046" y="12539"/>
                    <a:pt x="8158" y="12539"/>
                  </a:cubicBezTo>
                  <a:close/>
                  <a:moveTo>
                    <a:pt x="13056" y="1"/>
                  </a:moveTo>
                  <a:cubicBezTo>
                    <a:pt x="12874" y="126"/>
                    <a:pt x="12762" y="238"/>
                    <a:pt x="12650" y="350"/>
                  </a:cubicBezTo>
                  <a:cubicBezTo>
                    <a:pt x="12594" y="406"/>
                    <a:pt x="12594" y="406"/>
                    <a:pt x="12524" y="406"/>
                  </a:cubicBezTo>
                  <a:cubicBezTo>
                    <a:pt x="11195" y="1456"/>
                    <a:pt x="9152" y="2393"/>
                    <a:pt x="6353" y="2575"/>
                  </a:cubicBezTo>
                  <a:lnTo>
                    <a:pt x="6353" y="2631"/>
                  </a:lnTo>
                  <a:cubicBezTo>
                    <a:pt x="6353" y="2687"/>
                    <a:pt x="6353" y="2687"/>
                    <a:pt x="6297" y="2687"/>
                  </a:cubicBezTo>
                  <a:cubicBezTo>
                    <a:pt x="6227" y="2687"/>
                    <a:pt x="6171" y="2687"/>
                    <a:pt x="6171" y="2631"/>
                  </a:cubicBezTo>
                  <a:lnTo>
                    <a:pt x="5066" y="2631"/>
                  </a:lnTo>
                  <a:cubicBezTo>
                    <a:pt x="4478" y="2631"/>
                    <a:pt x="3848" y="2631"/>
                    <a:pt x="3205" y="2575"/>
                  </a:cubicBezTo>
                  <a:cubicBezTo>
                    <a:pt x="2799" y="2505"/>
                    <a:pt x="2449" y="2505"/>
                    <a:pt x="2155" y="2449"/>
                  </a:cubicBezTo>
                  <a:lnTo>
                    <a:pt x="1917" y="2449"/>
                  </a:lnTo>
                  <a:cubicBezTo>
                    <a:pt x="1679" y="2449"/>
                    <a:pt x="1512" y="2393"/>
                    <a:pt x="1274" y="2393"/>
                  </a:cubicBezTo>
                  <a:cubicBezTo>
                    <a:pt x="1106" y="2743"/>
                    <a:pt x="980" y="3037"/>
                    <a:pt x="924" y="3387"/>
                  </a:cubicBezTo>
                  <a:cubicBezTo>
                    <a:pt x="812" y="3681"/>
                    <a:pt x="756" y="3975"/>
                    <a:pt x="700" y="4324"/>
                  </a:cubicBezTo>
                  <a:cubicBezTo>
                    <a:pt x="0" y="8173"/>
                    <a:pt x="1861" y="11783"/>
                    <a:pt x="5416" y="12888"/>
                  </a:cubicBezTo>
                  <a:cubicBezTo>
                    <a:pt x="5472" y="12944"/>
                    <a:pt x="5472" y="12944"/>
                    <a:pt x="5528" y="12944"/>
                  </a:cubicBezTo>
                  <a:cubicBezTo>
                    <a:pt x="5765" y="13000"/>
                    <a:pt x="6059" y="13070"/>
                    <a:pt x="6353" y="13126"/>
                  </a:cubicBezTo>
                  <a:cubicBezTo>
                    <a:pt x="6409" y="13182"/>
                    <a:pt x="6465" y="13182"/>
                    <a:pt x="6465" y="13182"/>
                  </a:cubicBezTo>
                  <a:lnTo>
                    <a:pt x="6521" y="13182"/>
                  </a:lnTo>
                  <a:cubicBezTo>
                    <a:pt x="6927" y="13238"/>
                    <a:pt x="7403" y="13294"/>
                    <a:pt x="7809" y="13294"/>
                  </a:cubicBezTo>
                  <a:cubicBezTo>
                    <a:pt x="8746" y="13294"/>
                    <a:pt x="9670" y="13126"/>
                    <a:pt x="10495" y="12776"/>
                  </a:cubicBezTo>
                  <a:cubicBezTo>
                    <a:pt x="6227" y="12427"/>
                    <a:pt x="3722" y="9446"/>
                    <a:pt x="3429" y="6242"/>
                  </a:cubicBezTo>
                  <a:cubicBezTo>
                    <a:pt x="3261" y="5024"/>
                    <a:pt x="4254" y="3975"/>
                    <a:pt x="5472" y="3975"/>
                  </a:cubicBezTo>
                  <a:lnTo>
                    <a:pt x="5765" y="3975"/>
                  </a:lnTo>
                  <a:cubicBezTo>
                    <a:pt x="6297" y="4031"/>
                    <a:pt x="6815" y="4087"/>
                    <a:pt x="7347" y="4087"/>
                  </a:cubicBezTo>
                  <a:lnTo>
                    <a:pt x="7920" y="4087"/>
                  </a:lnTo>
                  <a:cubicBezTo>
                    <a:pt x="9502" y="3975"/>
                    <a:pt x="11013" y="3331"/>
                    <a:pt x="12174" y="2337"/>
                  </a:cubicBezTo>
                  <a:cubicBezTo>
                    <a:pt x="12762" y="1876"/>
                    <a:pt x="13294" y="1288"/>
                    <a:pt x="13700" y="644"/>
                  </a:cubicBezTo>
                  <a:cubicBezTo>
                    <a:pt x="13462" y="476"/>
                    <a:pt x="13294" y="238"/>
                    <a:pt x="13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87" name="Google Shape;3187;p46"/>
            <p:cNvGrpSpPr/>
            <p:nvPr/>
          </p:nvGrpSpPr>
          <p:grpSpPr>
            <a:xfrm>
              <a:off x="2820114" y="3332555"/>
              <a:ext cx="555102" cy="475194"/>
              <a:chOff x="2820114" y="3332555"/>
              <a:chExt cx="555102" cy="475194"/>
            </a:xfrm>
          </p:grpSpPr>
          <p:sp>
            <p:nvSpPr>
              <p:cNvPr id="3188" name="Google Shape;3188;p46"/>
              <p:cNvSpPr/>
              <p:nvPr/>
            </p:nvSpPr>
            <p:spPr>
              <a:xfrm>
                <a:off x="3111897" y="3722220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2" y="0"/>
                    </a:moveTo>
                    <a:cubicBezTo>
                      <a:pt x="57" y="0"/>
                      <a:pt x="1" y="0"/>
                      <a:pt x="1" y="70"/>
                    </a:cubicBezTo>
                    <a:cubicBezTo>
                      <a:pt x="1" y="182"/>
                      <a:pt x="57" y="238"/>
                      <a:pt x="112" y="238"/>
                    </a:cubicBezTo>
                    <a:cubicBezTo>
                      <a:pt x="168" y="238"/>
                      <a:pt x="224" y="238"/>
                      <a:pt x="294" y="126"/>
                    </a:cubicBezTo>
                    <a:cubicBezTo>
                      <a:pt x="294" y="70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9" name="Google Shape;3189;p46"/>
              <p:cNvSpPr/>
              <p:nvPr/>
            </p:nvSpPr>
            <p:spPr>
              <a:xfrm>
                <a:off x="3297743" y="3632396"/>
                <a:ext cx="15539" cy="12396"/>
              </a:xfrm>
              <a:custGeom>
                <a:rect b="b" l="l" r="r" t="t"/>
                <a:pathLst>
                  <a:path extrusionOk="0" h="280" w="351">
                    <a:moveTo>
                      <a:pt x="168" y="0"/>
                    </a:moveTo>
                    <a:cubicBezTo>
                      <a:pt x="112" y="0"/>
                      <a:pt x="56" y="56"/>
                      <a:pt x="56" y="112"/>
                    </a:cubicBezTo>
                    <a:cubicBezTo>
                      <a:pt x="1" y="224"/>
                      <a:pt x="112" y="280"/>
                      <a:pt x="168" y="280"/>
                    </a:cubicBezTo>
                    <a:cubicBezTo>
                      <a:pt x="224" y="280"/>
                      <a:pt x="294" y="280"/>
                      <a:pt x="294" y="224"/>
                    </a:cubicBezTo>
                    <a:cubicBezTo>
                      <a:pt x="350" y="112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0" name="Google Shape;3190;p46"/>
              <p:cNvSpPr/>
              <p:nvPr/>
            </p:nvSpPr>
            <p:spPr>
              <a:xfrm>
                <a:off x="3233330" y="3732756"/>
                <a:ext cx="22932" cy="17974"/>
              </a:xfrm>
              <a:custGeom>
                <a:rect b="b" l="l" r="r" t="t"/>
                <a:pathLst>
                  <a:path extrusionOk="0" h="406" w="518">
                    <a:moveTo>
                      <a:pt x="224" y="0"/>
                    </a:moveTo>
                    <a:cubicBezTo>
                      <a:pt x="168" y="0"/>
                      <a:pt x="112" y="56"/>
                      <a:pt x="56" y="112"/>
                    </a:cubicBezTo>
                    <a:cubicBezTo>
                      <a:pt x="0" y="294"/>
                      <a:pt x="112" y="406"/>
                      <a:pt x="280" y="406"/>
                    </a:cubicBezTo>
                    <a:cubicBezTo>
                      <a:pt x="350" y="406"/>
                      <a:pt x="406" y="350"/>
                      <a:pt x="462" y="294"/>
                    </a:cubicBezTo>
                    <a:cubicBezTo>
                      <a:pt x="518" y="112"/>
                      <a:pt x="406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1" name="Google Shape;3191;p46"/>
              <p:cNvSpPr/>
              <p:nvPr/>
            </p:nvSpPr>
            <p:spPr>
              <a:xfrm>
                <a:off x="3021454" y="3670778"/>
                <a:ext cx="13060" cy="13060"/>
              </a:xfrm>
              <a:custGeom>
                <a:rect b="b" l="l" r="r" t="t"/>
                <a:pathLst>
                  <a:path extrusionOk="0" h="295" w="295">
                    <a:moveTo>
                      <a:pt x="168" y="1"/>
                    </a:moveTo>
                    <a:cubicBezTo>
                      <a:pt x="112" y="1"/>
                      <a:pt x="56" y="57"/>
                      <a:pt x="1" y="113"/>
                    </a:cubicBezTo>
                    <a:cubicBezTo>
                      <a:pt x="1" y="239"/>
                      <a:pt x="56" y="295"/>
                      <a:pt x="168" y="295"/>
                    </a:cubicBezTo>
                    <a:cubicBezTo>
                      <a:pt x="238" y="295"/>
                      <a:pt x="294" y="239"/>
                      <a:pt x="294" y="183"/>
                    </a:cubicBezTo>
                    <a:cubicBezTo>
                      <a:pt x="294" y="57"/>
                      <a:pt x="238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2" name="Google Shape;3192;p46"/>
              <p:cNvSpPr/>
              <p:nvPr/>
            </p:nvSpPr>
            <p:spPr>
              <a:xfrm>
                <a:off x="3173831" y="3766180"/>
                <a:ext cx="15539" cy="10581"/>
              </a:xfrm>
              <a:custGeom>
                <a:rect b="b" l="l" r="r" t="t"/>
                <a:pathLst>
                  <a:path extrusionOk="0" h="239" w="351">
                    <a:moveTo>
                      <a:pt x="169" y="1"/>
                    </a:moveTo>
                    <a:cubicBezTo>
                      <a:pt x="113" y="1"/>
                      <a:pt x="57" y="1"/>
                      <a:pt x="57" y="127"/>
                    </a:cubicBezTo>
                    <a:cubicBezTo>
                      <a:pt x="1" y="183"/>
                      <a:pt x="113" y="239"/>
                      <a:pt x="169" y="239"/>
                    </a:cubicBezTo>
                    <a:cubicBezTo>
                      <a:pt x="225" y="239"/>
                      <a:pt x="295" y="239"/>
                      <a:pt x="295" y="183"/>
                    </a:cubicBezTo>
                    <a:cubicBezTo>
                      <a:pt x="351" y="57"/>
                      <a:pt x="225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3" name="Google Shape;3193;p46"/>
              <p:cNvSpPr/>
              <p:nvPr/>
            </p:nvSpPr>
            <p:spPr>
              <a:xfrm>
                <a:off x="3300222" y="3725319"/>
                <a:ext cx="15539" cy="9916"/>
              </a:xfrm>
              <a:custGeom>
                <a:rect b="b" l="l" r="r" t="t"/>
                <a:pathLst>
                  <a:path extrusionOk="0" h="224" w="351">
                    <a:moveTo>
                      <a:pt x="168" y="0"/>
                    </a:moveTo>
                    <a:cubicBezTo>
                      <a:pt x="112" y="0"/>
                      <a:pt x="112" y="0"/>
                      <a:pt x="56" y="56"/>
                    </a:cubicBezTo>
                    <a:cubicBezTo>
                      <a:pt x="0" y="168"/>
                      <a:pt x="112" y="224"/>
                      <a:pt x="168" y="224"/>
                    </a:cubicBezTo>
                    <a:cubicBezTo>
                      <a:pt x="238" y="224"/>
                      <a:pt x="294" y="224"/>
                      <a:pt x="294" y="168"/>
                    </a:cubicBezTo>
                    <a:cubicBezTo>
                      <a:pt x="350" y="56"/>
                      <a:pt x="29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4" name="Google Shape;3194;p46"/>
              <p:cNvSpPr/>
              <p:nvPr/>
            </p:nvSpPr>
            <p:spPr>
              <a:xfrm>
                <a:off x="3183748" y="3691231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71" y="0"/>
                      <a:pt x="1" y="0"/>
                      <a:pt x="1" y="126"/>
                    </a:cubicBezTo>
                    <a:cubicBezTo>
                      <a:pt x="1" y="182"/>
                      <a:pt x="71" y="238"/>
                      <a:pt x="183" y="238"/>
                    </a:cubicBezTo>
                    <a:cubicBezTo>
                      <a:pt x="239" y="238"/>
                      <a:pt x="295" y="238"/>
                      <a:pt x="295" y="126"/>
                    </a:cubicBezTo>
                    <a:cubicBezTo>
                      <a:pt x="295" y="70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5" name="Google Shape;3195;p46"/>
              <p:cNvSpPr/>
              <p:nvPr/>
            </p:nvSpPr>
            <p:spPr>
              <a:xfrm>
                <a:off x="3088346" y="3665820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1"/>
                    </a:moveTo>
                    <a:lnTo>
                      <a:pt x="1" y="57"/>
                    </a:lnTo>
                    <a:cubicBezTo>
                      <a:pt x="1" y="113"/>
                      <a:pt x="57" y="169"/>
                      <a:pt x="57" y="169"/>
                    </a:cubicBezTo>
                    <a:cubicBezTo>
                      <a:pt x="127" y="169"/>
                      <a:pt x="183" y="169"/>
                      <a:pt x="183" y="113"/>
                    </a:cubicBezTo>
                    <a:cubicBezTo>
                      <a:pt x="183" y="57"/>
                      <a:pt x="127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6" name="Google Shape;3196;p46"/>
              <p:cNvSpPr/>
              <p:nvPr/>
            </p:nvSpPr>
            <p:spPr>
              <a:xfrm>
                <a:off x="3085867" y="3477495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1"/>
                    </a:moveTo>
                    <a:cubicBezTo>
                      <a:pt x="57" y="1"/>
                      <a:pt x="1" y="57"/>
                      <a:pt x="1" y="113"/>
                    </a:cubicBezTo>
                    <a:cubicBezTo>
                      <a:pt x="1" y="169"/>
                      <a:pt x="57" y="169"/>
                      <a:pt x="113" y="169"/>
                    </a:cubicBezTo>
                    <a:cubicBezTo>
                      <a:pt x="113" y="169"/>
                      <a:pt x="183" y="169"/>
                      <a:pt x="183" y="113"/>
                    </a:cubicBezTo>
                    <a:cubicBezTo>
                      <a:pt x="183" y="57"/>
                      <a:pt x="113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7" name="Google Shape;3197;p46"/>
              <p:cNvSpPr/>
              <p:nvPr/>
            </p:nvSpPr>
            <p:spPr>
              <a:xfrm>
                <a:off x="3243246" y="3544432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12"/>
                      <a:pt x="56" y="112"/>
                    </a:cubicBezTo>
                    <a:cubicBezTo>
                      <a:pt x="126" y="112"/>
                      <a:pt x="182" y="112"/>
                      <a:pt x="182" y="56"/>
                    </a:cubicBezTo>
                    <a:cubicBezTo>
                      <a:pt x="182" y="0"/>
                      <a:pt x="126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8" name="Google Shape;3198;p46"/>
              <p:cNvSpPr/>
              <p:nvPr/>
            </p:nvSpPr>
            <p:spPr>
              <a:xfrm>
                <a:off x="2954562" y="3541953"/>
                <a:ext cx="7482" cy="7437"/>
              </a:xfrm>
              <a:custGeom>
                <a:rect b="b" l="l" r="r" t="t"/>
                <a:pathLst>
                  <a:path extrusionOk="0" h="168" w="169">
                    <a:moveTo>
                      <a:pt x="56" y="0"/>
                    </a:moveTo>
                    <a:lnTo>
                      <a:pt x="0" y="56"/>
                    </a:lnTo>
                    <a:cubicBezTo>
                      <a:pt x="0" y="112"/>
                      <a:pt x="0" y="168"/>
                      <a:pt x="56" y="168"/>
                    </a:cubicBezTo>
                    <a:cubicBezTo>
                      <a:pt x="112" y="168"/>
                      <a:pt x="168" y="168"/>
                      <a:pt x="168" y="112"/>
                    </a:cubicBezTo>
                    <a:cubicBezTo>
                      <a:pt x="168" y="56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9" name="Google Shape;3199;p46"/>
              <p:cNvSpPr/>
              <p:nvPr/>
            </p:nvSpPr>
            <p:spPr>
              <a:xfrm>
                <a:off x="3016496" y="3412463"/>
                <a:ext cx="9961" cy="5622"/>
              </a:xfrm>
              <a:custGeom>
                <a:rect b="b" l="l" r="r" t="t"/>
                <a:pathLst>
                  <a:path extrusionOk="0" h="127" w="225">
                    <a:moveTo>
                      <a:pt x="113" y="0"/>
                    </a:moveTo>
                    <a:cubicBezTo>
                      <a:pt x="57" y="0"/>
                      <a:pt x="57" y="0"/>
                      <a:pt x="1" y="70"/>
                    </a:cubicBezTo>
                    <a:cubicBezTo>
                      <a:pt x="1" y="126"/>
                      <a:pt x="57" y="126"/>
                      <a:pt x="113" y="126"/>
                    </a:cubicBezTo>
                    <a:cubicBezTo>
                      <a:pt x="168" y="126"/>
                      <a:pt x="168" y="126"/>
                      <a:pt x="168" y="70"/>
                    </a:cubicBezTo>
                    <a:cubicBezTo>
                      <a:pt x="224" y="0"/>
                      <a:pt x="16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0" name="Google Shape;3200;p46"/>
              <p:cNvSpPr/>
              <p:nvPr/>
            </p:nvSpPr>
            <p:spPr>
              <a:xfrm>
                <a:off x="2975015" y="3453988"/>
                <a:ext cx="10536" cy="8057"/>
              </a:xfrm>
              <a:custGeom>
                <a:rect b="b" l="l" r="r" t="t"/>
                <a:pathLst>
                  <a:path extrusionOk="0" h="182" w="238">
                    <a:moveTo>
                      <a:pt x="112" y="0"/>
                    </a:moveTo>
                    <a:cubicBezTo>
                      <a:pt x="56" y="0"/>
                      <a:pt x="56" y="56"/>
                      <a:pt x="56" y="112"/>
                    </a:cubicBezTo>
                    <a:cubicBezTo>
                      <a:pt x="0" y="182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168" y="112"/>
                    </a:cubicBezTo>
                    <a:cubicBezTo>
                      <a:pt x="238" y="56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1" name="Google Shape;3201;p46"/>
              <p:cNvSpPr/>
              <p:nvPr/>
            </p:nvSpPr>
            <p:spPr>
              <a:xfrm>
                <a:off x="3039427" y="3539473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0" y="168"/>
                      <a:pt x="56" y="168"/>
                    </a:cubicBezTo>
                    <a:cubicBezTo>
                      <a:pt x="112" y="168"/>
                      <a:pt x="182" y="112"/>
                      <a:pt x="182" y="112"/>
                    </a:cubicBezTo>
                    <a:cubicBezTo>
                      <a:pt x="182" y="56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2" name="Google Shape;3202;p46"/>
              <p:cNvSpPr/>
              <p:nvPr/>
            </p:nvSpPr>
            <p:spPr>
              <a:xfrm>
                <a:off x="3140407" y="3595829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56" y="1"/>
                    </a:moveTo>
                    <a:cubicBezTo>
                      <a:pt x="56" y="1"/>
                      <a:pt x="0" y="1"/>
                      <a:pt x="0" y="56"/>
                    </a:cubicBezTo>
                    <a:cubicBezTo>
                      <a:pt x="0" y="126"/>
                      <a:pt x="56" y="182"/>
                      <a:pt x="56" y="182"/>
                    </a:cubicBezTo>
                    <a:cubicBezTo>
                      <a:pt x="112" y="182"/>
                      <a:pt x="168" y="126"/>
                      <a:pt x="168" y="56"/>
                    </a:cubicBezTo>
                    <a:cubicBezTo>
                      <a:pt x="168" y="1"/>
                      <a:pt x="112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3" name="Google Shape;3203;p46"/>
              <p:cNvSpPr/>
              <p:nvPr/>
            </p:nvSpPr>
            <p:spPr>
              <a:xfrm>
                <a:off x="3080908" y="3593350"/>
                <a:ext cx="9961" cy="8101"/>
              </a:xfrm>
              <a:custGeom>
                <a:rect b="b" l="l" r="r" t="t"/>
                <a:pathLst>
                  <a:path extrusionOk="0" h="183" w="225">
                    <a:moveTo>
                      <a:pt x="113" y="1"/>
                    </a:moveTo>
                    <a:cubicBezTo>
                      <a:pt x="57" y="1"/>
                      <a:pt x="57" y="57"/>
                      <a:pt x="57" y="57"/>
                    </a:cubicBezTo>
                    <a:cubicBezTo>
                      <a:pt x="1" y="182"/>
                      <a:pt x="57" y="182"/>
                      <a:pt x="113" y="182"/>
                    </a:cubicBezTo>
                    <a:cubicBezTo>
                      <a:pt x="169" y="182"/>
                      <a:pt x="169" y="182"/>
                      <a:pt x="169" y="112"/>
                    </a:cubicBezTo>
                    <a:cubicBezTo>
                      <a:pt x="225" y="57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4" name="Google Shape;3204;p46"/>
              <p:cNvSpPr/>
              <p:nvPr/>
            </p:nvSpPr>
            <p:spPr>
              <a:xfrm>
                <a:off x="3338648" y="3557403"/>
                <a:ext cx="10536" cy="7482"/>
              </a:xfrm>
              <a:custGeom>
                <a:rect b="b" l="l" r="r" t="t"/>
                <a:pathLst>
                  <a:path extrusionOk="0" h="169" w="238">
                    <a:moveTo>
                      <a:pt x="126" y="1"/>
                    </a:moveTo>
                    <a:cubicBezTo>
                      <a:pt x="70" y="1"/>
                      <a:pt x="70" y="1"/>
                      <a:pt x="70" y="57"/>
                    </a:cubicBezTo>
                    <a:cubicBezTo>
                      <a:pt x="0" y="113"/>
                      <a:pt x="70" y="169"/>
                      <a:pt x="126" y="169"/>
                    </a:cubicBezTo>
                    <a:cubicBezTo>
                      <a:pt x="182" y="169"/>
                      <a:pt x="182" y="113"/>
                      <a:pt x="182" y="57"/>
                    </a:cubicBezTo>
                    <a:cubicBezTo>
                      <a:pt x="238" y="1"/>
                      <a:pt x="182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5" name="Google Shape;3205;p46"/>
              <p:cNvSpPr/>
              <p:nvPr/>
            </p:nvSpPr>
            <p:spPr>
              <a:xfrm>
                <a:off x="3269233" y="3694330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12"/>
                      <a:pt x="57" y="168"/>
                      <a:pt x="113" y="168"/>
                    </a:cubicBezTo>
                    <a:lnTo>
                      <a:pt x="169" y="112"/>
                    </a:lnTo>
                    <a:cubicBezTo>
                      <a:pt x="169" y="56"/>
                      <a:pt x="11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6" name="Google Shape;3206;p46"/>
              <p:cNvSpPr/>
              <p:nvPr/>
            </p:nvSpPr>
            <p:spPr>
              <a:xfrm>
                <a:off x="3217835" y="3616902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12"/>
                      <a:pt x="56" y="112"/>
                    </a:cubicBezTo>
                    <a:cubicBezTo>
                      <a:pt x="112" y="112"/>
                      <a:pt x="168" y="112"/>
                      <a:pt x="168" y="56"/>
                    </a:cubicBezTo>
                    <a:cubicBezTo>
                      <a:pt x="168" y="0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7" name="Google Shape;3207;p46"/>
              <p:cNvSpPr/>
              <p:nvPr/>
            </p:nvSpPr>
            <p:spPr>
              <a:xfrm>
                <a:off x="3220315" y="3482454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12" y="1"/>
                    </a:moveTo>
                    <a:cubicBezTo>
                      <a:pt x="56" y="1"/>
                      <a:pt x="56" y="1"/>
                      <a:pt x="0" y="57"/>
                    </a:cubicBezTo>
                    <a:cubicBezTo>
                      <a:pt x="0" y="113"/>
                      <a:pt x="56" y="169"/>
                      <a:pt x="112" y="169"/>
                    </a:cubicBezTo>
                    <a:cubicBezTo>
                      <a:pt x="168" y="169"/>
                      <a:pt x="168" y="113"/>
                      <a:pt x="168" y="113"/>
                    </a:cubicBezTo>
                    <a:cubicBezTo>
                      <a:pt x="224" y="5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8" name="Google Shape;3208;p46"/>
              <p:cNvSpPr/>
              <p:nvPr/>
            </p:nvSpPr>
            <p:spPr>
              <a:xfrm>
                <a:off x="3160860" y="3505386"/>
                <a:ext cx="10536" cy="8101"/>
              </a:xfrm>
              <a:custGeom>
                <a:rect b="b" l="l" r="r" t="t"/>
                <a:pathLst>
                  <a:path extrusionOk="0" h="183" w="238">
                    <a:moveTo>
                      <a:pt x="112" y="0"/>
                    </a:moveTo>
                    <a:cubicBezTo>
                      <a:pt x="56" y="0"/>
                      <a:pt x="56" y="0"/>
                      <a:pt x="56" y="70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238" y="126"/>
                    </a:cubicBezTo>
                    <a:cubicBezTo>
                      <a:pt x="238" y="7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9" name="Google Shape;3209;p46"/>
              <p:cNvSpPr/>
              <p:nvPr/>
            </p:nvSpPr>
            <p:spPr>
              <a:xfrm>
                <a:off x="3160860" y="3438494"/>
                <a:ext cx="10536" cy="8101"/>
              </a:xfrm>
              <a:custGeom>
                <a:rect b="b" l="l" r="r" t="t"/>
                <a:pathLst>
                  <a:path extrusionOk="0" h="183" w="238">
                    <a:moveTo>
                      <a:pt x="112" y="0"/>
                    </a:moveTo>
                    <a:cubicBezTo>
                      <a:pt x="56" y="0"/>
                      <a:pt x="56" y="56"/>
                      <a:pt x="56" y="112"/>
                    </a:cubicBezTo>
                    <a:cubicBezTo>
                      <a:pt x="0" y="182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168" y="112"/>
                    </a:cubicBezTo>
                    <a:cubicBezTo>
                      <a:pt x="238" y="56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0" name="Google Shape;3210;p46"/>
              <p:cNvSpPr/>
              <p:nvPr/>
            </p:nvSpPr>
            <p:spPr>
              <a:xfrm>
                <a:off x="3362156" y="3433535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113" y="0"/>
                    </a:moveTo>
                    <a:cubicBezTo>
                      <a:pt x="57" y="0"/>
                      <a:pt x="57" y="0"/>
                      <a:pt x="1" y="56"/>
                    </a:cubicBezTo>
                    <a:cubicBezTo>
                      <a:pt x="1" y="112"/>
                      <a:pt x="57" y="168"/>
                      <a:pt x="113" y="168"/>
                    </a:cubicBezTo>
                    <a:cubicBezTo>
                      <a:pt x="169" y="168"/>
                      <a:pt x="169" y="112"/>
                      <a:pt x="169" y="56"/>
                    </a:cubicBezTo>
                    <a:cubicBezTo>
                      <a:pt x="169" y="0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1" name="Google Shape;3211;p46"/>
              <p:cNvSpPr/>
              <p:nvPr/>
            </p:nvSpPr>
            <p:spPr>
              <a:xfrm>
                <a:off x="3300222" y="3446551"/>
                <a:ext cx="10581" cy="5003"/>
              </a:xfrm>
              <a:custGeom>
                <a:rect b="b" l="l" r="r" t="t"/>
                <a:pathLst>
                  <a:path extrusionOk="0" h="113" w="239">
                    <a:moveTo>
                      <a:pt x="112" y="0"/>
                    </a:moveTo>
                    <a:cubicBezTo>
                      <a:pt x="56" y="0"/>
                      <a:pt x="56" y="0"/>
                      <a:pt x="56" y="56"/>
                    </a:cubicBezTo>
                    <a:cubicBezTo>
                      <a:pt x="0" y="112"/>
                      <a:pt x="56" y="112"/>
                      <a:pt x="112" y="112"/>
                    </a:cubicBezTo>
                    <a:cubicBezTo>
                      <a:pt x="168" y="112"/>
                      <a:pt x="168" y="112"/>
                      <a:pt x="168" y="56"/>
                    </a:cubicBezTo>
                    <a:cubicBezTo>
                      <a:pt x="238" y="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2" name="Google Shape;3212;p46"/>
              <p:cNvSpPr/>
              <p:nvPr/>
            </p:nvSpPr>
            <p:spPr>
              <a:xfrm>
                <a:off x="3367114" y="3505386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7" y="0"/>
                    </a:moveTo>
                    <a:cubicBezTo>
                      <a:pt x="57" y="0"/>
                      <a:pt x="1" y="70"/>
                      <a:pt x="1" y="126"/>
                    </a:cubicBezTo>
                    <a:cubicBezTo>
                      <a:pt x="1" y="182"/>
                      <a:pt x="1" y="182"/>
                      <a:pt x="57" y="182"/>
                    </a:cubicBezTo>
                    <a:cubicBezTo>
                      <a:pt x="127" y="182"/>
                      <a:pt x="127" y="182"/>
                      <a:pt x="183" y="126"/>
                    </a:cubicBezTo>
                    <a:cubicBezTo>
                      <a:pt x="183" y="70"/>
                      <a:pt x="127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3" name="Google Shape;3213;p46"/>
              <p:cNvSpPr/>
              <p:nvPr/>
            </p:nvSpPr>
            <p:spPr>
              <a:xfrm>
                <a:off x="3331211" y="3350529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2" y="0"/>
                    </a:moveTo>
                    <a:cubicBezTo>
                      <a:pt x="56" y="0"/>
                      <a:pt x="56" y="0"/>
                      <a:pt x="0" y="70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68" y="182"/>
                      <a:pt x="168" y="126"/>
                      <a:pt x="168" y="70"/>
                    </a:cubicBezTo>
                    <a:cubicBezTo>
                      <a:pt x="168" y="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4" name="Google Shape;3214;p46"/>
              <p:cNvSpPr/>
              <p:nvPr/>
            </p:nvSpPr>
            <p:spPr>
              <a:xfrm>
                <a:off x="3333690" y="3681314"/>
                <a:ext cx="10581" cy="7482"/>
              </a:xfrm>
              <a:custGeom>
                <a:rect b="b" l="l" r="r" t="t"/>
                <a:pathLst>
                  <a:path extrusionOk="0" h="169" w="239">
                    <a:moveTo>
                      <a:pt x="112" y="1"/>
                    </a:moveTo>
                    <a:cubicBezTo>
                      <a:pt x="56" y="1"/>
                      <a:pt x="56" y="1"/>
                      <a:pt x="56" y="57"/>
                    </a:cubicBezTo>
                    <a:cubicBezTo>
                      <a:pt x="0" y="113"/>
                      <a:pt x="56" y="169"/>
                      <a:pt x="112" y="169"/>
                    </a:cubicBezTo>
                    <a:cubicBezTo>
                      <a:pt x="182" y="169"/>
                      <a:pt x="182" y="113"/>
                      <a:pt x="182" y="113"/>
                    </a:cubicBezTo>
                    <a:cubicBezTo>
                      <a:pt x="238" y="57"/>
                      <a:pt x="18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5" name="Google Shape;3215;p46"/>
              <p:cNvSpPr/>
              <p:nvPr/>
            </p:nvSpPr>
            <p:spPr>
              <a:xfrm>
                <a:off x="3222794" y="3409984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2" y="1"/>
                    </a:moveTo>
                    <a:cubicBezTo>
                      <a:pt x="56" y="1"/>
                      <a:pt x="0" y="1"/>
                      <a:pt x="0" y="56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12" y="182"/>
                      <a:pt x="168" y="182"/>
                      <a:pt x="168" y="126"/>
                    </a:cubicBezTo>
                    <a:cubicBezTo>
                      <a:pt x="168" y="56"/>
                      <a:pt x="11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6" name="Google Shape;3216;p46"/>
              <p:cNvSpPr/>
              <p:nvPr/>
            </p:nvSpPr>
            <p:spPr>
              <a:xfrm>
                <a:off x="3003480" y="3611324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3" y="0"/>
                    </a:moveTo>
                    <a:cubicBezTo>
                      <a:pt x="57" y="0"/>
                      <a:pt x="57" y="56"/>
                      <a:pt x="1" y="56"/>
                    </a:cubicBezTo>
                    <a:cubicBezTo>
                      <a:pt x="1" y="182"/>
                      <a:pt x="57" y="182"/>
                      <a:pt x="113" y="182"/>
                    </a:cubicBezTo>
                    <a:cubicBezTo>
                      <a:pt x="113" y="182"/>
                      <a:pt x="169" y="182"/>
                      <a:pt x="169" y="126"/>
                    </a:cubicBezTo>
                    <a:cubicBezTo>
                      <a:pt x="169" y="56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7" name="Google Shape;3217;p46"/>
              <p:cNvSpPr/>
              <p:nvPr/>
            </p:nvSpPr>
            <p:spPr>
              <a:xfrm>
                <a:off x="3008438" y="3794690"/>
                <a:ext cx="49007" cy="13060"/>
              </a:xfrm>
              <a:custGeom>
                <a:rect b="b" l="l" r="r" t="t"/>
                <a:pathLst>
                  <a:path extrusionOk="0" h="295" w="1107">
                    <a:moveTo>
                      <a:pt x="1106" y="294"/>
                    </a:moveTo>
                    <a:lnTo>
                      <a:pt x="1106" y="294"/>
                    </a:lnTo>
                    <a:lnTo>
                      <a:pt x="1106" y="294"/>
                    </a:lnTo>
                    <a:close/>
                    <a:moveTo>
                      <a:pt x="938" y="238"/>
                    </a:moveTo>
                    <a:cubicBezTo>
                      <a:pt x="994" y="294"/>
                      <a:pt x="1050" y="294"/>
                      <a:pt x="1050" y="294"/>
                    </a:cubicBezTo>
                    <a:cubicBezTo>
                      <a:pt x="1050" y="294"/>
                      <a:pt x="994" y="294"/>
                      <a:pt x="938" y="238"/>
                    </a:cubicBezTo>
                    <a:close/>
                    <a:moveTo>
                      <a:pt x="1" y="0"/>
                    </a:moveTo>
                    <a:cubicBezTo>
                      <a:pt x="57" y="56"/>
                      <a:pt x="57" y="56"/>
                      <a:pt x="113" y="56"/>
                    </a:cubicBezTo>
                    <a:cubicBezTo>
                      <a:pt x="57" y="56"/>
                      <a:pt x="57" y="56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8" name="Google Shape;3218;p46"/>
              <p:cNvSpPr/>
              <p:nvPr/>
            </p:nvSpPr>
            <p:spPr>
              <a:xfrm>
                <a:off x="2820114" y="3418041"/>
                <a:ext cx="31033" cy="46483"/>
              </a:xfrm>
              <a:custGeom>
                <a:rect b="b" l="l" r="r" t="t"/>
                <a:pathLst>
                  <a:path extrusionOk="0" h="1050" w="701">
                    <a:moveTo>
                      <a:pt x="406" y="0"/>
                    </a:moveTo>
                    <a:cubicBezTo>
                      <a:pt x="239" y="0"/>
                      <a:pt x="113" y="168"/>
                      <a:pt x="57" y="462"/>
                    </a:cubicBezTo>
                    <a:cubicBezTo>
                      <a:pt x="1" y="756"/>
                      <a:pt x="57" y="1050"/>
                      <a:pt x="239" y="1050"/>
                    </a:cubicBezTo>
                    <a:cubicBezTo>
                      <a:pt x="406" y="1050"/>
                      <a:pt x="588" y="868"/>
                      <a:pt x="644" y="574"/>
                    </a:cubicBezTo>
                    <a:cubicBezTo>
                      <a:pt x="700" y="294"/>
                      <a:pt x="588" y="0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9" name="Google Shape;3219;p46"/>
              <p:cNvSpPr/>
              <p:nvPr/>
            </p:nvSpPr>
            <p:spPr>
              <a:xfrm>
                <a:off x="3036948" y="3735235"/>
                <a:ext cx="20497" cy="17974"/>
              </a:xfrm>
              <a:custGeom>
                <a:rect b="b" l="l" r="r" t="t"/>
                <a:pathLst>
                  <a:path extrusionOk="0" h="406" w="463">
                    <a:moveTo>
                      <a:pt x="238" y="0"/>
                    </a:moveTo>
                    <a:cubicBezTo>
                      <a:pt x="112" y="0"/>
                      <a:pt x="56" y="56"/>
                      <a:pt x="0" y="182"/>
                    </a:cubicBezTo>
                    <a:cubicBezTo>
                      <a:pt x="0" y="294"/>
                      <a:pt x="112" y="406"/>
                      <a:pt x="238" y="406"/>
                    </a:cubicBezTo>
                    <a:cubicBezTo>
                      <a:pt x="294" y="406"/>
                      <a:pt x="406" y="350"/>
                      <a:pt x="406" y="238"/>
                    </a:cubicBezTo>
                    <a:cubicBezTo>
                      <a:pt x="462" y="56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0" name="Google Shape;3220;p46"/>
              <p:cNvSpPr/>
              <p:nvPr/>
            </p:nvSpPr>
            <p:spPr>
              <a:xfrm>
                <a:off x="2869076" y="3642313"/>
                <a:ext cx="23552" cy="15494"/>
              </a:xfrm>
              <a:custGeom>
                <a:rect b="b" l="l" r="r" t="t"/>
                <a:pathLst>
                  <a:path extrusionOk="0" h="350" w="532">
                    <a:moveTo>
                      <a:pt x="238" y="0"/>
                    </a:moveTo>
                    <a:cubicBezTo>
                      <a:pt x="182" y="0"/>
                      <a:pt x="112" y="0"/>
                      <a:pt x="56" y="56"/>
                    </a:cubicBezTo>
                    <a:cubicBezTo>
                      <a:pt x="0" y="238"/>
                      <a:pt x="112" y="350"/>
                      <a:pt x="294" y="350"/>
                    </a:cubicBezTo>
                    <a:cubicBezTo>
                      <a:pt x="350" y="350"/>
                      <a:pt x="406" y="350"/>
                      <a:pt x="462" y="238"/>
                    </a:cubicBezTo>
                    <a:cubicBezTo>
                      <a:pt x="532" y="126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1" name="Google Shape;3221;p46"/>
              <p:cNvSpPr/>
              <p:nvPr/>
            </p:nvSpPr>
            <p:spPr>
              <a:xfrm>
                <a:off x="2877134" y="3389531"/>
                <a:ext cx="22932" cy="15539"/>
              </a:xfrm>
              <a:custGeom>
                <a:rect b="b" l="l" r="r" t="t"/>
                <a:pathLst>
                  <a:path extrusionOk="0" h="351" w="518">
                    <a:moveTo>
                      <a:pt x="224" y="1"/>
                    </a:moveTo>
                    <a:cubicBezTo>
                      <a:pt x="168" y="1"/>
                      <a:pt x="112" y="1"/>
                      <a:pt x="112" y="57"/>
                    </a:cubicBezTo>
                    <a:cubicBezTo>
                      <a:pt x="0" y="239"/>
                      <a:pt x="168" y="351"/>
                      <a:pt x="280" y="351"/>
                    </a:cubicBezTo>
                    <a:cubicBezTo>
                      <a:pt x="350" y="351"/>
                      <a:pt x="406" y="351"/>
                      <a:pt x="462" y="295"/>
                    </a:cubicBezTo>
                    <a:cubicBezTo>
                      <a:pt x="518" y="113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2" name="Google Shape;3222;p46"/>
              <p:cNvSpPr/>
              <p:nvPr/>
            </p:nvSpPr>
            <p:spPr>
              <a:xfrm>
                <a:off x="3065458" y="3781675"/>
                <a:ext cx="13015" cy="10581"/>
              </a:xfrm>
              <a:custGeom>
                <a:rect b="b" l="l" r="r" t="t"/>
                <a:pathLst>
                  <a:path extrusionOk="0" h="239" w="294">
                    <a:moveTo>
                      <a:pt x="112" y="1"/>
                    </a:moveTo>
                    <a:cubicBezTo>
                      <a:pt x="56" y="1"/>
                      <a:pt x="0" y="56"/>
                      <a:pt x="0" y="126"/>
                    </a:cubicBezTo>
                    <a:cubicBezTo>
                      <a:pt x="0" y="182"/>
                      <a:pt x="56" y="238"/>
                      <a:pt x="168" y="238"/>
                    </a:cubicBezTo>
                    <a:cubicBezTo>
                      <a:pt x="224" y="238"/>
                      <a:pt x="294" y="238"/>
                      <a:pt x="294" y="182"/>
                    </a:cubicBezTo>
                    <a:cubicBezTo>
                      <a:pt x="294" y="56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3" name="Google Shape;3223;p46"/>
              <p:cNvSpPr/>
              <p:nvPr/>
            </p:nvSpPr>
            <p:spPr>
              <a:xfrm>
                <a:off x="2931010" y="3616902"/>
                <a:ext cx="15539" cy="9961"/>
              </a:xfrm>
              <a:custGeom>
                <a:rect b="b" l="l" r="r" t="t"/>
                <a:pathLst>
                  <a:path extrusionOk="0" h="225" w="351">
                    <a:moveTo>
                      <a:pt x="182" y="0"/>
                    </a:moveTo>
                    <a:cubicBezTo>
                      <a:pt x="112" y="0"/>
                      <a:pt x="56" y="0"/>
                      <a:pt x="56" y="56"/>
                    </a:cubicBezTo>
                    <a:cubicBezTo>
                      <a:pt x="0" y="168"/>
                      <a:pt x="56" y="224"/>
                      <a:pt x="182" y="224"/>
                    </a:cubicBezTo>
                    <a:cubicBezTo>
                      <a:pt x="238" y="224"/>
                      <a:pt x="238" y="224"/>
                      <a:pt x="294" y="168"/>
                    </a:cubicBezTo>
                    <a:cubicBezTo>
                      <a:pt x="350" y="56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4" name="Google Shape;3224;p46"/>
              <p:cNvSpPr/>
              <p:nvPr/>
            </p:nvSpPr>
            <p:spPr>
              <a:xfrm>
                <a:off x="2948984" y="3668299"/>
                <a:ext cx="21117" cy="18018"/>
              </a:xfrm>
              <a:custGeom>
                <a:rect b="b" l="l" r="r" t="t"/>
                <a:pathLst>
                  <a:path extrusionOk="0" h="407" w="477">
                    <a:moveTo>
                      <a:pt x="238" y="1"/>
                    </a:moveTo>
                    <a:cubicBezTo>
                      <a:pt x="126" y="1"/>
                      <a:pt x="56" y="57"/>
                      <a:pt x="0" y="169"/>
                    </a:cubicBezTo>
                    <a:cubicBezTo>
                      <a:pt x="0" y="295"/>
                      <a:pt x="126" y="407"/>
                      <a:pt x="238" y="407"/>
                    </a:cubicBezTo>
                    <a:cubicBezTo>
                      <a:pt x="294" y="407"/>
                      <a:pt x="406" y="351"/>
                      <a:pt x="406" y="239"/>
                    </a:cubicBezTo>
                    <a:cubicBezTo>
                      <a:pt x="476" y="57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5" name="Google Shape;3225;p46"/>
              <p:cNvSpPr/>
              <p:nvPr/>
            </p:nvSpPr>
            <p:spPr>
              <a:xfrm>
                <a:off x="2874035" y="3487412"/>
                <a:ext cx="15494" cy="13060"/>
              </a:xfrm>
              <a:custGeom>
                <a:rect b="b" l="l" r="r" t="t"/>
                <a:pathLst>
                  <a:path extrusionOk="0" h="295" w="350">
                    <a:moveTo>
                      <a:pt x="182" y="1"/>
                    </a:moveTo>
                    <a:cubicBezTo>
                      <a:pt x="126" y="1"/>
                      <a:pt x="70" y="57"/>
                      <a:pt x="70" y="127"/>
                    </a:cubicBezTo>
                    <a:cubicBezTo>
                      <a:pt x="0" y="239"/>
                      <a:pt x="126" y="295"/>
                      <a:pt x="182" y="295"/>
                    </a:cubicBezTo>
                    <a:cubicBezTo>
                      <a:pt x="238" y="295"/>
                      <a:pt x="294" y="239"/>
                      <a:pt x="294" y="183"/>
                    </a:cubicBezTo>
                    <a:cubicBezTo>
                      <a:pt x="350" y="57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6" name="Google Shape;3226;p46"/>
              <p:cNvSpPr/>
              <p:nvPr/>
            </p:nvSpPr>
            <p:spPr>
              <a:xfrm>
                <a:off x="2977449" y="3732756"/>
                <a:ext cx="13060" cy="13015"/>
              </a:xfrm>
              <a:custGeom>
                <a:rect b="b" l="l" r="r" t="t"/>
                <a:pathLst>
                  <a:path extrusionOk="0" h="294" w="295">
                    <a:moveTo>
                      <a:pt x="183" y="0"/>
                    </a:moveTo>
                    <a:cubicBezTo>
                      <a:pt x="113" y="0"/>
                      <a:pt x="57" y="56"/>
                      <a:pt x="57" y="112"/>
                    </a:cubicBezTo>
                    <a:cubicBezTo>
                      <a:pt x="1" y="238"/>
                      <a:pt x="113" y="294"/>
                      <a:pt x="183" y="294"/>
                    </a:cubicBezTo>
                    <a:cubicBezTo>
                      <a:pt x="239" y="294"/>
                      <a:pt x="295" y="238"/>
                      <a:pt x="295" y="182"/>
                    </a:cubicBezTo>
                    <a:cubicBezTo>
                      <a:pt x="295" y="56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7" name="Google Shape;3227;p46"/>
              <p:cNvSpPr/>
              <p:nvPr/>
            </p:nvSpPr>
            <p:spPr>
              <a:xfrm>
                <a:off x="2913037" y="370424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82"/>
                      <a:pt x="57" y="238"/>
                      <a:pt x="113" y="238"/>
                    </a:cubicBezTo>
                    <a:cubicBezTo>
                      <a:pt x="169" y="238"/>
                      <a:pt x="239" y="238"/>
                      <a:pt x="239" y="126"/>
                    </a:cubicBezTo>
                    <a:cubicBezTo>
                      <a:pt x="295" y="56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8" name="Google Shape;3228;p46"/>
              <p:cNvSpPr/>
              <p:nvPr/>
            </p:nvSpPr>
            <p:spPr>
              <a:xfrm>
                <a:off x="2871556" y="3564840"/>
                <a:ext cx="15494" cy="13060"/>
              </a:xfrm>
              <a:custGeom>
                <a:rect b="b" l="l" r="r" t="t"/>
                <a:pathLst>
                  <a:path extrusionOk="0" h="295" w="350">
                    <a:moveTo>
                      <a:pt x="182" y="1"/>
                    </a:moveTo>
                    <a:cubicBezTo>
                      <a:pt x="182" y="1"/>
                      <a:pt x="126" y="57"/>
                      <a:pt x="56" y="57"/>
                    </a:cubicBezTo>
                    <a:cubicBezTo>
                      <a:pt x="0" y="183"/>
                      <a:pt x="126" y="295"/>
                      <a:pt x="238" y="295"/>
                    </a:cubicBezTo>
                    <a:cubicBezTo>
                      <a:pt x="238" y="295"/>
                      <a:pt x="294" y="239"/>
                      <a:pt x="350" y="239"/>
                    </a:cubicBezTo>
                    <a:cubicBezTo>
                      <a:pt x="350" y="127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9" name="Google Shape;3229;p46"/>
              <p:cNvSpPr/>
              <p:nvPr/>
            </p:nvSpPr>
            <p:spPr>
              <a:xfrm>
                <a:off x="3119335" y="3779195"/>
                <a:ext cx="21117" cy="18018"/>
              </a:xfrm>
              <a:custGeom>
                <a:rect b="b" l="l" r="r" t="t"/>
                <a:pathLst>
                  <a:path extrusionOk="0" h="407" w="477">
                    <a:moveTo>
                      <a:pt x="238" y="1"/>
                    </a:moveTo>
                    <a:cubicBezTo>
                      <a:pt x="126" y="1"/>
                      <a:pt x="56" y="57"/>
                      <a:pt x="0" y="182"/>
                    </a:cubicBezTo>
                    <a:cubicBezTo>
                      <a:pt x="0" y="294"/>
                      <a:pt x="126" y="406"/>
                      <a:pt x="238" y="406"/>
                    </a:cubicBezTo>
                    <a:cubicBezTo>
                      <a:pt x="294" y="406"/>
                      <a:pt x="406" y="350"/>
                      <a:pt x="406" y="238"/>
                    </a:cubicBezTo>
                    <a:cubicBezTo>
                      <a:pt x="476" y="112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0" name="Google Shape;3230;p46"/>
              <p:cNvSpPr/>
              <p:nvPr/>
            </p:nvSpPr>
            <p:spPr>
              <a:xfrm>
                <a:off x="2853582" y="3332555"/>
                <a:ext cx="10581" cy="44"/>
              </a:xfrm>
              <a:custGeom>
                <a:rect b="b" l="l" r="r" t="t"/>
                <a:pathLst>
                  <a:path extrusionOk="0" h="1" w="239">
                    <a:moveTo>
                      <a:pt x="0" y="0"/>
                    </a:moveTo>
                    <a:lnTo>
                      <a:pt x="112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46"/>
              <p:cNvSpPr/>
              <p:nvPr/>
            </p:nvSpPr>
            <p:spPr>
              <a:xfrm>
                <a:off x="3041906" y="333813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82" y="0"/>
                    </a:moveTo>
                    <a:cubicBezTo>
                      <a:pt x="126" y="56"/>
                      <a:pt x="56" y="56"/>
                      <a:pt x="0" y="56"/>
                    </a:cubicBezTo>
                    <a:cubicBezTo>
                      <a:pt x="0" y="112"/>
                      <a:pt x="56" y="112"/>
                      <a:pt x="126" y="112"/>
                    </a:cubicBezTo>
                    <a:cubicBezTo>
                      <a:pt x="182" y="112"/>
                      <a:pt x="182" y="112"/>
                      <a:pt x="182" y="56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46"/>
              <p:cNvSpPr/>
              <p:nvPr/>
            </p:nvSpPr>
            <p:spPr>
              <a:xfrm>
                <a:off x="2957041" y="3361065"/>
                <a:ext cx="7482" cy="8057"/>
              </a:xfrm>
              <a:custGeom>
                <a:rect b="b" l="l" r="r" t="t"/>
                <a:pathLst>
                  <a:path extrusionOk="0" h="182" w="169">
                    <a:moveTo>
                      <a:pt x="112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82"/>
                      <a:pt x="112" y="182"/>
                    </a:cubicBezTo>
                    <a:lnTo>
                      <a:pt x="168" y="112"/>
                    </a:lnTo>
                    <a:cubicBezTo>
                      <a:pt x="168" y="56"/>
                      <a:pt x="112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3" name="Google Shape;3233;p46"/>
              <p:cNvSpPr/>
              <p:nvPr/>
            </p:nvSpPr>
            <p:spPr>
              <a:xfrm>
                <a:off x="3003480" y="3776716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1"/>
                    </a:moveTo>
                    <a:lnTo>
                      <a:pt x="1" y="57"/>
                    </a:lnTo>
                    <a:cubicBezTo>
                      <a:pt x="1" y="113"/>
                      <a:pt x="57" y="168"/>
                      <a:pt x="113" y="168"/>
                    </a:cubicBezTo>
                    <a:cubicBezTo>
                      <a:pt x="113" y="168"/>
                      <a:pt x="169" y="168"/>
                      <a:pt x="169" y="113"/>
                    </a:cubicBezTo>
                    <a:cubicBezTo>
                      <a:pt x="169" y="57"/>
                      <a:pt x="113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4" name="Google Shape;3234;p46"/>
              <p:cNvSpPr/>
              <p:nvPr/>
            </p:nvSpPr>
            <p:spPr>
              <a:xfrm>
                <a:off x="2830650" y="3528937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57" y="168"/>
                      <a:pt x="57" y="168"/>
                    </a:cubicBezTo>
                    <a:cubicBezTo>
                      <a:pt x="113" y="168"/>
                      <a:pt x="168" y="168"/>
                      <a:pt x="168" y="112"/>
                    </a:cubicBezTo>
                    <a:cubicBezTo>
                      <a:pt x="168" y="56"/>
                      <a:pt x="11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5" name="Google Shape;3235;p46"/>
              <p:cNvSpPr/>
              <p:nvPr/>
            </p:nvSpPr>
            <p:spPr>
              <a:xfrm>
                <a:off x="3106319" y="3389531"/>
                <a:ext cx="10581" cy="7482"/>
              </a:xfrm>
              <a:custGeom>
                <a:rect b="b" l="l" r="r" t="t"/>
                <a:pathLst>
                  <a:path extrusionOk="0" h="169" w="239">
                    <a:moveTo>
                      <a:pt x="127" y="1"/>
                    </a:moveTo>
                    <a:cubicBezTo>
                      <a:pt x="71" y="1"/>
                      <a:pt x="71" y="1"/>
                      <a:pt x="71" y="57"/>
                    </a:cubicBezTo>
                    <a:cubicBezTo>
                      <a:pt x="1" y="113"/>
                      <a:pt x="71" y="169"/>
                      <a:pt x="127" y="169"/>
                    </a:cubicBezTo>
                    <a:cubicBezTo>
                      <a:pt x="183" y="169"/>
                      <a:pt x="183" y="113"/>
                      <a:pt x="183" y="113"/>
                    </a:cubicBezTo>
                    <a:cubicBezTo>
                      <a:pt x="238" y="57"/>
                      <a:pt x="183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6" name="Google Shape;3236;p46"/>
              <p:cNvSpPr/>
              <p:nvPr/>
            </p:nvSpPr>
            <p:spPr>
              <a:xfrm>
                <a:off x="3258697" y="3332555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127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26"/>
                      <a:pt x="57" y="182"/>
                      <a:pt x="127" y="182"/>
                    </a:cubicBezTo>
                    <a:cubicBezTo>
                      <a:pt x="127" y="182"/>
                      <a:pt x="183" y="182"/>
                      <a:pt x="183" y="126"/>
                    </a:cubicBezTo>
                    <a:cubicBezTo>
                      <a:pt x="183" y="56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7" name="Google Shape;3237;p46"/>
              <p:cNvSpPr/>
              <p:nvPr/>
            </p:nvSpPr>
            <p:spPr>
              <a:xfrm>
                <a:off x="3181268" y="3361065"/>
                <a:ext cx="8101" cy="8057"/>
              </a:xfrm>
              <a:custGeom>
                <a:rect b="b" l="l" r="r" t="t"/>
                <a:pathLst>
                  <a:path extrusionOk="0" h="182" w="183">
                    <a:moveTo>
                      <a:pt x="57" y="0"/>
                    </a:moveTo>
                    <a:cubicBezTo>
                      <a:pt x="1" y="0"/>
                      <a:pt x="1" y="56"/>
                      <a:pt x="1" y="112"/>
                    </a:cubicBezTo>
                    <a:cubicBezTo>
                      <a:pt x="1" y="182"/>
                      <a:pt x="1" y="182"/>
                      <a:pt x="57" y="182"/>
                    </a:cubicBezTo>
                    <a:cubicBezTo>
                      <a:pt x="127" y="182"/>
                      <a:pt x="127" y="182"/>
                      <a:pt x="183" y="112"/>
                    </a:cubicBezTo>
                    <a:cubicBezTo>
                      <a:pt x="183" y="56"/>
                      <a:pt x="127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38" name="Google Shape;3238;p46"/>
            <p:cNvSpPr/>
            <p:nvPr/>
          </p:nvSpPr>
          <p:spPr>
            <a:xfrm>
              <a:off x="3653939" y="2192072"/>
              <a:ext cx="407682" cy="812797"/>
            </a:xfrm>
            <a:custGeom>
              <a:rect b="b" l="l" r="r" t="t"/>
              <a:pathLst>
                <a:path extrusionOk="0" h="18360" w="9209">
                  <a:moveTo>
                    <a:pt x="8397" y="1"/>
                  </a:moveTo>
                  <a:lnTo>
                    <a:pt x="8397" y="1"/>
                  </a:lnTo>
                  <a:cubicBezTo>
                    <a:pt x="5360" y="1862"/>
                    <a:pt x="2911" y="4660"/>
                    <a:pt x="1568" y="7921"/>
                  </a:cubicBezTo>
                  <a:cubicBezTo>
                    <a:pt x="295" y="11251"/>
                    <a:pt x="1" y="14918"/>
                    <a:pt x="868" y="18360"/>
                  </a:cubicBezTo>
                  <a:cubicBezTo>
                    <a:pt x="3905" y="16499"/>
                    <a:pt x="6298" y="13700"/>
                    <a:pt x="7697" y="10426"/>
                  </a:cubicBezTo>
                  <a:cubicBezTo>
                    <a:pt x="9040" y="7165"/>
                    <a:pt x="9208" y="3429"/>
                    <a:pt x="8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46"/>
            <p:cNvSpPr/>
            <p:nvPr/>
          </p:nvSpPr>
          <p:spPr>
            <a:xfrm>
              <a:off x="2636747" y="3019876"/>
              <a:ext cx="805360" cy="322463"/>
            </a:xfrm>
            <a:custGeom>
              <a:rect b="b" l="l" r="r" t="t"/>
              <a:pathLst>
                <a:path extrusionOk="0" h="7284" w="18192">
                  <a:moveTo>
                    <a:pt x="12009" y="1"/>
                  </a:moveTo>
                  <a:cubicBezTo>
                    <a:pt x="6800" y="1"/>
                    <a:pt x="2550" y="4054"/>
                    <a:pt x="1" y="7245"/>
                  </a:cubicBezTo>
                  <a:cubicBezTo>
                    <a:pt x="1" y="7245"/>
                    <a:pt x="722" y="6991"/>
                    <a:pt x="2709" y="6991"/>
                  </a:cubicBezTo>
                  <a:cubicBezTo>
                    <a:pt x="3599" y="6991"/>
                    <a:pt x="4741" y="7042"/>
                    <a:pt x="6186" y="7189"/>
                  </a:cubicBezTo>
                  <a:cubicBezTo>
                    <a:pt x="6835" y="7254"/>
                    <a:pt x="7451" y="7283"/>
                    <a:pt x="8037" y="7283"/>
                  </a:cubicBezTo>
                  <a:cubicBezTo>
                    <a:pt x="15866" y="7283"/>
                    <a:pt x="18192" y="1942"/>
                    <a:pt x="18192" y="1942"/>
                  </a:cubicBezTo>
                  <a:cubicBezTo>
                    <a:pt x="16024" y="563"/>
                    <a:pt x="13950" y="1"/>
                    <a:pt x="12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46"/>
            <p:cNvSpPr/>
            <p:nvPr/>
          </p:nvSpPr>
          <p:spPr>
            <a:xfrm>
              <a:off x="3003480" y="2297390"/>
              <a:ext cx="97925" cy="136971"/>
            </a:xfrm>
            <a:custGeom>
              <a:rect b="b" l="l" r="r" t="t"/>
              <a:pathLst>
                <a:path extrusionOk="0" h="3094" w="221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69" y="420"/>
                    <a:pt x="225" y="770"/>
                    <a:pt x="407" y="938"/>
                  </a:cubicBezTo>
                  <a:cubicBezTo>
                    <a:pt x="812" y="1526"/>
                    <a:pt x="1050" y="1750"/>
                    <a:pt x="1806" y="2337"/>
                  </a:cubicBezTo>
                  <a:cubicBezTo>
                    <a:pt x="2044" y="2519"/>
                    <a:pt x="2212" y="2799"/>
                    <a:pt x="2212" y="3093"/>
                  </a:cubicBezTo>
                  <a:cubicBezTo>
                    <a:pt x="2212" y="2799"/>
                    <a:pt x="2044" y="2519"/>
                    <a:pt x="1806" y="2337"/>
                  </a:cubicBezTo>
                  <a:cubicBezTo>
                    <a:pt x="1050" y="1750"/>
                    <a:pt x="812" y="1526"/>
                    <a:pt x="407" y="938"/>
                  </a:cubicBezTo>
                  <a:cubicBezTo>
                    <a:pt x="225" y="770"/>
                    <a:pt x="169" y="420"/>
                    <a:pt x="1" y="1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46"/>
            <p:cNvSpPr/>
            <p:nvPr/>
          </p:nvSpPr>
          <p:spPr>
            <a:xfrm>
              <a:off x="3088346" y="2465262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46"/>
            <p:cNvSpPr/>
            <p:nvPr/>
          </p:nvSpPr>
          <p:spPr>
            <a:xfrm>
              <a:off x="3393145" y="2398370"/>
              <a:ext cx="44" cy="4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46"/>
            <p:cNvSpPr/>
            <p:nvPr/>
          </p:nvSpPr>
          <p:spPr>
            <a:xfrm>
              <a:off x="3096403" y="2687674"/>
              <a:ext cx="31033" cy="20497"/>
            </a:xfrm>
            <a:custGeom>
              <a:rect b="b" l="l" r="r" t="t"/>
              <a:pathLst>
                <a:path extrusionOk="0" h="463" w="701">
                  <a:moveTo>
                    <a:pt x="700" y="0"/>
                  </a:moveTo>
                  <a:cubicBezTo>
                    <a:pt x="574" y="280"/>
                    <a:pt x="295" y="462"/>
                    <a:pt x="1" y="462"/>
                  </a:cubicBezTo>
                  <a:lnTo>
                    <a:pt x="1" y="462"/>
                  </a:lnTo>
                  <a:cubicBezTo>
                    <a:pt x="295" y="462"/>
                    <a:pt x="574" y="280"/>
                    <a:pt x="70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46"/>
            <p:cNvSpPr/>
            <p:nvPr/>
          </p:nvSpPr>
          <p:spPr>
            <a:xfrm>
              <a:off x="3127392" y="2684575"/>
              <a:ext cx="44" cy="3143"/>
            </a:xfrm>
            <a:custGeom>
              <a:rect b="b" l="l" r="r" t="t"/>
              <a:pathLst>
                <a:path extrusionOk="0" h="71" w="1">
                  <a:moveTo>
                    <a:pt x="0" y="0"/>
                  </a:move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46"/>
            <p:cNvSpPr/>
            <p:nvPr/>
          </p:nvSpPr>
          <p:spPr>
            <a:xfrm>
              <a:off x="3028891" y="2697591"/>
              <a:ext cx="3143" cy="44"/>
            </a:xfrm>
            <a:custGeom>
              <a:rect b="b" l="l" r="r" t="t"/>
              <a:pathLst>
                <a:path extrusionOk="0" h="1" w="71">
                  <a:moveTo>
                    <a:pt x="70" y="0"/>
                  </a:move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70" y="0"/>
                  </a:move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46" name="Google Shape;3246;p46"/>
            <p:cNvGrpSpPr/>
            <p:nvPr/>
          </p:nvGrpSpPr>
          <p:grpSpPr>
            <a:xfrm>
              <a:off x="2740206" y="2148112"/>
              <a:ext cx="637488" cy="799782"/>
              <a:chOff x="2740206" y="2148112"/>
              <a:chExt cx="637488" cy="799782"/>
            </a:xfrm>
          </p:grpSpPr>
          <p:sp>
            <p:nvSpPr>
              <p:cNvPr id="3247" name="Google Shape;3247;p46"/>
              <p:cNvSpPr/>
              <p:nvPr/>
            </p:nvSpPr>
            <p:spPr>
              <a:xfrm>
                <a:off x="2740206" y="2217483"/>
                <a:ext cx="177833" cy="165437"/>
              </a:xfrm>
              <a:custGeom>
                <a:rect b="b" l="l" r="r" t="t"/>
                <a:pathLst>
                  <a:path extrusionOk="0" h="3737" w="4017">
                    <a:moveTo>
                      <a:pt x="1" y="0"/>
                    </a:moveTo>
                    <a:lnTo>
                      <a:pt x="1" y="182"/>
                    </a:lnTo>
                    <a:lnTo>
                      <a:pt x="1" y="350"/>
                    </a:lnTo>
                    <a:cubicBezTo>
                      <a:pt x="994" y="1875"/>
                      <a:pt x="2449" y="3093"/>
                      <a:pt x="3961" y="3737"/>
                    </a:cubicBezTo>
                    <a:cubicBezTo>
                      <a:pt x="3961" y="3681"/>
                      <a:pt x="4017" y="3625"/>
                      <a:pt x="4017" y="3555"/>
                    </a:cubicBezTo>
                    <a:cubicBezTo>
                      <a:pt x="2449" y="2925"/>
                      <a:pt x="924" y="158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8" name="Google Shape;3248;p46"/>
              <p:cNvSpPr/>
              <p:nvPr/>
            </p:nvSpPr>
            <p:spPr>
              <a:xfrm>
                <a:off x="2796562" y="2148112"/>
                <a:ext cx="185890" cy="157380"/>
              </a:xfrm>
              <a:custGeom>
                <a:rect b="b" l="l" r="r" t="t"/>
                <a:pathLst>
                  <a:path extrusionOk="0" h="3555" w="4199">
                    <a:moveTo>
                      <a:pt x="295" y="0"/>
                    </a:moveTo>
                    <a:cubicBezTo>
                      <a:pt x="183" y="0"/>
                      <a:pt x="71" y="56"/>
                      <a:pt x="1" y="56"/>
                    </a:cubicBezTo>
                    <a:cubicBezTo>
                      <a:pt x="1694" y="812"/>
                      <a:pt x="3219" y="2099"/>
                      <a:pt x="4087" y="3554"/>
                    </a:cubicBezTo>
                    <a:cubicBezTo>
                      <a:pt x="4087" y="3554"/>
                      <a:pt x="4143" y="3498"/>
                      <a:pt x="4199" y="3442"/>
                    </a:cubicBezTo>
                    <a:cubicBezTo>
                      <a:pt x="3331" y="2043"/>
                      <a:pt x="1932" y="756"/>
                      <a:pt x="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46"/>
              <p:cNvSpPr/>
              <p:nvPr/>
            </p:nvSpPr>
            <p:spPr>
              <a:xfrm>
                <a:off x="2760659" y="2168520"/>
                <a:ext cx="167916" cy="159903"/>
              </a:xfrm>
              <a:custGeom>
                <a:rect b="b" l="l" r="r" t="t"/>
                <a:pathLst>
                  <a:path extrusionOk="0" h="3612" w="3793">
                    <a:moveTo>
                      <a:pt x="112" y="1"/>
                    </a:moveTo>
                    <a:cubicBezTo>
                      <a:pt x="56" y="57"/>
                      <a:pt x="0" y="113"/>
                      <a:pt x="0" y="113"/>
                    </a:cubicBezTo>
                    <a:cubicBezTo>
                      <a:pt x="1106" y="1400"/>
                      <a:pt x="2393" y="2562"/>
                      <a:pt x="3681" y="3611"/>
                    </a:cubicBezTo>
                    <a:cubicBezTo>
                      <a:pt x="3737" y="3555"/>
                      <a:pt x="3737" y="3555"/>
                      <a:pt x="3793" y="3499"/>
                    </a:cubicBezTo>
                    <a:cubicBezTo>
                      <a:pt x="2505" y="2394"/>
                      <a:pt x="1232" y="1232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46"/>
              <p:cNvSpPr/>
              <p:nvPr/>
            </p:nvSpPr>
            <p:spPr>
              <a:xfrm>
                <a:off x="3225273" y="2256485"/>
                <a:ext cx="79952" cy="175398"/>
              </a:xfrm>
              <a:custGeom>
                <a:rect b="b" l="l" r="r" t="t"/>
                <a:pathLst>
                  <a:path extrusionOk="0" h="3962" w="1806">
                    <a:moveTo>
                      <a:pt x="112" y="1"/>
                    </a:moveTo>
                    <a:cubicBezTo>
                      <a:pt x="56" y="57"/>
                      <a:pt x="0" y="113"/>
                      <a:pt x="0" y="225"/>
                    </a:cubicBezTo>
                    <a:cubicBezTo>
                      <a:pt x="182" y="1624"/>
                      <a:pt x="812" y="3024"/>
                      <a:pt x="1749" y="3961"/>
                    </a:cubicBezTo>
                    <a:lnTo>
                      <a:pt x="1805" y="3905"/>
                    </a:lnTo>
                    <a:cubicBezTo>
                      <a:pt x="938" y="2856"/>
                      <a:pt x="238" y="1456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1" name="Google Shape;3251;p46"/>
              <p:cNvSpPr/>
              <p:nvPr/>
            </p:nvSpPr>
            <p:spPr>
              <a:xfrm>
                <a:off x="3292165" y="2225540"/>
                <a:ext cx="85530" cy="170395"/>
              </a:xfrm>
              <a:custGeom>
                <a:rect b="b" l="l" r="r" t="t"/>
                <a:pathLst>
                  <a:path extrusionOk="0" h="3849" w="1932">
                    <a:moveTo>
                      <a:pt x="1" y="0"/>
                    </a:moveTo>
                    <a:cubicBezTo>
                      <a:pt x="994" y="1050"/>
                      <a:pt x="1638" y="2505"/>
                      <a:pt x="1820" y="3848"/>
                    </a:cubicBezTo>
                    <a:lnTo>
                      <a:pt x="1932" y="3848"/>
                    </a:lnTo>
                    <a:cubicBezTo>
                      <a:pt x="1820" y="2505"/>
                      <a:pt x="1176" y="1106"/>
                      <a:pt x="238" y="56"/>
                    </a:cubicBezTo>
                    <a:cubicBezTo>
                      <a:pt x="182" y="0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2" name="Google Shape;3252;p46"/>
              <p:cNvSpPr/>
              <p:nvPr/>
            </p:nvSpPr>
            <p:spPr>
              <a:xfrm>
                <a:off x="3256218" y="2228019"/>
                <a:ext cx="75038" cy="167916"/>
              </a:xfrm>
              <a:custGeom>
                <a:rect b="b" l="l" r="r" t="t"/>
                <a:pathLst>
                  <a:path extrusionOk="0" h="3793" w="1695">
                    <a:moveTo>
                      <a:pt x="183" y="0"/>
                    </a:moveTo>
                    <a:cubicBezTo>
                      <a:pt x="113" y="0"/>
                      <a:pt x="57" y="0"/>
                      <a:pt x="57" y="56"/>
                    </a:cubicBezTo>
                    <a:lnTo>
                      <a:pt x="1" y="56"/>
                    </a:lnTo>
                    <a:cubicBezTo>
                      <a:pt x="463" y="1344"/>
                      <a:pt x="994" y="2561"/>
                      <a:pt x="1582" y="3792"/>
                    </a:cubicBezTo>
                    <a:cubicBezTo>
                      <a:pt x="1638" y="3792"/>
                      <a:pt x="1638" y="3736"/>
                      <a:pt x="1694" y="3736"/>
                    </a:cubicBezTo>
                    <a:cubicBezTo>
                      <a:pt x="1106" y="2505"/>
                      <a:pt x="589" y="1288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3" name="Google Shape;3253;p46"/>
              <p:cNvSpPr/>
              <p:nvPr/>
            </p:nvSpPr>
            <p:spPr>
              <a:xfrm>
                <a:off x="2830650" y="2659164"/>
                <a:ext cx="162338" cy="38471"/>
              </a:xfrm>
              <a:custGeom>
                <a:rect b="b" l="l" r="r" t="t"/>
                <a:pathLst>
                  <a:path extrusionOk="0" h="869" w="3667">
                    <a:moveTo>
                      <a:pt x="1" y="1"/>
                    </a:moveTo>
                    <a:cubicBezTo>
                      <a:pt x="1" y="57"/>
                      <a:pt x="57" y="113"/>
                      <a:pt x="113" y="169"/>
                    </a:cubicBezTo>
                    <a:cubicBezTo>
                      <a:pt x="980" y="644"/>
                      <a:pt x="2030" y="868"/>
                      <a:pt x="2967" y="868"/>
                    </a:cubicBezTo>
                    <a:cubicBezTo>
                      <a:pt x="3205" y="868"/>
                      <a:pt x="3429" y="868"/>
                      <a:pt x="3667" y="812"/>
                    </a:cubicBezTo>
                    <a:lnTo>
                      <a:pt x="3667" y="700"/>
                    </a:lnTo>
                    <a:cubicBezTo>
                      <a:pt x="3429" y="756"/>
                      <a:pt x="3205" y="756"/>
                      <a:pt x="2967" y="756"/>
                    </a:cubicBezTo>
                    <a:cubicBezTo>
                      <a:pt x="1974" y="756"/>
                      <a:pt x="868" y="46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4" name="Google Shape;3254;p46"/>
              <p:cNvSpPr/>
              <p:nvPr/>
            </p:nvSpPr>
            <p:spPr>
              <a:xfrm>
                <a:off x="2838087" y="2589174"/>
                <a:ext cx="167916" cy="39046"/>
              </a:xfrm>
              <a:custGeom>
                <a:rect b="b" l="l" r="r" t="t"/>
                <a:pathLst>
                  <a:path extrusionOk="0" h="882" w="3793">
                    <a:moveTo>
                      <a:pt x="756" y="0"/>
                    </a:moveTo>
                    <a:cubicBezTo>
                      <a:pt x="588" y="0"/>
                      <a:pt x="406" y="0"/>
                      <a:pt x="182" y="56"/>
                    </a:cubicBezTo>
                    <a:cubicBezTo>
                      <a:pt x="112" y="56"/>
                      <a:pt x="56" y="126"/>
                      <a:pt x="0" y="182"/>
                    </a:cubicBezTo>
                    <a:cubicBezTo>
                      <a:pt x="294" y="182"/>
                      <a:pt x="532" y="126"/>
                      <a:pt x="756" y="126"/>
                    </a:cubicBezTo>
                    <a:cubicBezTo>
                      <a:pt x="1806" y="126"/>
                      <a:pt x="2855" y="406"/>
                      <a:pt x="3737" y="882"/>
                    </a:cubicBezTo>
                    <a:cubicBezTo>
                      <a:pt x="3737" y="826"/>
                      <a:pt x="3737" y="756"/>
                      <a:pt x="3793" y="756"/>
                    </a:cubicBezTo>
                    <a:cubicBezTo>
                      <a:pt x="2911" y="294"/>
                      <a:pt x="1862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5" name="Google Shape;3255;p46"/>
              <p:cNvSpPr/>
              <p:nvPr/>
            </p:nvSpPr>
            <p:spPr>
              <a:xfrm>
                <a:off x="2825072" y="2620163"/>
                <a:ext cx="154901" cy="39046"/>
              </a:xfrm>
              <a:custGeom>
                <a:rect b="b" l="l" r="r" t="t"/>
                <a:pathLst>
                  <a:path extrusionOk="0" h="882" w="3499">
                    <a:moveTo>
                      <a:pt x="57" y="0"/>
                    </a:moveTo>
                    <a:cubicBezTo>
                      <a:pt x="1" y="0"/>
                      <a:pt x="1" y="56"/>
                      <a:pt x="1" y="126"/>
                    </a:cubicBezTo>
                    <a:cubicBezTo>
                      <a:pt x="1176" y="476"/>
                      <a:pt x="2338" y="700"/>
                      <a:pt x="3499" y="882"/>
                    </a:cubicBezTo>
                    <a:lnTo>
                      <a:pt x="3499" y="756"/>
                    </a:lnTo>
                    <a:cubicBezTo>
                      <a:pt x="2338" y="588"/>
                      <a:pt x="1176" y="35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46"/>
              <p:cNvSpPr/>
              <p:nvPr/>
            </p:nvSpPr>
            <p:spPr>
              <a:xfrm>
                <a:off x="3101361" y="2927396"/>
                <a:ext cx="118998" cy="20497"/>
              </a:xfrm>
              <a:custGeom>
                <a:rect b="b" l="l" r="r" t="t"/>
                <a:pathLst>
                  <a:path extrusionOk="0" h="463" w="2688">
                    <a:moveTo>
                      <a:pt x="1" y="1"/>
                    </a:moveTo>
                    <a:cubicBezTo>
                      <a:pt x="57" y="57"/>
                      <a:pt x="57" y="113"/>
                      <a:pt x="113" y="113"/>
                    </a:cubicBezTo>
                    <a:cubicBezTo>
                      <a:pt x="644" y="351"/>
                      <a:pt x="1232" y="462"/>
                      <a:pt x="1806" y="462"/>
                    </a:cubicBezTo>
                    <a:cubicBezTo>
                      <a:pt x="2100" y="462"/>
                      <a:pt x="2393" y="407"/>
                      <a:pt x="2687" y="351"/>
                    </a:cubicBezTo>
                    <a:lnTo>
                      <a:pt x="2631" y="295"/>
                    </a:lnTo>
                    <a:cubicBezTo>
                      <a:pt x="2393" y="351"/>
                      <a:pt x="2100" y="351"/>
                      <a:pt x="1806" y="351"/>
                    </a:cubicBezTo>
                    <a:cubicBezTo>
                      <a:pt x="1232" y="351"/>
                      <a:pt x="588" y="23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7" name="Google Shape;3257;p46"/>
              <p:cNvSpPr/>
              <p:nvPr/>
            </p:nvSpPr>
            <p:spPr>
              <a:xfrm>
                <a:off x="3103840" y="2875999"/>
                <a:ext cx="118998" cy="20497"/>
              </a:xfrm>
              <a:custGeom>
                <a:rect b="b" l="l" r="r" t="t"/>
                <a:pathLst>
                  <a:path extrusionOk="0" h="463" w="2688">
                    <a:moveTo>
                      <a:pt x="25" y="164"/>
                    </a:moveTo>
                    <a:cubicBezTo>
                      <a:pt x="17" y="165"/>
                      <a:pt x="9" y="167"/>
                      <a:pt x="1" y="168"/>
                    </a:cubicBezTo>
                    <a:cubicBezTo>
                      <a:pt x="10" y="168"/>
                      <a:pt x="18" y="167"/>
                      <a:pt x="25" y="164"/>
                    </a:cubicBezTo>
                    <a:close/>
                    <a:moveTo>
                      <a:pt x="938" y="0"/>
                    </a:moveTo>
                    <a:cubicBezTo>
                      <a:pt x="644" y="0"/>
                      <a:pt x="406" y="0"/>
                      <a:pt x="127" y="56"/>
                    </a:cubicBezTo>
                    <a:cubicBezTo>
                      <a:pt x="68" y="103"/>
                      <a:pt x="59" y="150"/>
                      <a:pt x="25" y="164"/>
                    </a:cubicBezTo>
                    <a:lnTo>
                      <a:pt x="25" y="164"/>
                    </a:lnTo>
                    <a:cubicBezTo>
                      <a:pt x="313" y="112"/>
                      <a:pt x="652" y="112"/>
                      <a:pt x="938" y="112"/>
                    </a:cubicBezTo>
                    <a:cubicBezTo>
                      <a:pt x="1582" y="112"/>
                      <a:pt x="2156" y="224"/>
                      <a:pt x="2687" y="462"/>
                    </a:cubicBezTo>
                    <a:lnTo>
                      <a:pt x="2687" y="350"/>
                    </a:lnTo>
                    <a:cubicBezTo>
                      <a:pt x="2156" y="112"/>
                      <a:pt x="1582" y="0"/>
                      <a:pt x="9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8" name="Google Shape;3258;p46"/>
              <p:cNvSpPr/>
              <p:nvPr/>
            </p:nvSpPr>
            <p:spPr>
              <a:xfrm>
                <a:off x="3096403" y="2898931"/>
                <a:ext cx="110941" cy="21073"/>
              </a:xfrm>
              <a:custGeom>
                <a:rect b="b" l="l" r="r" t="t"/>
                <a:pathLst>
                  <a:path extrusionOk="0" h="476" w="2506">
                    <a:moveTo>
                      <a:pt x="1" y="0"/>
                    </a:moveTo>
                    <a:lnTo>
                      <a:pt x="1" y="126"/>
                    </a:lnTo>
                    <a:cubicBezTo>
                      <a:pt x="812" y="294"/>
                      <a:pt x="1694" y="406"/>
                      <a:pt x="2505" y="476"/>
                    </a:cubicBezTo>
                    <a:lnTo>
                      <a:pt x="2505" y="406"/>
                    </a:lnTo>
                    <a:lnTo>
                      <a:pt x="2505" y="350"/>
                    </a:lnTo>
                    <a:cubicBezTo>
                      <a:pt x="1694" y="294"/>
                      <a:pt x="868" y="18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59" name="Google Shape;3259;p46"/>
            <p:cNvSpPr/>
            <p:nvPr/>
          </p:nvSpPr>
          <p:spPr>
            <a:xfrm>
              <a:off x="3230231" y="2883436"/>
              <a:ext cx="61978" cy="21073"/>
            </a:xfrm>
            <a:custGeom>
              <a:rect b="b" l="l" r="r" t="t"/>
              <a:pathLst>
                <a:path extrusionOk="0" h="476" w="14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82" y="126"/>
                    <a:pt x="294" y="238"/>
                    <a:pt x="420" y="294"/>
                  </a:cubicBezTo>
                  <a:cubicBezTo>
                    <a:pt x="770" y="406"/>
                    <a:pt x="938" y="406"/>
                    <a:pt x="1400" y="476"/>
                  </a:cubicBezTo>
                  <a:lnTo>
                    <a:pt x="1400" y="476"/>
                  </a:lnTo>
                  <a:lnTo>
                    <a:pt x="1400" y="476"/>
                  </a:lnTo>
                  <a:cubicBezTo>
                    <a:pt x="938" y="406"/>
                    <a:pt x="770" y="406"/>
                    <a:pt x="420" y="294"/>
                  </a:cubicBezTo>
                  <a:cubicBezTo>
                    <a:pt x="294" y="238"/>
                    <a:pt x="182" y="126"/>
                    <a:pt x="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46"/>
            <p:cNvSpPr/>
            <p:nvPr/>
          </p:nvSpPr>
          <p:spPr>
            <a:xfrm>
              <a:off x="3230231" y="2883436"/>
              <a:ext cx="44" cy="4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46"/>
            <p:cNvSpPr/>
            <p:nvPr/>
          </p:nvSpPr>
          <p:spPr>
            <a:xfrm>
              <a:off x="3292165" y="2904465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46"/>
            <p:cNvSpPr/>
            <p:nvPr/>
          </p:nvSpPr>
          <p:spPr>
            <a:xfrm>
              <a:off x="2652242" y="3038293"/>
              <a:ext cx="784951" cy="302364"/>
            </a:xfrm>
            <a:custGeom>
              <a:rect b="b" l="l" r="r" t="t"/>
              <a:pathLst>
                <a:path extrusionOk="0" h="6830" w="17731">
                  <a:moveTo>
                    <a:pt x="14344" y="294"/>
                  </a:moveTo>
                  <a:cubicBezTo>
                    <a:pt x="14232" y="532"/>
                    <a:pt x="14106" y="756"/>
                    <a:pt x="13994" y="1050"/>
                  </a:cubicBezTo>
                  <a:cubicBezTo>
                    <a:pt x="14232" y="994"/>
                    <a:pt x="14526" y="994"/>
                    <a:pt x="14805" y="994"/>
                  </a:cubicBezTo>
                  <a:lnTo>
                    <a:pt x="15043" y="994"/>
                  </a:lnTo>
                  <a:cubicBezTo>
                    <a:pt x="14931" y="826"/>
                    <a:pt x="14693" y="588"/>
                    <a:pt x="14344" y="294"/>
                  </a:cubicBezTo>
                  <a:close/>
                  <a:moveTo>
                    <a:pt x="14526" y="1"/>
                  </a:moveTo>
                  <a:lnTo>
                    <a:pt x="14456" y="56"/>
                  </a:lnTo>
                  <a:cubicBezTo>
                    <a:pt x="14931" y="476"/>
                    <a:pt x="15225" y="882"/>
                    <a:pt x="15337" y="994"/>
                  </a:cubicBezTo>
                  <a:cubicBezTo>
                    <a:pt x="16037" y="1050"/>
                    <a:pt x="16736" y="1106"/>
                    <a:pt x="17380" y="1288"/>
                  </a:cubicBezTo>
                  <a:cubicBezTo>
                    <a:pt x="16387" y="700"/>
                    <a:pt x="15449" y="294"/>
                    <a:pt x="14526" y="1"/>
                  </a:cubicBezTo>
                  <a:close/>
                  <a:moveTo>
                    <a:pt x="14749" y="1288"/>
                  </a:moveTo>
                  <a:cubicBezTo>
                    <a:pt x="14456" y="1288"/>
                    <a:pt x="14106" y="1344"/>
                    <a:pt x="13756" y="1344"/>
                  </a:cubicBezTo>
                  <a:cubicBezTo>
                    <a:pt x="13756" y="1400"/>
                    <a:pt x="13700" y="1526"/>
                    <a:pt x="13644" y="1582"/>
                  </a:cubicBezTo>
                  <a:cubicBezTo>
                    <a:pt x="13700" y="2337"/>
                    <a:pt x="13756" y="4143"/>
                    <a:pt x="13056" y="5836"/>
                  </a:cubicBezTo>
                  <a:cubicBezTo>
                    <a:pt x="16149" y="4492"/>
                    <a:pt x="17436" y="2281"/>
                    <a:pt x="17730" y="1694"/>
                  </a:cubicBezTo>
                  <a:cubicBezTo>
                    <a:pt x="16792" y="1400"/>
                    <a:pt x="15799" y="1288"/>
                    <a:pt x="14749" y="1288"/>
                  </a:cubicBezTo>
                  <a:close/>
                  <a:moveTo>
                    <a:pt x="1344" y="4898"/>
                  </a:moveTo>
                  <a:cubicBezTo>
                    <a:pt x="882" y="5430"/>
                    <a:pt x="406" y="5892"/>
                    <a:pt x="0" y="6423"/>
                  </a:cubicBezTo>
                  <a:cubicBezTo>
                    <a:pt x="462" y="6130"/>
                    <a:pt x="1232" y="5598"/>
                    <a:pt x="2281" y="5024"/>
                  </a:cubicBezTo>
                  <a:cubicBezTo>
                    <a:pt x="1932" y="5024"/>
                    <a:pt x="1638" y="4954"/>
                    <a:pt x="1344" y="4898"/>
                  </a:cubicBezTo>
                  <a:close/>
                  <a:moveTo>
                    <a:pt x="2743" y="5080"/>
                  </a:moveTo>
                  <a:cubicBezTo>
                    <a:pt x="1512" y="5780"/>
                    <a:pt x="532" y="6423"/>
                    <a:pt x="56" y="6773"/>
                  </a:cubicBezTo>
                  <a:cubicBezTo>
                    <a:pt x="532" y="6647"/>
                    <a:pt x="1288" y="6591"/>
                    <a:pt x="2505" y="6591"/>
                  </a:cubicBezTo>
                  <a:cubicBezTo>
                    <a:pt x="3149" y="6591"/>
                    <a:pt x="4031" y="6591"/>
                    <a:pt x="5010" y="6647"/>
                  </a:cubicBezTo>
                  <a:cubicBezTo>
                    <a:pt x="5192" y="6130"/>
                    <a:pt x="5304" y="5598"/>
                    <a:pt x="5360" y="5136"/>
                  </a:cubicBezTo>
                  <a:cubicBezTo>
                    <a:pt x="5010" y="5136"/>
                    <a:pt x="4660" y="5192"/>
                    <a:pt x="4380" y="5192"/>
                  </a:cubicBezTo>
                  <a:cubicBezTo>
                    <a:pt x="3849" y="5192"/>
                    <a:pt x="3261" y="5136"/>
                    <a:pt x="2743" y="5080"/>
                  </a:cubicBezTo>
                  <a:close/>
                  <a:moveTo>
                    <a:pt x="13406" y="1876"/>
                  </a:moveTo>
                  <a:lnTo>
                    <a:pt x="13406" y="1876"/>
                  </a:lnTo>
                  <a:cubicBezTo>
                    <a:pt x="13182" y="2155"/>
                    <a:pt x="12944" y="2449"/>
                    <a:pt x="12594" y="2743"/>
                  </a:cubicBezTo>
                  <a:cubicBezTo>
                    <a:pt x="11783" y="3499"/>
                    <a:pt x="10733" y="3975"/>
                    <a:pt x="9684" y="4324"/>
                  </a:cubicBezTo>
                  <a:cubicBezTo>
                    <a:pt x="9558" y="5080"/>
                    <a:pt x="9390" y="5948"/>
                    <a:pt x="9040" y="6773"/>
                  </a:cubicBezTo>
                  <a:cubicBezTo>
                    <a:pt x="10495" y="6647"/>
                    <a:pt x="11727" y="6353"/>
                    <a:pt x="12776" y="5948"/>
                  </a:cubicBezTo>
                  <a:cubicBezTo>
                    <a:pt x="13406" y="4492"/>
                    <a:pt x="13476" y="2743"/>
                    <a:pt x="13406" y="1876"/>
                  </a:cubicBezTo>
                  <a:close/>
                  <a:moveTo>
                    <a:pt x="9390" y="4380"/>
                  </a:moveTo>
                  <a:lnTo>
                    <a:pt x="9390" y="4380"/>
                  </a:lnTo>
                  <a:cubicBezTo>
                    <a:pt x="8159" y="4786"/>
                    <a:pt x="6885" y="5024"/>
                    <a:pt x="5598" y="5136"/>
                  </a:cubicBezTo>
                  <a:cubicBezTo>
                    <a:pt x="5542" y="5598"/>
                    <a:pt x="5430" y="6130"/>
                    <a:pt x="5248" y="6703"/>
                  </a:cubicBezTo>
                  <a:cubicBezTo>
                    <a:pt x="5430" y="6703"/>
                    <a:pt x="5598" y="6703"/>
                    <a:pt x="5836" y="6773"/>
                  </a:cubicBezTo>
                  <a:cubicBezTo>
                    <a:pt x="6479" y="6829"/>
                    <a:pt x="7109" y="6829"/>
                    <a:pt x="7697" y="6829"/>
                  </a:cubicBezTo>
                  <a:lnTo>
                    <a:pt x="8746" y="6829"/>
                  </a:lnTo>
                  <a:cubicBezTo>
                    <a:pt x="9152" y="6004"/>
                    <a:pt x="9334" y="5136"/>
                    <a:pt x="9390" y="438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46"/>
            <p:cNvSpPr/>
            <p:nvPr/>
          </p:nvSpPr>
          <p:spPr>
            <a:xfrm>
              <a:off x="3674392" y="2197030"/>
              <a:ext cx="374214" cy="802881"/>
            </a:xfrm>
            <a:custGeom>
              <a:rect b="b" l="l" r="r" t="t"/>
              <a:pathLst>
                <a:path extrusionOk="0" h="18136" w="8453">
                  <a:moveTo>
                    <a:pt x="7697" y="1"/>
                  </a:moveTo>
                  <a:lnTo>
                    <a:pt x="7697" y="1"/>
                  </a:lnTo>
                  <a:cubicBezTo>
                    <a:pt x="7459" y="169"/>
                    <a:pt x="7235" y="294"/>
                    <a:pt x="6997" y="462"/>
                  </a:cubicBezTo>
                  <a:cubicBezTo>
                    <a:pt x="7053" y="812"/>
                    <a:pt x="7053" y="1218"/>
                    <a:pt x="7053" y="1568"/>
                  </a:cubicBezTo>
                  <a:lnTo>
                    <a:pt x="7697" y="1"/>
                  </a:lnTo>
                  <a:close/>
                  <a:moveTo>
                    <a:pt x="7991" y="113"/>
                  </a:moveTo>
                  <a:lnTo>
                    <a:pt x="7053" y="2393"/>
                  </a:lnTo>
                  <a:cubicBezTo>
                    <a:pt x="6997" y="3317"/>
                    <a:pt x="6941" y="4199"/>
                    <a:pt x="6759" y="5136"/>
                  </a:cubicBezTo>
                  <a:cubicBezTo>
                    <a:pt x="6703" y="5416"/>
                    <a:pt x="6647" y="5710"/>
                    <a:pt x="6591" y="6004"/>
                  </a:cubicBezTo>
                  <a:cubicBezTo>
                    <a:pt x="7109" y="5948"/>
                    <a:pt x="7753" y="5836"/>
                    <a:pt x="8340" y="5654"/>
                  </a:cubicBezTo>
                  <a:cubicBezTo>
                    <a:pt x="8396" y="5136"/>
                    <a:pt x="8452" y="4548"/>
                    <a:pt x="8452" y="4017"/>
                  </a:cubicBezTo>
                  <a:cubicBezTo>
                    <a:pt x="8452" y="2743"/>
                    <a:pt x="8285" y="1400"/>
                    <a:pt x="7991" y="113"/>
                  </a:cubicBezTo>
                  <a:close/>
                  <a:moveTo>
                    <a:pt x="8340" y="5892"/>
                  </a:moveTo>
                  <a:cubicBezTo>
                    <a:pt x="7697" y="6060"/>
                    <a:pt x="7053" y="6186"/>
                    <a:pt x="6535" y="6242"/>
                  </a:cubicBezTo>
                  <a:cubicBezTo>
                    <a:pt x="6297" y="7459"/>
                    <a:pt x="5948" y="8634"/>
                    <a:pt x="5430" y="9796"/>
                  </a:cubicBezTo>
                  <a:cubicBezTo>
                    <a:pt x="6130" y="9684"/>
                    <a:pt x="6941" y="9502"/>
                    <a:pt x="7697" y="9096"/>
                  </a:cubicBezTo>
                  <a:cubicBezTo>
                    <a:pt x="7991" y="8047"/>
                    <a:pt x="8229" y="6941"/>
                    <a:pt x="8340" y="5892"/>
                  </a:cubicBezTo>
                  <a:close/>
                  <a:moveTo>
                    <a:pt x="7585" y="9390"/>
                  </a:moveTo>
                  <a:lnTo>
                    <a:pt x="7585" y="9390"/>
                  </a:lnTo>
                  <a:cubicBezTo>
                    <a:pt x="6829" y="9796"/>
                    <a:pt x="6004" y="9964"/>
                    <a:pt x="5304" y="10034"/>
                  </a:cubicBezTo>
                  <a:cubicBezTo>
                    <a:pt x="5080" y="10663"/>
                    <a:pt x="4786" y="11251"/>
                    <a:pt x="4436" y="11783"/>
                  </a:cubicBezTo>
                  <a:cubicBezTo>
                    <a:pt x="3961" y="12483"/>
                    <a:pt x="3499" y="13112"/>
                    <a:pt x="2981" y="13700"/>
                  </a:cubicBezTo>
                  <a:cubicBezTo>
                    <a:pt x="3681" y="13700"/>
                    <a:pt x="4730" y="13588"/>
                    <a:pt x="5710" y="13112"/>
                  </a:cubicBezTo>
                  <a:cubicBezTo>
                    <a:pt x="6297" y="12245"/>
                    <a:pt x="6829" y="11307"/>
                    <a:pt x="7235" y="10314"/>
                  </a:cubicBezTo>
                  <a:cubicBezTo>
                    <a:pt x="7347" y="10034"/>
                    <a:pt x="7459" y="9684"/>
                    <a:pt x="7585" y="9390"/>
                  </a:cubicBezTo>
                  <a:close/>
                  <a:moveTo>
                    <a:pt x="1582" y="14987"/>
                  </a:moveTo>
                  <a:lnTo>
                    <a:pt x="1582" y="14987"/>
                  </a:lnTo>
                  <a:cubicBezTo>
                    <a:pt x="1512" y="15043"/>
                    <a:pt x="1400" y="15099"/>
                    <a:pt x="1288" y="15211"/>
                  </a:cubicBezTo>
                  <a:cubicBezTo>
                    <a:pt x="1344" y="15211"/>
                    <a:pt x="1400" y="15281"/>
                    <a:pt x="1456" y="15337"/>
                  </a:cubicBezTo>
                  <a:lnTo>
                    <a:pt x="1582" y="14987"/>
                  </a:lnTo>
                  <a:close/>
                  <a:moveTo>
                    <a:pt x="1106" y="15337"/>
                  </a:moveTo>
                  <a:cubicBezTo>
                    <a:pt x="756" y="15561"/>
                    <a:pt x="406" y="15799"/>
                    <a:pt x="0" y="15981"/>
                  </a:cubicBezTo>
                  <a:cubicBezTo>
                    <a:pt x="56" y="16681"/>
                    <a:pt x="182" y="17310"/>
                    <a:pt x="350" y="18010"/>
                  </a:cubicBezTo>
                  <a:lnTo>
                    <a:pt x="700" y="17142"/>
                  </a:lnTo>
                  <a:lnTo>
                    <a:pt x="1344" y="15561"/>
                  </a:lnTo>
                  <a:cubicBezTo>
                    <a:pt x="1288" y="15505"/>
                    <a:pt x="1232" y="15393"/>
                    <a:pt x="1106" y="15337"/>
                  </a:cubicBezTo>
                  <a:close/>
                  <a:moveTo>
                    <a:pt x="5486" y="13462"/>
                  </a:moveTo>
                  <a:cubicBezTo>
                    <a:pt x="4492" y="13882"/>
                    <a:pt x="3443" y="13938"/>
                    <a:pt x="2855" y="13938"/>
                  </a:cubicBezTo>
                  <a:lnTo>
                    <a:pt x="2743" y="13938"/>
                  </a:lnTo>
                  <a:cubicBezTo>
                    <a:pt x="2505" y="14162"/>
                    <a:pt x="2337" y="14400"/>
                    <a:pt x="2099" y="14582"/>
                  </a:cubicBezTo>
                  <a:lnTo>
                    <a:pt x="1162" y="16793"/>
                  </a:lnTo>
                  <a:lnTo>
                    <a:pt x="1106" y="16960"/>
                  </a:lnTo>
                  <a:lnTo>
                    <a:pt x="644" y="18136"/>
                  </a:lnTo>
                  <a:cubicBezTo>
                    <a:pt x="2561" y="16905"/>
                    <a:pt x="4198" y="15337"/>
                    <a:pt x="5486" y="13462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46"/>
            <p:cNvSpPr/>
            <p:nvPr/>
          </p:nvSpPr>
          <p:spPr>
            <a:xfrm>
              <a:off x="2977449" y="2612725"/>
              <a:ext cx="152466" cy="96509"/>
            </a:xfrm>
            <a:custGeom>
              <a:rect b="b" l="l" r="r" t="t"/>
              <a:pathLst>
                <a:path extrusionOk="0" h="2180" w="3444">
                  <a:moveTo>
                    <a:pt x="883" y="0"/>
                  </a:moveTo>
                  <a:cubicBezTo>
                    <a:pt x="533" y="168"/>
                    <a:pt x="533" y="644"/>
                    <a:pt x="533" y="644"/>
                  </a:cubicBezTo>
                  <a:cubicBezTo>
                    <a:pt x="495" y="637"/>
                    <a:pt x="459" y="635"/>
                    <a:pt x="427" y="635"/>
                  </a:cubicBezTo>
                  <a:cubicBezTo>
                    <a:pt x="103" y="635"/>
                    <a:pt x="57" y="924"/>
                    <a:pt x="57" y="924"/>
                  </a:cubicBezTo>
                  <a:cubicBezTo>
                    <a:pt x="1" y="1343"/>
                    <a:pt x="351" y="1399"/>
                    <a:pt x="351" y="1399"/>
                  </a:cubicBezTo>
                  <a:cubicBezTo>
                    <a:pt x="295" y="1623"/>
                    <a:pt x="351" y="1973"/>
                    <a:pt x="463" y="2099"/>
                  </a:cubicBezTo>
                  <a:cubicBezTo>
                    <a:pt x="757" y="2043"/>
                    <a:pt x="939" y="1917"/>
                    <a:pt x="1162" y="1917"/>
                  </a:cubicBezTo>
                  <a:cubicBezTo>
                    <a:pt x="1638" y="1917"/>
                    <a:pt x="1862" y="1973"/>
                    <a:pt x="2506" y="2155"/>
                  </a:cubicBezTo>
                  <a:cubicBezTo>
                    <a:pt x="2566" y="2172"/>
                    <a:pt x="2626" y="2179"/>
                    <a:pt x="2685" y="2179"/>
                  </a:cubicBezTo>
                  <a:cubicBezTo>
                    <a:pt x="3027" y="2179"/>
                    <a:pt x="3340" y="1922"/>
                    <a:pt x="3387" y="1623"/>
                  </a:cubicBezTo>
                  <a:cubicBezTo>
                    <a:pt x="3443" y="1218"/>
                    <a:pt x="3205" y="812"/>
                    <a:pt x="2800" y="756"/>
                  </a:cubicBezTo>
                  <a:cubicBezTo>
                    <a:pt x="2100" y="700"/>
                    <a:pt x="1862" y="644"/>
                    <a:pt x="1456" y="462"/>
                  </a:cubicBezTo>
                  <a:cubicBezTo>
                    <a:pt x="1288" y="350"/>
                    <a:pt x="1106" y="168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46"/>
            <p:cNvSpPr/>
            <p:nvPr/>
          </p:nvSpPr>
          <p:spPr>
            <a:xfrm>
              <a:off x="2992944" y="2656685"/>
              <a:ext cx="136971" cy="51486"/>
            </a:xfrm>
            <a:custGeom>
              <a:rect b="b" l="l" r="r" t="t"/>
              <a:pathLst>
                <a:path extrusionOk="0" h="1163" w="3094">
                  <a:moveTo>
                    <a:pt x="2855" y="1"/>
                  </a:moveTo>
                  <a:cubicBezTo>
                    <a:pt x="2855" y="57"/>
                    <a:pt x="2799" y="113"/>
                    <a:pt x="2799" y="113"/>
                  </a:cubicBezTo>
                  <a:cubicBezTo>
                    <a:pt x="2688" y="350"/>
                    <a:pt x="2450" y="518"/>
                    <a:pt x="2156" y="630"/>
                  </a:cubicBezTo>
                  <a:cubicBezTo>
                    <a:pt x="2044" y="700"/>
                    <a:pt x="1932" y="700"/>
                    <a:pt x="1806" y="700"/>
                  </a:cubicBezTo>
                  <a:cubicBezTo>
                    <a:pt x="1512" y="700"/>
                    <a:pt x="1232" y="630"/>
                    <a:pt x="938" y="574"/>
                  </a:cubicBezTo>
                  <a:lnTo>
                    <a:pt x="756" y="574"/>
                  </a:lnTo>
                  <a:cubicBezTo>
                    <a:pt x="463" y="574"/>
                    <a:pt x="239" y="630"/>
                    <a:pt x="1" y="700"/>
                  </a:cubicBezTo>
                  <a:cubicBezTo>
                    <a:pt x="1" y="868"/>
                    <a:pt x="57" y="980"/>
                    <a:pt x="113" y="1106"/>
                  </a:cubicBezTo>
                  <a:cubicBezTo>
                    <a:pt x="407" y="1050"/>
                    <a:pt x="589" y="924"/>
                    <a:pt x="812" y="924"/>
                  </a:cubicBezTo>
                  <a:lnTo>
                    <a:pt x="882" y="924"/>
                  </a:lnTo>
                  <a:cubicBezTo>
                    <a:pt x="1288" y="924"/>
                    <a:pt x="1512" y="980"/>
                    <a:pt x="2156" y="1162"/>
                  </a:cubicBezTo>
                  <a:lnTo>
                    <a:pt x="2338" y="1162"/>
                  </a:lnTo>
                  <a:cubicBezTo>
                    <a:pt x="2632" y="1162"/>
                    <a:pt x="2911" y="980"/>
                    <a:pt x="3037" y="700"/>
                  </a:cubicBezTo>
                  <a:lnTo>
                    <a:pt x="3037" y="630"/>
                  </a:lnTo>
                  <a:cubicBezTo>
                    <a:pt x="3093" y="406"/>
                    <a:pt x="3037" y="169"/>
                    <a:pt x="2855" y="1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46"/>
            <p:cNvSpPr/>
            <p:nvPr/>
          </p:nvSpPr>
          <p:spPr>
            <a:xfrm>
              <a:off x="3207299" y="2883436"/>
              <a:ext cx="108461" cy="67556"/>
            </a:xfrm>
            <a:custGeom>
              <a:rect b="b" l="l" r="r" t="t"/>
              <a:pathLst>
                <a:path extrusionOk="0" h="1526" w="2450">
                  <a:moveTo>
                    <a:pt x="518" y="0"/>
                  </a:moveTo>
                  <a:cubicBezTo>
                    <a:pt x="294" y="126"/>
                    <a:pt x="350" y="532"/>
                    <a:pt x="350" y="532"/>
                  </a:cubicBezTo>
                  <a:cubicBezTo>
                    <a:pt x="324" y="527"/>
                    <a:pt x="299" y="525"/>
                    <a:pt x="276" y="525"/>
                  </a:cubicBezTo>
                  <a:cubicBezTo>
                    <a:pt x="47" y="525"/>
                    <a:pt x="0" y="756"/>
                    <a:pt x="0" y="756"/>
                  </a:cubicBezTo>
                  <a:cubicBezTo>
                    <a:pt x="0" y="994"/>
                    <a:pt x="238" y="1050"/>
                    <a:pt x="238" y="1050"/>
                  </a:cubicBezTo>
                  <a:cubicBezTo>
                    <a:pt x="238" y="1232"/>
                    <a:pt x="294" y="1400"/>
                    <a:pt x="406" y="1525"/>
                  </a:cubicBezTo>
                  <a:cubicBezTo>
                    <a:pt x="588" y="1455"/>
                    <a:pt x="700" y="1344"/>
                    <a:pt x="812" y="1344"/>
                  </a:cubicBezTo>
                  <a:cubicBezTo>
                    <a:pt x="915" y="1327"/>
                    <a:pt x="1003" y="1320"/>
                    <a:pt x="1088" y="1320"/>
                  </a:cubicBezTo>
                  <a:cubicBezTo>
                    <a:pt x="1293" y="1320"/>
                    <a:pt x="1479" y="1360"/>
                    <a:pt x="1806" y="1400"/>
                  </a:cubicBezTo>
                  <a:cubicBezTo>
                    <a:pt x="1843" y="1407"/>
                    <a:pt x="1880" y="1410"/>
                    <a:pt x="1916" y="1410"/>
                  </a:cubicBezTo>
                  <a:cubicBezTo>
                    <a:pt x="2158" y="1410"/>
                    <a:pt x="2345" y="1250"/>
                    <a:pt x="2393" y="994"/>
                  </a:cubicBezTo>
                  <a:cubicBezTo>
                    <a:pt x="2449" y="700"/>
                    <a:pt x="2211" y="476"/>
                    <a:pt x="1918" y="476"/>
                  </a:cubicBezTo>
                  <a:cubicBezTo>
                    <a:pt x="1456" y="406"/>
                    <a:pt x="1288" y="406"/>
                    <a:pt x="938" y="294"/>
                  </a:cubicBezTo>
                  <a:cubicBezTo>
                    <a:pt x="812" y="238"/>
                    <a:pt x="700" y="126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46"/>
            <p:cNvSpPr/>
            <p:nvPr/>
          </p:nvSpPr>
          <p:spPr>
            <a:xfrm>
              <a:off x="3222794" y="2883436"/>
              <a:ext cx="88009" cy="36567"/>
            </a:xfrm>
            <a:custGeom>
              <a:rect b="b" l="l" r="r" t="t"/>
              <a:pathLst>
                <a:path extrusionOk="0" h="826" w="1988">
                  <a:moveTo>
                    <a:pt x="168" y="0"/>
                  </a:moveTo>
                  <a:cubicBezTo>
                    <a:pt x="56" y="56"/>
                    <a:pt x="0" y="182"/>
                    <a:pt x="0" y="294"/>
                  </a:cubicBezTo>
                  <a:cubicBezTo>
                    <a:pt x="238" y="588"/>
                    <a:pt x="756" y="700"/>
                    <a:pt x="1106" y="756"/>
                  </a:cubicBezTo>
                  <a:cubicBezTo>
                    <a:pt x="1218" y="826"/>
                    <a:pt x="1400" y="826"/>
                    <a:pt x="1512" y="826"/>
                  </a:cubicBezTo>
                  <a:cubicBezTo>
                    <a:pt x="1694" y="826"/>
                    <a:pt x="1861" y="756"/>
                    <a:pt x="1987" y="700"/>
                  </a:cubicBezTo>
                  <a:cubicBezTo>
                    <a:pt x="1917" y="588"/>
                    <a:pt x="1749" y="476"/>
                    <a:pt x="1568" y="476"/>
                  </a:cubicBezTo>
                  <a:cubicBezTo>
                    <a:pt x="1106" y="406"/>
                    <a:pt x="938" y="406"/>
                    <a:pt x="588" y="294"/>
                  </a:cubicBezTo>
                  <a:cubicBezTo>
                    <a:pt x="462" y="238"/>
                    <a:pt x="350" y="126"/>
                    <a:pt x="168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46"/>
            <p:cNvSpPr/>
            <p:nvPr/>
          </p:nvSpPr>
          <p:spPr>
            <a:xfrm>
              <a:off x="2910557" y="2296859"/>
              <a:ext cx="195806" cy="183101"/>
            </a:xfrm>
            <a:custGeom>
              <a:rect b="b" l="l" r="r" t="t"/>
              <a:pathLst>
                <a:path extrusionOk="0" h="4136" w="4423">
                  <a:moveTo>
                    <a:pt x="1974" y="0"/>
                  </a:moveTo>
                  <a:cubicBezTo>
                    <a:pt x="1470" y="0"/>
                    <a:pt x="1218" y="600"/>
                    <a:pt x="1218" y="600"/>
                  </a:cubicBezTo>
                  <a:cubicBezTo>
                    <a:pt x="1064" y="484"/>
                    <a:pt x="923" y="445"/>
                    <a:pt x="802" y="445"/>
                  </a:cubicBezTo>
                  <a:cubicBezTo>
                    <a:pt x="562" y="445"/>
                    <a:pt x="407" y="600"/>
                    <a:pt x="407" y="600"/>
                  </a:cubicBezTo>
                  <a:cubicBezTo>
                    <a:pt x="1" y="1006"/>
                    <a:pt x="462" y="1356"/>
                    <a:pt x="462" y="1356"/>
                  </a:cubicBezTo>
                  <a:cubicBezTo>
                    <a:pt x="169" y="1594"/>
                    <a:pt x="57" y="2056"/>
                    <a:pt x="113" y="2293"/>
                  </a:cubicBezTo>
                  <a:cubicBezTo>
                    <a:pt x="518" y="2405"/>
                    <a:pt x="812" y="2461"/>
                    <a:pt x="1050" y="2587"/>
                  </a:cubicBezTo>
                  <a:cubicBezTo>
                    <a:pt x="1694" y="2937"/>
                    <a:pt x="1918" y="3105"/>
                    <a:pt x="2561" y="3805"/>
                  </a:cubicBezTo>
                  <a:cubicBezTo>
                    <a:pt x="2756" y="4033"/>
                    <a:pt x="3019" y="4136"/>
                    <a:pt x="3278" y="4136"/>
                  </a:cubicBezTo>
                  <a:cubicBezTo>
                    <a:pt x="3559" y="4136"/>
                    <a:pt x="3835" y="4016"/>
                    <a:pt x="4017" y="3805"/>
                  </a:cubicBezTo>
                  <a:cubicBezTo>
                    <a:pt x="4423" y="3343"/>
                    <a:pt x="4367" y="2699"/>
                    <a:pt x="3905" y="2349"/>
                  </a:cubicBezTo>
                  <a:cubicBezTo>
                    <a:pt x="3149" y="1762"/>
                    <a:pt x="2911" y="1538"/>
                    <a:pt x="2506" y="950"/>
                  </a:cubicBezTo>
                  <a:cubicBezTo>
                    <a:pt x="2324" y="782"/>
                    <a:pt x="2268" y="432"/>
                    <a:pt x="2100" y="13"/>
                  </a:cubicBezTo>
                  <a:cubicBezTo>
                    <a:pt x="2056" y="4"/>
                    <a:pt x="2014" y="0"/>
                    <a:pt x="1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46"/>
            <p:cNvSpPr/>
            <p:nvPr/>
          </p:nvSpPr>
          <p:spPr>
            <a:xfrm>
              <a:off x="2995423" y="2297390"/>
              <a:ext cx="105982" cy="180931"/>
            </a:xfrm>
            <a:custGeom>
              <a:rect b="b" l="l" r="r" t="t"/>
              <a:pathLst>
                <a:path extrusionOk="0" h="4087" w="2394">
                  <a:moveTo>
                    <a:pt x="127" y="1"/>
                  </a:moveTo>
                  <a:cubicBezTo>
                    <a:pt x="57" y="294"/>
                    <a:pt x="1" y="532"/>
                    <a:pt x="57" y="826"/>
                  </a:cubicBezTo>
                  <a:cubicBezTo>
                    <a:pt x="127" y="1050"/>
                    <a:pt x="239" y="1232"/>
                    <a:pt x="407" y="1400"/>
                  </a:cubicBezTo>
                  <a:cubicBezTo>
                    <a:pt x="644" y="1750"/>
                    <a:pt x="882" y="2100"/>
                    <a:pt x="1106" y="2449"/>
                  </a:cubicBezTo>
                  <a:cubicBezTo>
                    <a:pt x="1344" y="2799"/>
                    <a:pt x="1526" y="3219"/>
                    <a:pt x="1582" y="3625"/>
                  </a:cubicBezTo>
                  <a:cubicBezTo>
                    <a:pt x="1582" y="3793"/>
                    <a:pt x="1582" y="3975"/>
                    <a:pt x="1526" y="4087"/>
                  </a:cubicBezTo>
                  <a:cubicBezTo>
                    <a:pt x="1750" y="4087"/>
                    <a:pt x="1932" y="3975"/>
                    <a:pt x="2100" y="3793"/>
                  </a:cubicBezTo>
                  <a:cubicBezTo>
                    <a:pt x="2282" y="3625"/>
                    <a:pt x="2394" y="3387"/>
                    <a:pt x="2394" y="3093"/>
                  </a:cubicBezTo>
                  <a:cubicBezTo>
                    <a:pt x="2394" y="2799"/>
                    <a:pt x="2226" y="2519"/>
                    <a:pt x="1988" y="2337"/>
                  </a:cubicBezTo>
                  <a:cubicBezTo>
                    <a:pt x="1232" y="1750"/>
                    <a:pt x="994" y="1526"/>
                    <a:pt x="589" y="938"/>
                  </a:cubicBezTo>
                  <a:cubicBezTo>
                    <a:pt x="407" y="770"/>
                    <a:pt x="351" y="420"/>
                    <a:pt x="183" y="1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46"/>
            <p:cNvSpPr/>
            <p:nvPr/>
          </p:nvSpPr>
          <p:spPr>
            <a:xfrm>
              <a:off x="3297743" y="2392438"/>
              <a:ext cx="131393" cy="160833"/>
            </a:xfrm>
            <a:custGeom>
              <a:rect b="b" l="l" r="r" t="t"/>
              <a:pathLst>
                <a:path extrusionOk="0" h="3633" w="2968">
                  <a:moveTo>
                    <a:pt x="923" y="0"/>
                  </a:moveTo>
                  <a:cubicBezTo>
                    <a:pt x="827" y="0"/>
                    <a:pt x="756" y="22"/>
                    <a:pt x="756" y="22"/>
                  </a:cubicBezTo>
                  <a:cubicBezTo>
                    <a:pt x="350" y="190"/>
                    <a:pt x="518" y="596"/>
                    <a:pt x="518" y="596"/>
                  </a:cubicBezTo>
                  <a:cubicBezTo>
                    <a:pt x="294" y="722"/>
                    <a:pt x="1" y="946"/>
                    <a:pt x="1" y="1184"/>
                  </a:cubicBezTo>
                  <a:cubicBezTo>
                    <a:pt x="224" y="1352"/>
                    <a:pt x="462" y="1478"/>
                    <a:pt x="574" y="1646"/>
                  </a:cubicBezTo>
                  <a:cubicBezTo>
                    <a:pt x="924" y="2121"/>
                    <a:pt x="994" y="2345"/>
                    <a:pt x="1274" y="3101"/>
                  </a:cubicBezTo>
                  <a:cubicBezTo>
                    <a:pt x="1371" y="3425"/>
                    <a:pt x="1703" y="3633"/>
                    <a:pt x="2035" y="3633"/>
                  </a:cubicBezTo>
                  <a:cubicBezTo>
                    <a:pt x="2133" y="3633"/>
                    <a:pt x="2231" y="3615"/>
                    <a:pt x="2323" y="3577"/>
                  </a:cubicBezTo>
                  <a:cubicBezTo>
                    <a:pt x="2743" y="3339"/>
                    <a:pt x="2967" y="2877"/>
                    <a:pt x="2743" y="2471"/>
                  </a:cubicBezTo>
                  <a:cubicBezTo>
                    <a:pt x="2323" y="1772"/>
                    <a:pt x="2267" y="1534"/>
                    <a:pt x="2155" y="1002"/>
                  </a:cubicBezTo>
                  <a:cubicBezTo>
                    <a:pt x="2100" y="778"/>
                    <a:pt x="2155" y="484"/>
                    <a:pt x="2155" y="134"/>
                  </a:cubicBezTo>
                  <a:cubicBezTo>
                    <a:pt x="2067" y="74"/>
                    <a:pt x="1971" y="52"/>
                    <a:pt x="1877" y="52"/>
                  </a:cubicBezTo>
                  <a:cubicBezTo>
                    <a:pt x="1601" y="52"/>
                    <a:pt x="1344" y="246"/>
                    <a:pt x="1344" y="246"/>
                  </a:cubicBezTo>
                  <a:cubicBezTo>
                    <a:pt x="1238" y="43"/>
                    <a:pt x="1057" y="0"/>
                    <a:pt x="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46"/>
            <p:cNvSpPr/>
            <p:nvPr/>
          </p:nvSpPr>
          <p:spPr>
            <a:xfrm>
              <a:off x="3372692" y="2395891"/>
              <a:ext cx="49007" cy="157380"/>
            </a:xfrm>
            <a:custGeom>
              <a:rect b="b" l="l" r="r" t="t"/>
              <a:pathLst>
                <a:path extrusionOk="0" h="3555" w="1107">
                  <a:moveTo>
                    <a:pt x="351" y="0"/>
                  </a:moveTo>
                  <a:cubicBezTo>
                    <a:pt x="169" y="350"/>
                    <a:pt x="113" y="700"/>
                    <a:pt x="169" y="1106"/>
                  </a:cubicBezTo>
                  <a:cubicBezTo>
                    <a:pt x="169" y="1344"/>
                    <a:pt x="281" y="1568"/>
                    <a:pt x="351" y="1862"/>
                  </a:cubicBezTo>
                  <a:cubicBezTo>
                    <a:pt x="462" y="2393"/>
                    <a:pt x="281" y="2967"/>
                    <a:pt x="1" y="3443"/>
                  </a:cubicBezTo>
                  <a:cubicBezTo>
                    <a:pt x="113" y="3499"/>
                    <a:pt x="225" y="3555"/>
                    <a:pt x="351" y="3555"/>
                  </a:cubicBezTo>
                  <a:cubicBezTo>
                    <a:pt x="462" y="3555"/>
                    <a:pt x="518" y="3499"/>
                    <a:pt x="630" y="3499"/>
                  </a:cubicBezTo>
                  <a:cubicBezTo>
                    <a:pt x="924" y="3317"/>
                    <a:pt x="1106" y="3023"/>
                    <a:pt x="1106" y="2743"/>
                  </a:cubicBezTo>
                  <a:cubicBezTo>
                    <a:pt x="1106" y="2617"/>
                    <a:pt x="1106" y="2505"/>
                    <a:pt x="1050" y="2393"/>
                  </a:cubicBezTo>
                  <a:cubicBezTo>
                    <a:pt x="630" y="1694"/>
                    <a:pt x="574" y="1456"/>
                    <a:pt x="462" y="924"/>
                  </a:cubicBezTo>
                  <a:cubicBezTo>
                    <a:pt x="462" y="812"/>
                    <a:pt x="407" y="756"/>
                    <a:pt x="407" y="700"/>
                  </a:cubicBezTo>
                  <a:cubicBezTo>
                    <a:pt x="407" y="518"/>
                    <a:pt x="462" y="350"/>
                    <a:pt x="462" y="56"/>
                  </a:cubicBezTo>
                  <a:cubicBezTo>
                    <a:pt x="462" y="56"/>
                    <a:pt x="407" y="56"/>
                    <a:pt x="351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72" name="Google Shape;3272;p46"/>
            <p:cNvGrpSpPr/>
            <p:nvPr/>
          </p:nvGrpSpPr>
          <p:grpSpPr>
            <a:xfrm>
              <a:off x="2634268" y="2200915"/>
              <a:ext cx="1410568" cy="1557871"/>
              <a:chOff x="2634268" y="2200915"/>
              <a:chExt cx="1410568" cy="1557871"/>
            </a:xfrm>
          </p:grpSpPr>
          <p:sp>
            <p:nvSpPr>
              <p:cNvPr id="3273" name="Google Shape;3273;p46"/>
              <p:cNvSpPr/>
              <p:nvPr/>
            </p:nvSpPr>
            <p:spPr>
              <a:xfrm>
                <a:off x="3447021" y="3458902"/>
                <a:ext cx="21117" cy="36611"/>
              </a:xfrm>
              <a:custGeom>
                <a:rect b="b" l="l" r="r" t="t"/>
                <a:pathLst>
                  <a:path extrusionOk="0" h="827" w="477">
                    <a:moveTo>
                      <a:pt x="71" y="1"/>
                    </a:moveTo>
                    <a:lnTo>
                      <a:pt x="1" y="827"/>
                    </a:lnTo>
                    <a:lnTo>
                      <a:pt x="477" y="645"/>
                    </a:lnTo>
                    <a:lnTo>
                      <a:pt x="421" y="239"/>
                    </a:lnTo>
                    <a:cubicBezTo>
                      <a:pt x="295" y="183"/>
                      <a:pt x="183" y="71"/>
                      <a:pt x="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274" name="Google Shape;3274;p46"/>
              <p:cNvGrpSpPr/>
              <p:nvPr/>
            </p:nvGrpSpPr>
            <p:grpSpPr>
              <a:xfrm>
                <a:off x="2634268" y="2200915"/>
                <a:ext cx="1410568" cy="1557871"/>
                <a:chOff x="2634268" y="2200915"/>
                <a:chExt cx="1410568" cy="1557871"/>
              </a:xfrm>
            </p:grpSpPr>
            <p:sp>
              <p:nvSpPr>
                <p:cNvPr id="3275" name="Google Shape;3275;p46"/>
                <p:cNvSpPr/>
                <p:nvPr/>
              </p:nvSpPr>
              <p:spPr>
                <a:xfrm>
                  <a:off x="3323154" y="3239633"/>
                  <a:ext cx="5622" cy="2523"/>
                </a:xfrm>
                <a:custGeom>
                  <a:rect b="b" l="l" r="r" t="t"/>
                  <a:pathLst>
                    <a:path extrusionOk="0" h="57" w="127">
                      <a:moveTo>
                        <a:pt x="126" y="0"/>
                      </a:moveTo>
                      <a:cubicBezTo>
                        <a:pt x="70" y="0"/>
                        <a:pt x="70" y="56"/>
                        <a:pt x="0" y="56"/>
                      </a:cubicBezTo>
                      <a:cubicBezTo>
                        <a:pt x="70" y="56"/>
                        <a:pt x="70" y="56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6" name="Google Shape;3276;p46"/>
                <p:cNvSpPr/>
                <p:nvPr/>
              </p:nvSpPr>
              <p:spPr>
                <a:xfrm>
                  <a:off x="2634268" y="3082828"/>
                  <a:ext cx="807839" cy="262787"/>
                </a:xfrm>
                <a:custGeom>
                  <a:rect b="b" l="l" r="r" t="t"/>
                  <a:pathLst>
                    <a:path extrusionOk="0" h="5936" w="18248">
                      <a:moveTo>
                        <a:pt x="15161" y="1"/>
                      </a:moveTo>
                      <a:cubicBezTo>
                        <a:pt x="7939" y="1"/>
                        <a:pt x="98" y="5648"/>
                        <a:pt x="1" y="5697"/>
                      </a:cubicBezTo>
                      <a:lnTo>
                        <a:pt x="169" y="5935"/>
                      </a:lnTo>
                      <a:cubicBezTo>
                        <a:pt x="279" y="5886"/>
                        <a:pt x="8046" y="308"/>
                        <a:pt x="15178" y="308"/>
                      </a:cubicBezTo>
                      <a:cubicBezTo>
                        <a:pt x="16204" y="308"/>
                        <a:pt x="17217" y="424"/>
                        <a:pt x="18192" y="688"/>
                      </a:cubicBezTo>
                      <a:lnTo>
                        <a:pt x="18248" y="394"/>
                      </a:lnTo>
                      <a:cubicBezTo>
                        <a:pt x="17249" y="120"/>
                        <a:pt x="16212" y="1"/>
                        <a:pt x="15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7" name="Google Shape;3277;p46"/>
                <p:cNvSpPr/>
                <p:nvPr/>
              </p:nvSpPr>
              <p:spPr>
                <a:xfrm>
                  <a:off x="2866591" y="3190662"/>
                  <a:ext cx="41528" cy="145974"/>
                </a:xfrm>
                <a:custGeom>
                  <a:rect b="b" l="l" r="r" t="t"/>
                  <a:pathLst>
                    <a:path extrusionOk="0" h="3794" w="938">
                      <a:moveTo>
                        <a:pt x="518" y="1"/>
                      </a:moveTo>
                      <a:cubicBezTo>
                        <a:pt x="518" y="57"/>
                        <a:pt x="700" y="1988"/>
                        <a:pt x="0" y="3737"/>
                      </a:cubicBezTo>
                      <a:lnTo>
                        <a:pt x="238" y="3793"/>
                      </a:lnTo>
                      <a:cubicBezTo>
                        <a:pt x="938" y="2044"/>
                        <a:pt x="756" y="57"/>
                        <a:pt x="7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8" name="Google Shape;3278;p46"/>
                <p:cNvSpPr/>
                <p:nvPr/>
              </p:nvSpPr>
              <p:spPr>
                <a:xfrm rot="-253548">
                  <a:off x="3204098" y="3092877"/>
                  <a:ext cx="70174" cy="205987"/>
                </a:xfrm>
                <a:custGeom>
                  <a:rect b="b" l="l" r="r" t="t"/>
                  <a:pathLst>
                    <a:path extrusionOk="0" h="5599" w="1694">
                      <a:moveTo>
                        <a:pt x="994" y="1"/>
                      </a:moveTo>
                      <a:cubicBezTo>
                        <a:pt x="994" y="57"/>
                        <a:pt x="1470" y="3261"/>
                        <a:pt x="1" y="5472"/>
                      </a:cubicBezTo>
                      <a:lnTo>
                        <a:pt x="182" y="5598"/>
                      </a:lnTo>
                      <a:cubicBezTo>
                        <a:pt x="1694" y="3317"/>
                        <a:pt x="1232" y="113"/>
                        <a:pt x="12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9" name="Google Shape;3279;p46"/>
                <p:cNvSpPr/>
                <p:nvPr/>
              </p:nvSpPr>
              <p:spPr>
                <a:xfrm>
                  <a:off x="2882945" y="3105803"/>
                  <a:ext cx="89649" cy="62029"/>
                </a:xfrm>
                <a:custGeom>
                  <a:rect b="b" l="l" r="r" t="t"/>
                  <a:pathLst>
                    <a:path extrusionOk="0" h="1751" w="3094">
                      <a:moveTo>
                        <a:pt x="56" y="1"/>
                      </a:moveTo>
                      <a:lnTo>
                        <a:pt x="1" y="225"/>
                      </a:lnTo>
                      <a:cubicBezTo>
                        <a:pt x="1638" y="701"/>
                        <a:pt x="2911" y="1750"/>
                        <a:pt x="2911" y="1750"/>
                      </a:cubicBezTo>
                      <a:lnTo>
                        <a:pt x="3093" y="1568"/>
                      </a:lnTo>
                      <a:cubicBezTo>
                        <a:pt x="3037" y="1568"/>
                        <a:pt x="1750" y="463"/>
                        <a:pt x="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0" name="Google Shape;3280;p46"/>
                <p:cNvSpPr/>
                <p:nvPr/>
              </p:nvSpPr>
              <p:spPr>
                <a:xfrm>
                  <a:off x="3075665" y="3029762"/>
                  <a:ext cx="87680" cy="78566"/>
                </a:xfrm>
                <a:custGeom>
                  <a:rect b="b" l="l" r="r" t="t"/>
                  <a:pathLst>
                    <a:path extrusionOk="0" h="2100" w="2393">
                      <a:moveTo>
                        <a:pt x="126" y="1"/>
                      </a:moveTo>
                      <a:lnTo>
                        <a:pt x="0" y="169"/>
                      </a:lnTo>
                      <a:cubicBezTo>
                        <a:pt x="1343" y="1050"/>
                        <a:pt x="2155" y="2044"/>
                        <a:pt x="2225" y="2100"/>
                      </a:cubicBezTo>
                      <a:lnTo>
                        <a:pt x="2393" y="1918"/>
                      </a:lnTo>
                      <a:cubicBezTo>
                        <a:pt x="2337" y="1918"/>
                        <a:pt x="1455" y="868"/>
                        <a:pt x="1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1" name="Google Shape;3281;p46"/>
                <p:cNvSpPr/>
                <p:nvPr/>
              </p:nvSpPr>
              <p:spPr>
                <a:xfrm>
                  <a:off x="3437149" y="3102706"/>
                  <a:ext cx="4958" cy="3143"/>
                </a:xfrm>
                <a:custGeom>
                  <a:rect b="b" l="l" r="r" t="t"/>
                  <a:pathLst>
                    <a:path extrusionOk="0" h="71" w="112">
                      <a:moveTo>
                        <a:pt x="56" y="71"/>
                      </a:move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56" y="71"/>
                      </a:lnTo>
                      <a:close/>
                      <a:moveTo>
                        <a:pt x="56" y="71"/>
                      </a:moveTo>
                      <a:lnTo>
                        <a:pt x="56" y="71"/>
                      </a:lnTo>
                      <a:lnTo>
                        <a:pt x="56" y="71"/>
                      </a:lnTo>
                      <a:close/>
                      <a:moveTo>
                        <a:pt x="0" y="71"/>
                      </a:moveTo>
                      <a:lnTo>
                        <a:pt x="56" y="71"/>
                      </a:lnTo>
                      <a:lnTo>
                        <a:pt x="0" y="7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2" name="Google Shape;3282;p46"/>
                <p:cNvSpPr/>
                <p:nvPr/>
              </p:nvSpPr>
              <p:spPr>
                <a:xfrm>
                  <a:off x="2636747" y="3082297"/>
                  <a:ext cx="805360" cy="258360"/>
                </a:xfrm>
                <a:custGeom>
                  <a:rect b="b" l="l" r="r" t="t"/>
                  <a:pathLst>
                    <a:path extrusionOk="0" h="5836" w="18192">
                      <a:moveTo>
                        <a:pt x="15155" y="0"/>
                      </a:moveTo>
                      <a:cubicBezTo>
                        <a:pt x="14876" y="0"/>
                        <a:pt x="14582" y="0"/>
                        <a:pt x="14344" y="56"/>
                      </a:cubicBezTo>
                      <a:cubicBezTo>
                        <a:pt x="14288" y="112"/>
                        <a:pt x="14232" y="238"/>
                        <a:pt x="14106" y="350"/>
                      </a:cubicBezTo>
                      <a:cubicBezTo>
                        <a:pt x="14456" y="350"/>
                        <a:pt x="14806" y="294"/>
                        <a:pt x="15099" y="294"/>
                      </a:cubicBezTo>
                      <a:cubicBezTo>
                        <a:pt x="16149" y="294"/>
                        <a:pt x="17142" y="406"/>
                        <a:pt x="18080" y="700"/>
                      </a:cubicBezTo>
                      <a:cubicBezTo>
                        <a:pt x="18136" y="588"/>
                        <a:pt x="18192" y="532"/>
                        <a:pt x="18192" y="532"/>
                      </a:cubicBezTo>
                      <a:lnTo>
                        <a:pt x="18080" y="532"/>
                      </a:lnTo>
                      <a:lnTo>
                        <a:pt x="18080" y="462"/>
                      </a:lnTo>
                      <a:cubicBezTo>
                        <a:pt x="17954" y="406"/>
                        <a:pt x="17842" y="350"/>
                        <a:pt x="17730" y="294"/>
                      </a:cubicBezTo>
                      <a:cubicBezTo>
                        <a:pt x="17086" y="112"/>
                        <a:pt x="16387" y="56"/>
                        <a:pt x="15687" y="0"/>
                      </a:cubicBezTo>
                      <a:lnTo>
                        <a:pt x="15687" y="0"/>
                      </a:lnTo>
                      <a:cubicBezTo>
                        <a:pt x="15743" y="56"/>
                        <a:pt x="15743" y="112"/>
                        <a:pt x="15743" y="112"/>
                      </a:cubicBezTo>
                      <a:lnTo>
                        <a:pt x="15575" y="238"/>
                      </a:lnTo>
                      <a:cubicBezTo>
                        <a:pt x="15575" y="238"/>
                        <a:pt x="15505" y="182"/>
                        <a:pt x="15393" y="0"/>
                      </a:cubicBezTo>
                      <a:close/>
                      <a:moveTo>
                        <a:pt x="2631" y="4030"/>
                      </a:moveTo>
                      <a:cubicBezTo>
                        <a:pt x="1582" y="4604"/>
                        <a:pt x="812" y="5136"/>
                        <a:pt x="350" y="5429"/>
                      </a:cubicBezTo>
                      <a:cubicBezTo>
                        <a:pt x="239" y="5541"/>
                        <a:pt x="113" y="5709"/>
                        <a:pt x="1" y="5835"/>
                      </a:cubicBezTo>
                      <a:cubicBezTo>
                        <a:pt x="1" y="5835"/>
                        <a:pt x="113" y="5779"/>
                        <a:pt x="406" y="5779"/>
                      </a:cubicBezTo>
                      <a:cubicBezTo>
                        <a:pt x="882" y="5429"/>
                        <a:pt x="1862" y="4786"/>
                        <a:pt x="3093" y="4086"/>
                      </a:cubicBezTo>
                      <a:cubicBezTo>
                        <a:pt x="2911" y="4086"/>
                        <a:pt x="2743" y="4086"/>
                        <a:pt x="2631" y="40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3" name="Google Shape;3283;p46"/>
                <p:cNvSpPr/>
                <p:nvPr/>
              </p:nvSpPr>
              <p:spPr>
                <a:xfrm rot="150">
                  <a:off x="3039421" y="3125923"/>
                  <a:ext cx="53574" cy="214739"/>
                </a:xfrm>
                <a:custGeom>
                  <a:rect b="b" l="l" r="r" t="t"/>
                  <a:pathLst>
                    <a:path extrusionOk="0" h="2506" w="938">
                      <a:moveTo>
                        <a:pt x="882" y="0"/>
                      </a:moveTo>
                      <a:cubicBezTo>
                        <a:pt x="812" y="56"/>
                        <a:pt x="756" y="56"/>
                        <a:pt x="644" y="56"/>
                      </a:cubicBezTo>
                      <a:cubicBezTo>
                        <a:pt x="588" y="812"/>
                        <a:pt x="406" y="1680"/>
                        <a:pt x="0" y="2505"/>
                      </a:cubicBezTo>
                      <a:cubicBezTo>
                        <a:pt x="112" y="2505"/>
                        <a:pt x="182" y="2505"/>
                        <a:pt x="294" y="2449"/>
                      </a:cubicBezTo>
                      <a:cubicBezTo>
                        <a:pt x="644" y="1624"/>
                        <a:pt x="812" y="756"/>
                        <a:pt x="9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4" name="Google Shape;3284;p46"/>
                <p:cNvSpPr/>
                <p:nvPr/>
              </p:nvSpPr>
              <p:spPr>
                <a:xfrm>
                  <a:off x="3287207" y="3040772"/>
                  <a:ext cx="46528" cy="52062"/>
                </a:xfrm>
                <a:custGeom>
                  <a:rect b="b" l="l" r="r" t="t"/>
                  <a:pathLst>
                    <a:path extrusionOk="0" h="1176" w="1051">
                      <a:moveTo>
                        <a:pt x="113" y="0"/>
                      </a:moveTo>
                      <a:cubicBezTo>
                        <a:pt x="113" y="70"/>
                        <a:pt x="57" y="182"/>
                        <a:pt x="1" y="238"/>
                      </a:cubicBezTo>
                      <a:cubicBezTo>
                        <a:pt x="350" y="532"/>
                        <a:pt x="588" y="770"/>
                        <a:pt x="700" y="938"/>
                      </a:cubicBezTo>
                      <a:cubicBezTo>
                        <a:pt x="812" y="1120"/>
                        <a:pt x="882" y="1176"/>
                        <a:pt x="882" y="1176"/>
                      </a:cubicBezTo>
                      <a:lnTo>
                        <a:pt x="1050" y="1050"/>
                      </a:lnTo>
                      <a:cubicBezTo>
                        <a:pt x="1050" y="1050"/>
                        <a:pt x="1050" y="994"/>
                        <a:pt x="994" y="938"/>
                      </a:cubicBezTo>
                      <a:cubicBezTo>
                        <a:pt x="882" y="826"/>
                        <a:pt x="588" y="420"/>
                        <a:pt x="1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285" name="Google Shape;3285;p46"/>
                <p:cNvGrpSpPr/>
                <p:nvPr/>
              </p:nvGrpSpPr>
              <p:grpSpPr>
                <a:xfrm>
                  <a:off x="3054922" y="2200915"/>
                  <a:ext cx="989914" cy="1557871"/>
                  <a:chOff x="3054922" y="2200915"/>
                  <a:chExt cx="989914" cy="1557871"/>
                </a:xfrm>
              </p:grpSpPr>
              <p:sp>
                <p:nvSpPr>
                  <p:cNvPr id="3286" name="Google Shape;3286;p46"/>
                  <p:cNvSpPr/>
                  <p:nvPr/>
                </p:nvSpPr>
                <p:spPr>
                  <a:xfrm>
                    <a:off x="3687408" y="2200915"/>
                    <a:ext cx="338108" cy="806452"/>
                  </a:xfrm>
                  <a:custGeom>
                    <a:rect b="b" l="l" r="r" t="t"/>
                    <a:pathLst>
                      <a:path extrusionOk="0" h="18486" w="7753">
                        <a:moveTo>
                          <a:pt x="7515" y="1"/>
                        </a:moveTo>
                        <a:lnTo>
                          <a:pt x="0" y="18374"/>
                        </a:lnTo>
                        <a:lnTo>
                          <a:pt x="294" y="18486"/>
                        </a:lnTo>
                        <a:lnTo>
                          <a:pt x="7753" y="127"/>
                        </a:lnTo>
                        <a:lnTo>
                          <a:pt x="75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87" name="Google Shape;3287;p46"/>
                  <p:cNvSpPr/>
                  <p:nvPr/>
                </p:nvSpPr>
                <p:spPr>
                  <a:xfrm>
                    <a:off x="3914737" y="2439863"/>
                    <a:ext cx="130099" cy="33512"/>
                  </a:xfrm>
                  <a:custGeom>
                    <a:rect b="b" l="l" r="r" t="t"/>
                    <a:pathLst>
                      <a:path extrusionOk="0" h="757" w="3318">
                        <a:moveTo>
                          <a:pt x="3261" y="1"/>
                        </a:moveTo>
                        <a:cubicBezTo>
                          <a:pt x="2267" y="461"/>
                          <a:pt x="1170" y="540"/>
                          <a:pt x="535" y="540"/>
                        </a:cubicBezTo>
                        <a:cubicBezTo>
                          <a:pt x="206" y="540"/>
                          <a:pt x="1" y="519"/>
                          <a:pt x="1" y="519"/>
                        </a:cubicBezTo>
                        <a:lnTo>
                          <a:pt x="1" y="757"/>
                        </a:lnTo>
                        <a:lnTo>
                          <a:pt x="575" y="757"/>
                        </a:lnTo>
                        <a:cubicBezTo>
                          <a:pt x="1218" y="757"/>
                          <a:pt x="2324" y="701"/>
                          <a:pt x="3317" y="225"/>
                        </a:cubicBezTo>
                        <a:lnTo>
                          <a:pt x="326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88" name="Google Shape;3288;p46"/>
                  <p:cNvSpPr/>
                  <p:nvPr/>
                </p:nvSpPr>
                <p:spPr>
                  <a:xfrm>
                    <a:off x="3878111" y="2302904"/>
                    <a:ext cx="72613" cy="84966"/>
                  </a:xfrm>
                  <a:custGeom>
                    <a:rect b="b" l="l" r="r" t="t"/>
                    <a:pathLst>
                      <a:path extrusionOk="0" h="2506" w="2044">
                        <a:moveTo>
                          <a:pt x="182" y="1"/>
                        </a:moveTo>
                        <a:lnTo>
                          <a:pt x="0" y="113"/>
                        </a:lnTo>
                        <a:cubicBezTo>
                          <a:pt x="700" y="1512"/>
                          <a:pt x="1862" y="2450"/>
                          <a:pt x="1932" y="2506"/>
                        </a:cubicBezTo>
                        <a:lnTo>
                          <a:pt x="2043" y="2338"/>
                        </a:lnTo>
                        <a:cubicBezTo>
                          <a:pt x="2043" y="2338"/>
                          <a:pt x="882" y="1344"/>
                          <a:pt x="18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89" name="Google Shape;3289;p46"/>
                  <p:cNvSpPr/>
                  <p:nvPr/>
                </p:nvSpPr>
                <p:spPr>
                  <a:xfrm rot="220">
                    <a:off x="3785146" y="2423119"/>
                    <a:ext cx="95587" cy="135111"/>
                  </a:xfrm>
                  <a:custGeom>
                    <a:rect b="b" l="l" r="r" t="t"/>
                    <a:pathLst>
                      <a:path extrusionOk="0" h="3667" w="2450">
                        <a:moveTo>
                          <a:pt x="0" y="0"/>
                        </a:moveTo>
                        <a:cubicBezTo>
                          <a:pt x="350" y="2099"/>
                          <a:pt x="2225" y="3611"/>
                          <a:pt x="2337" y="3667"/>
                        </a:cubicBezTo>
                        <a:lnTo>
                          <a:pt x="2449" y="3499"/>
                        </a:lnTo>
                        <a:cubicBezTo>
                          <a:pt x="2449" y="3499"/>
                          <a:pt x="532" y="1974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90" name="Google Shape;3290;p46"/>
                  <p:cNvSpPr/>
                  <p:nvPr/>
                </p:nvSpPr>
                <p:spPr>
                  <a:xfrm rot="-209">
                    <a:off x="3708100" y="2585163"/>
                    <a:ext cx="103225" cy="143429"/>
                  </a:xfrm>
                  <a:custGeom>
                    <a:rect b="b" l="l" r="r" t="t"/>
                    <a:pathLst>
                      <a:path extrusionOk="0" h="3723" w="2505">
                        <a:moveTo>
                          <a:pt x="0" y="1"/>
                        </a:moveTo>
                        <a:cubicBezTo>
                          <a:pt x="350" y="2100"/>
                          <a:pt x="2267" y="3667"/>
                          <a:pt x="2393" y="3723"/>
                        </a:cubicBezTo>
                        <a:lnTo>
                          <a:pt x="2505" y="3555"/>
                        </a:lnTo>
                        <a:cubicBezTo>
                          <a:pt x="2505" y="3555"/>
                          <a:pt x="574" y="1974"/>
                          <a:pt x="22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91" name="Google Shape;3291;p46"/>
                  <p:cNvSpPr/>
                  <p:nvPr/>
                </p:nvSpPr>
                <p:spPr>
                  <a:xfrm rot="-225">
                    <a:off x="3668870" y="2795661"/>
                    <a:ext cx="78030" cy="93406"/>
                  </a:xfrm>
                  <a:custGeom>
                    <a:rect b="b" l="l" r="r" t="t"/>
                    <a:pathLst>
                      <a:path extrusionOk="0" h="2450" w="2044">
                        <a:moveTo>
                          <a:pt x="169" y="0"/>
                        </a:moveTo>
                        <a:lnTo>
                          <a:pt x="1" y="112"/>
                        </a:lnTo>
                        <a:cubicBezTo>
                          <a:pt x="644" y="1512"/>
                          <a:pt x="1806" y="2449"/>
                          <a:pt x="1862" y="2449"/>
                        </a:cubicBezTo>
                        <a:lnTo>
                          <a:pt x="2044" y="2267"/>
                        </a:lnTo>
                        <a:cubicBezTo>
                          <a:pt x="1988" y="2267"/>
                          <a:pt x="868" y="1330"/>
                          <a:pt x="16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92" name="Google Shape;3292;p46"/>
                  <p:cNvSpPr/>
                  <p:nvPr/>
                </p:nvSpPr>
                <p:spPr>
                  <a:xfrm rot="229">
                    <a:off x="3835256" y="2599705"/>
                    <a:ext cx="179885" cy="48396"/>
                  </a:xfrm>
                  <a:custGeom>
                    <a:rect b="b" l="l" r="r" t="t"/>
                    <a:pathLst>
                      <a:path extrusionOk="0" h="938" w="2394">
                        <a:moveTo>
                          <a:pt x="2394" y="0"/>
                        </a:moveTo>
                        <a:cubicBezTo>
                          <a:pt x="1638" y="406"/>
                          <a:pt x="827" y="588"/>
                          <a:pt x="127" y="700"/>
                        </a:cubicBezTo>
                        <a:cubicBezTo>
                          <a:pt x="127" y="756"/>
                          <a:pt x="57" y="868"/>
                          <a:pt x="1" y="938"/>
                        </a:cubicBezTo>
                        <a:cubicBezTo>
                          <a:pt x="701" y="868"/>
                          <a:pt x="1526" y="700"/>
                          <a:pt x="2282" y="294"/>
                        </a:cubicBezTo>
                        <a:cubicBezTo>
                          <a:pt x="2282" y="168"/>
                          <a:pt x="2338" y="56"/>
                          <a:pt x="239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93" name="Google Shape;3293;p46"/>
                  <p:cNvSpPr/>
                  <p:nvPr/>
                </p:nvSpPr>
                <p:spPr>
                  <a:xfrm rot="168">
                    <a:off x="3775664" y="2777497"/>
                    <a:ext cx="151495" cy="35605"/>
                  </a:xfrm>
                  <a:custGeom>
                    <a:rect b="b" l="l" r="r" t="t"/>
                    <a:pathLst>
                      <a:path extrusionOk="0" h="826" w="2967">
                        <a:moveTo>
                          <a:pt x="2967" y="0"/>
                        </a:moveTo>
                        <a:cubicBezTo>
                          <a:pt x="1987" y="476"/>
                          <a:pt x="938" y="588"/>
                          <a:pt x="238" y="588"/>
                        </a:cubicBezTo>
                        <a:cubicBezTo>
                          <a:pt x="168" y="700"/>
                          <a:pt x="56" y="770"/>
                          <a:pt x="0" y="826"/>
                        </a:cubicBezTo>
                        <a:lnTo>
                          <a:pt x="112" y="826"/>
                        </a:lnTo>
                        <a:cubicBezTo>
                          <a:pt x="700" y="826"/>
                          <a:pt x="1749" y="770"/>
                          <a:pt x="2743" y="350"/>
                        </a:cubicBezTo>
                        <a:cubicBezTo>
                          <a:pt x="2799" y="238"/>
                          <a:pt x="2911" y="126"/>
                          <a:pt x="296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94" name="Google Shape;3294;p46"/>
                  <p:cNvSpPr/>
                  <p:nvPr/>
                </p:nvSpPr>
                <p:spPr>
                  <a:xfrm>
                    <a:off x="3723310" y="2870421"/>
                    <a:ext cx="23596" cy="18638"/>
                  </a:xfrm>
                  <a:custGeom>
                    <a:rect b="b" l="l" r="r" t="t"/>
                    <a:pathLst>
                      <a:path extrusionOk="0" h="421" w="533">
                        <a:moveTo>
                          <a:pt x="183" y="0"/>
                        </a:moveTo>
                        <a:cubicBezTo>
                          <a:pt x="127" y="0"/>
                          <a:pt x="57" y="70"/>
                          <a:pt x="1" y="126"/>
                        </a:cubicBezTo>
                        <a:cubicBezTo>
                          <a:pt x="127" y="182"/>
                          <a:pt x="183" y="294"/>
                          <a:pt x="239" y="350"/>
                        </a:cubicBezTo>
                        <a:cubicBezTo>
                          <a:pt x="295" y="420"/>
                          <a:pt x="351" y="420"/>
                          <a:pt x="351" y="420"/>
                        </a:cubicBezTo>
                        <a:lnTo>
                          <a:pt x="533" y="238"/>
                        </a:lnTo>
                        <a:cubicBezTo>
                          <a:pt x="533" y="238"/>
                          <a:pt x="477" y="182"/>
                          <a:pt x="351" y="126"/>
                        </a:cubicBezTo>
                        <a:cubicBezTo>
                          <a:pt x="295" y="70"/>
                          <a:pt x="239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95" name="Google Shape;3295;p46"/>
                  <p:cNvSpPr/>
                  <p:nvPr/>
                </p:nvSpPr>
                <p:spPr>
                  <a:xfrm>
                    <a:off x="3689886" y="2935454"/>
                    <a:ext cx="35947" cy="69415"/>
                  </a:xfrm>
                  <a:custGeom>
                    <a:rect b="b" l="l" r="r" t="t"/>
                    <a:pathLst>
                      <a:path extrusionOk="0" h="1568" w="812">
                        <a:moveTo>
                          <a:pt x="588" y="1"/>
                        </a:moveTo>
                        <a:lnTo>
                          <a:pt x="350" y="462"/>
                        </a:lnTo>
                        <a:lnTo>
                          <a:pt x="0" y="1330"/>
                        </a:lnTo>
                        <a:cubicBezTo>
                          <a:pt x="56" y="1400"/>
                          <a:pt x="56" y="1456"/>
                          <a:pt x="56" y="1568"/>
                        </a:cubicBezTo>
                        <a:cubicBezTo>
                          <a:pt x="182" y="1512"/>
                          <a:pt x="238" y="1456"/>
                          <a:pt x="294" y="1456"/>
                        </a:cubicBezTo>
                        <a:lnTo>
                          <a:pt x="756" y="280"/>
                        </a:lnTo>
                        <a:lnTo>
                          <a:pt x="812" y="113"/>
                        </a:lnTo>
                        <a:lnTo>
                          <a:pt x="588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3296" name="Google Shape;3296;p46"/>
                  <p:cNvGrpSpPr/>
                  <p:nvPr/>
                </p:nvGrpSpPr>
                <p:grpSpPr>
                  <a:xfrm>
                    <a:off x="3054922" y="2429359"/>
                    <a:ext cx="722973" cy="1329428"/>
                    <a:chOff x="3054922" y="2429359"/>
                    <a:chExt cx="722973" cy="1329428"/>
                  </a:xfrm>
                </p:grpSpPr>
                <p:sp>
                  <p:nvSpPr>
                    <p:cNvPr id="3297" name="Google Shape;3297;p46"/>
                    <p:cNvSpPr/>
                    <p:nvPr/>
                  </p:nvSpPr>
                  <p:spPr>
                    <a:xfrm>
                      <a:off x="3054922" y="2429359"/>
                      <a:ext cx="722973" cy="1329428"/>
                    </a:xfrm>
                    <a:custGeom>
                      <a:rect b="b" l="l" r="r" t="t"/>
                      <a:pathLst>
                        <a:path extrusionOk="0" h="30030" w="16331">
                          <a:moveTo>
                            <a:pt x="462" y="0"/>
                          </a:moveTo>
                          <a:lnTo>
                            <a:pt x="0" y="588"/>
                          </a:lnTo>
                          <a:cubicBezTo>
                            <a:pt x="56" y="644"/>
                            <a:pt x="4380" y="3666"/>
                            <a:pt x="8158" y="8802"/>
                          </a:cubicBezTo>
                          <a:cubicBezTo>
                            <a:pt x="11727" y="13532"/>
                            <a:pt x="15575" y="21046"/>
                            <a:pt x="13882" y="29904"/>
                          </a:cubicBezTo>
                          <a:lnTo>
                            <a:pt x="14637" y="30030"/>
                          </a:lnTo>
                          <a:cubicBezTo>
                            <a:pt x="16330" y="20934"/>
                            <a:pt x="12356" y="13238"/>
                            <a:pt x="8746" y="8396"/>
                          </a:cubicBezTo>
                          <a:cubicBezTo>
                            <a:pt x="4842" y="3149"/>
                            <a:pt x="462" y="0"/>
                            <a:pt x="462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3298" name="Google Shape;3298;p46"/>
                    <p:cNvSpPr/>
                    <p:nvPr/>
                  </p:nvSpPr>
                  <p:spPr>
                    <a:xfrm>
                      <a:off x="3612458" y="2935454"/>
                      <a:ext cx="113375" cy="162338"/>
                    </a:xfrm>
                    <a:custGeom>
                      <a:rect b="b" l="l" r="r" t="t"/>
                      <a:pathLst>
                        <a:path extrusionOk="0" h="3667" w="2561">
                          <a:moveTo>
                            <a:pt x="2337" y="1"/>
                          </a:moveTo>
                          <a:lnTo>
                            <a:pt x="1399" y="2212"/>
                          </a:lnTo>
                          <a:cubicBezTo>
                            <a:pt x="1162" y="2729"/>
                            <a:pt x="700" y="3149"/>
                            <a:pt x="112" y="3317"/>
                          </a:cubicBezTo>
                          <a:lnTo>
                            <a:pt x="0" y="3373"/>
                          </a:lnTo>
                          <a:lnTo>
                            <a:pt x="112" y="3667"/>
                          </a:lnTo>
                          <a:lnTo>
                            <a:pt x="238" y="3611"/>
                          </a:lnTo>
                          <a:cubicBezTo>
                            <a:pt x="882" y="3429"/>
                            <a:pt x="1399" y="2967"/>
                            <a:pt x="1693" y="2324"/>
                          </a:cubicBezTo>
                          <a:lnTo>
                            <a:pt x="2561" y="113"/>
                          </a:lnTo>
                          <a:lnTo>
                            <a:pt x="2337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3299" name="Google Shape;3299;p46"/>
                    <p:cNvSpPr/>
                    <p:nvPr/>
                  </p:nvSpPr>
                  <p:spPr>
                    <a:xfrm>
                      <a:off x="3400582" y="3090310"/>
                      <a:ext cx="268896" cy="182791"/>
                    </a:xfrm>
                    <a:custGeom>
                      <a:rect b="b" l="l" r="r" t="t"/>
                      <a:pathLst>
                        <a:path extrusionOk="0" h="4129" w="6074">
                          <a:moveTo>
                            <a:pt x="70" y="1"/>
                          </a:moveTo>
                          <a:lnTo>
                            <a:pt x="0" y="281"/>
                          </a:lnTo>
                          <a:lnTo>
                            <a:pt x="644" y="463"/>
                          </a:lnTo>
                          <a:cubicBezTo>
                            <a:pt x="1400" y="631"/>
                            <a:pt x="2043" y="1106"/>
                            <a:pt x="2449" y="1750"/>
                          </a:cubicBezTo>
                          <a:lnTo>
                            <a:pt x="3219" y="2856"/>
                          </a:lnTo>
                          <a:cubicBezTo>
                            <a:pt x="3737" y="3667"/>
                            <a:pt x="4618" y="4129"/>
                            <a:pt x="5542" y="4129"/>
                          </a:cubicBezTo>
                          <a:cubicBezTo>
                            <a:pt x="5724" y="4129"/>
                            <a:pt x="5892" y="4129"/>
                            <a:pt x="6074" y="4073"/>
                          </a:cubicBezTo>
                          <a:lnTo>
                            <a:pt x="6018" y="3779"/>
                          </a:lnTo>
                          <a:cubicBezTo>
                            <a:pt x="5861" y="3808"/>
                            <a:pt x="5705" y="3822"/>
                            <a:pt x="5551" y="3822"/>
                          </a:cubicBezTo>
                          <a:cubicBezTo>
                            <a:pt x="4722" y="3822"/>
                            <a:pt x="3938" y="3417"/>
                            <a:pt x="3443" y="2674"/>
                          </a:cubicBezTo>
                          <a:lnTo>
                            <a:pt x="2743" y="1568"/>
                          </a:lnTo>
                          <a:cubicBezTo>
                            <a:pt x="2281" y="869"/>
                            <a:pt x="1526" y="351"/>
                            <a:pt x="700" y="169"/>
                          </a:cubicBezTo>
                          <a:lnTo>
                            <a:pt x="70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3300" name="Google Shape;3300;p46"/>
                    <p:cNvSpPr/>
                    <p:nvPr/>
                  </p:nvSpPr>
                  <p:spPr>
                    <a:xfrm>
                      <a:off x="3380129" y="2517323"/>
                      <a:ext cx="126435" cy="337647"/>
                    </a:xfrm>
                    <a:custGeom>
                      <a:rect b="b" l="l" r="r" t="t"/>
                      <a:pathLst>
                        <a:path extrusionOk="0" h="7627" w="2856">
                          <a:moveTo>
                            <a:pt x="294" y="0"/>
                          </a:moveTo>
                          <a:lnTo>
                            <a:pt x="1" y="112"/>
                          </a:lnTo>
                          <a:lnTo>
                            <a:pt x="2044" y="4478"/>
                          </a:lnTo>
                          <a:cubicBezTo>
                            <a:pt x="2505" y="5416"/>
                            <a:pt x="2449" y="6465"/>
                            <a:pt x="1988" y="7403"/>
                          </a:cubicBezTo>
                          <a:lnTo>
                            <a:pt x="1932" y="7515"/>
                          </a:lnTo>
                          <a:lnTo>
                            <a:pt x="2282" y="7626"/>
                          </a:lnTo>
                          <a:lnTo>
                            <a:pt x="2282" y="7571"/>
                          </a:lnTo>
                          <a:cubicBezTo>
                            <a:pt x="2799" y="6521"/>
                            <a:pt x="2855" y="5360"/>
                            <a:pt x="2338" y="4310"/>
                          </a:cubicBezTo>
                          <a:lnTo>
                            <a:pt x="294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3301" name="Google Shape;3301;p46"/>
                    <p:cNvSpPr/>
                    <p:nvPr/>
                  </p:nvSpPr>
                  <p:spPr>
                    <a:xfrm>
                      <a:off x="3098882" y="2643670"/>
                      <a:ext cx="198905" cy="51486"/>
                    </a:xfrm>
                    <a:custGeom>
                      <a:rect b="b" l="l" r="r" t="t"/>
                      <a:pathLst>
                        <a:path extrusionOk="0" h="1163" w="4493">
                          <a:moveTo>
                            <a:pt x="4199" y="1"/>
                          </a:moveTo>
                          <a:cubicBezTo>
                            <a:pt x="3826" y="528"/>
                            <a:pt x="3204" y="819"/>
                            <a:pt x="2563" y="819"/>
                          </a:cubicBezTo>
                          <a:cubicBezTo>
                            <a:pt x="2506" y="819"/>
                            <a:pt x="2450" y="817"/>
                            <a:pt x="2394" y="812"/>
                          </a:cubicBezTo>
                          <a:lnTo>
                            <a:pt x="57" y="574"/>
                          </a:lnTo>
                          <a:lnTo>
                            <a:pt x="1" y="924"/>
                          </a:lnTo>
                          <a:lnTo>
                            <a:pt x="2394" y="1162"/>
                          </a:lnTo>
                          <a:lnTo>
                            <a:pt x="2561" y="1162"/>
                          </a:lnTo>
                          <a:cubicBezTo>
                            <a:pt x="3317" y="1162"/>
                            <a:pt x="4017" y="812"/>
                            <a:pt x="4493" y="169"/>
                          </a:cubicBezTo>
                          <a:lnTo>
                            <a:pt x="4199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3302" name="Google Shape;3302;p46"/>
                    <p:cNvSpPr/>
                    <p:nvPr/>
                  </p:nvSpPr>
                  <p:spPr>
                    <a:xfrm>
                      <a:off x="3282248" y="2885915"/>
                      <a:ext cx="208822" cy="52062"/>
                    </a:xfrm>
                    <a:custGeom>
                      <a:rect b="b" l="l" r="r" t="t"/>
                      <a:pathLst>
                        <a:path extrusionOk="0" h="1176" w="4717">
                          <a:moveTo>
                            <a:pt x="4493" y="0"/>
                          </a:moveTo>
                          <a:lnTo>
                            <a:pt x="4311" y="182"/>
                          </a:lnTo>
                          <a:cubicBezTo>
                            <a:pt x="3729" y="599"/>
                            <a:pt x="3056" y="834"/>
                            <a:pt x="2374" y="834"/>
                          </a:cubicBezTo>
                          <a:cubicBezTo>
                            <a:pt x="2301" y="834"/>
                            <a:pt x="2228" y="831"/>
                            <a:pt x="2156" y="826"/>
                          </a:cubicBezTo>
                          <a:lnTo>
                            <a:pt x="57" y="700"/>
                          </a:lnTo>
                          <a:lnTo>
                            <a:pt x="1" y="994"/>
                          </a:lnTo>
                          <a:lnTo>
                            <a:pt x="2156" y="1176"/>
                          </a:lnTo>
                          <a:lnTo>
                            <a:pt x="2324" y="1176"/>
                          </a:lnTo>
                          <a:cubicBezTo>
                            <a:pt x="3149" y="1176"/>
                            <a:pt x="3905" y="882"/>
                            <a:pt x="4493" y="420"/>
                          </a:cubicBezTo>
                          <a:lnTo>
                            <a:pt x="4716" y="294"/>
                          </a:lnTo>
                          <a:lnTo>
                            <a:pt x="4493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3303" name="Google Shape;3303;p46"/>
                    <p:cNvSpPr/>
                    <p:nvPr/>
                  </p:nvSpPr>
                  <p:spPr>
                    <a:xfrm>
                      <a:off x="3462516" y="3436014"/>
                      <a:ext cx="240430" cy="66936"/>
                    </a:xfrm>
                    <a:custGeom>
                      <a:rect b="b" l="l" r="r" t="t"/>
                      <a:pathLst>
                        <a:path extrusionOk="0" h="1512" w="5431">
                          <a:moveTo>
                            <a:pt x="5024" y="0"/>
                          </a:moveTo>
                          <a:cubicBezTo>
                            <a:pt x="4459" y="664"/>
                            <a:pt x="3668" y="1014"/>
                            <a:pt x="2858" y="1014"/>
                          </a:cubicBezTo>
                          <a:cubicBezTo>
                            <a:pt x="2745" y="1014"/>
                            <a:pt x="2632" y="1007"/>
                            <a:pt x="2520" y="994"/>
                          </a:cubicBezTo>
                          <a:lnTo>
                            <a:pt x="71" y="700"/>
                          </a:lnTo>
                          <a:lnTo>
                            <a:pt x="1" y="1162"/>
                          </a:lnTo>
                          <a:lnTo>
                            <a:pt x="2450" y="1456"/>
                          </a:lnTo>
                          <a:cubicBezTo>
                            <a:pt x="2576" y="1512"/>
                            <a:pt x="2687" y="1512"/>
                            <a:pt x="2799" y="1512"/>
                          </a:cubicBezTo>
                          <a:cubicBezTo>
                            <a:pt x="3793" y="1512"/>
                            <a:pt x="4730" y="1050"/>
                            <a:pt x="5430" y="350"/>
                          </a:cubicBezTo>
                          <a:lnTo>
                            <a:pt x="5024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3304" name="Google Shape;3304;p46"/>
                <p:cNvSpPr/>
                <p:nvPr/>
              </p:nvSpPr>
              <p:spPr>
                <a:xfrm>
                  <a:off x="2874035" y="3265663"/>
                  <a:ext cx="26031" cy="69415"/>
                </a:xfrm>
                <a:custGeom>
                  <a:rect b="b" l="l" r="r" t="t"/>
                  <a:pathLst>
                    <a:path extrusionOk="0" h="1568" w="588">
                      <a:moveTo>
                        <a:pt x="350" y="0"/>
                      </a:moveTo>
                      <a:cubicBezTo>
                        <a:pt x="294" y="462"/>
                        <a:pt x="182" y="994"/>
                        <a:pt x="0" y="1511"/>
                      </a:cubicBezTo>
                      <a:cubicBezTo>
                        <a:pt x="70" y="1567"/>
                        <a:pt x="182" y="1567"/>
                        <a:pt x="238" y="1567"/>
                      </a:cubicBezTo>
                      <a:cubicBezTo>
                        <a:pt x="420" y="994"/>
                        <a:pt x="532" y="462"/>
                        <a:pt x="5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8" name="Shape 3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9" name="Google Shape;3309;p47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Fruit Cup - Sustainability</a:t>
            </a:r>
            <a:endParaRPr/>
          </a:p>
        </p:txBody>
      </p:sp>
      <p:grpSp>
        <p:nvGrpSpPr>
          <p:cNvPr id="3310" name="Google Shape;3310;p47"/>
          <p:cNvGrpSpPr/>
          <p:nvPr/>
        </p:nvGrpSpPr>
        <p:grpSpPr>
          <a:xfrm rot="-1498972">
            <a:off x="5659072" y="2167802"/>
            <a:ext cx="752441" cy="1241249"/>
            <a:chOff x="8129436" y="1532875"/>
            <a:chExt cx="573527" cy="946107"/>
          </a:xfrm>
        </p:grpSpPr>
        <p:grpSp>
          <p:nvGrpSpPr>
            <p:cNvPr id="3311" name="Google Shape;3311;p47"/>
            <p:cNvGrpSpPr/>
            <p:nvPr/>
          </p:nvGrpSpPr>
          <p:grpSpPr>
            <a:xfrm flipH="1">
              <a:off x="8361122" y="1785300"/>
              <a:ext cx="321549" cy="693683"/>
              <a:chOff x="3772273" y="730719"/>
              <a:chExt cx="196426" cy="423752"/>
            </a:xfrm>
          </p:grpSpPr>
          <p:sp>
            <p:nvSpPr>
              <p:cNvPr id="3312" name="Google Shape;3312;p47"/>
              <p:cNvSpPr/>
              <p:nvPr/>
            </p:nvSpPr>
            <p:spPr>
              <a:xfrm>
                <a:off x="3772273" y="730719"/>
                <a:ext cx="98545" cy="423752"/>
              </a:xfrm>
              <a:custGeom>
                <a:rect b="b" l="l" r="r" t="t"/>
                <a:pathLst>
                  <a:path extrusionOk="0" h="9572" w="2226">
                    <a:moveTo>
                      <a:pt x="1931" y="0"/>
                    </a:moveTo>
                    <a:cubicBezTo>
                      <a:pt x="1876" y="1638"/>
                      <a:pt x="1820" y="3275"/>
                      <a:pt x="1582" y="4842"/>
                    </a:cubicBezTo>
                    <a:cubicBezTo>
                      <a:pt x="1288" y="6647"/>
                      <a:pt x="770" y="8172"/>
                      <a:pt x="0" y="9390"/>
                    </a:cubicBezTo>
                    <a:lnTo>
                      <a:pt x="238" y="9572"/>
                    </a:lnTo>
                    <a:cubicBezTo>
                      <a:pt x="1050" y="8284"/>
                      <a:pt x="1582" y="6703"/>
                      <a:pt x="1876" y="4898"/>
                    </a:cubicBezTo>
                    <a:cubicBezTo>
                      <a:pt x="2169" y="3331"/>
                      <a:pt x="2225" y="1638"/>
                      <a:pt x="2225" y="56"/>
                    </a:cubicBezTo>
                    <a:lnTo>
                      <a:pt x="19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3" name="Google Shape;3313;p47"/>
              <p:cNvSpPr/>
              <p:nvPr/>
            </p:nvSpPr>
            <p:spPr>
              <a:xfrm>
                <a:off x="3842264" y="823642"/>
                <a:ext cx="126435" cy="116519"/>
              </a:xfrm>
              <a:custGeom>
                <a:rect b="b" l="l" r="r" t="t"/>
                <a:pathLst>
                  <a:path extrusionOk="0" h="2632" w="2856">
                    <a:moveTo>
                      <a:pt x="2687" y="0"/>
                    </a:moveTo>
                    <a:lnTo>
                      <a:pt x="1288" y="882"/>
                    </a:lnTo>
                    <a:cubicBezTo>
                      <a:pt x="756" y="1176"/>
                      <a:pt x="295" y="1694"/>
                      <a:pt x="113" y="2337"/>
                    </a:cubicBezTo>
                    <a:lnTo>
                      <a:pt x="1" y="2505"/>
                    </a:lnTo>
                    <a:lnTo>
                      <a:pt x="295" y="2631"/>
                    </a:lnTo>
                    <a:lnTo>
                      <a:pt x="350" y="2449"/>
                    </a:lnTo>
                    <a:cubicBezTo>
                      <a:pt x="518" y="1875"/>
                      <a:pt x="938" y="1400"/>
                      <a:pt x="1456" y="1106"/>
                    </a:cubicBezTo>
                    <a:lnTo>
                      <a:pt x="2855" y="238"/>
                    </a:lnTo>
                    <a:lnTo>
                      <a:pt x="26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14" name="Google Shape;3314;p47"/>
            <p:cNvGrpSpPr/>
            <p:nvPr/>
          </p:nvGrpSpPr>
          <p:grpSpPr>
            <a:xfrm flipH="1">
              <a:off x="8353006" y="1641229"/>
              <a:ext cx="349958" cy="217048"/>
              <a:chOff x="3759877" y="642710"/>
              <a:chExt cx="213780" cy="132589"/>
            </a:xfrm>
          </p:grpSpPr>
          <p:sp>
            <p:nvSpPr>
              <p:cNvPr id="3315" name="Google Shape;3315;p47"/>
              <p:cNvSpPr/>
              <p:nvPr/>
            </p:nvSpPr>
            <p:spPr>
              <a:xfrm>
                <a:off x="3873253" y="699199"/>
                <a:ext cx="100404" cy="76100"/>
              </a:xfrm>
              <a:custGeom>
                <a:rect b="b" l="l" r="r" t="t"/>
                <a:pathLst>
                  <a:path extrusionOk="0" h="1719" w="2268">
                    <a:moveTo>
                      <a:pt x="1853" y="0"/>
                    </a:moveTo>
                    <a:cubicBezTo>
                      <a:pt x="1716" y="0"/>
                      <a:pt x="1558" y="62"/>
                      <a:pt x="1400" y="195"/>
                    </a:cubicBezTo>
                    <a:cubicBezTo>
                      <a:pt x="1050" y="419"/>
                      <a:pt x="238" y="1188"/>
                      <a:pt x="0" y="1706"/>
                    </a:cubicBezTo>
                    <a:cubicBezTo>
                      <a:pt x="0" y="1715"/>
                      <a:pt x="10" y="1719"/>
                      <a:pt x="28" y="1719"/>
                    </a:cubicBezTo>
                    <a:cubicBezTo>
                      <a:pt x="241" y="1719"/>
                      <a:pt x="1609" y="1142"/>
                      <a:pt x="2099" y="600"/>
                    </a:cubicBezTo>
                    <a:cubicBezTo>
                      <a:pt x="2211" y="488"/>
                      <a:pt x="2267" y="363"/>
                      <a:pt x="2211" y="251"/>
                    </a:cubicBezTo>
                    <a:cubicBezTo>
                      <a:pt x="2150" y="90"/>
                      <a:pt x="2018" y="0"/>
                      <a:pt x="18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6" name="Google Shape;3316;p47"/>
              <p:cNvSpPr/>
              <p:nvPr/>
            </p:nvSpPr>
            <p:spPr>
              <a:xfrm>
                <a:off x="3759877" y="697694"/>
                <a:ext cx="98102" cy="77605"/>
              </a:xfrm>
              <a:custGeom>
                <a:rect b="b" l="l" r="r" t="t"/>
                <a:pathLst>
                  <a:path extrusionOk="0" h="1753" w="2216">
                    <a:moveTo>
                      <a:pt x="377" y="1"/>
                    </a:moveTo>
                    <a:cubicBezTo>
                      <a:pt x="212" y="1"/>
                      <a:pt x="86" y="74"/>
                      <a:pt x="57" y="229"/>
                    </a:cubicBezTo>
                    <a:cubicBezTo>
                      <a:pt x="1" y="397"/>
                      <a:pt x="57" y="522"/>
                      <a:pt x="112" y="634"/>
                    </a:cubicBezTo>
                    <a:cubicBezTo>
                      <a:pt x="589" y="1176"/>
                      <a:pt x="2017" y="1753"/>
                      <a:pt x="2195" y="1753"/>
                    </a:cubicBezTo>
                    <a:cubicBezTo>
                      <a:pt x="2210" y="1753"/>
                      <a:pt x="2216" y="1749"/>
                      <a:pt x="2211" y="1740"/>
                    </a:cubicBezTo>
                    <a:cubicBezTo>
                      <a:pt x="1974" y="1222"/>
                      <a:pt x="1218" y="397"/>
                      <a:pt x="868" y="173"/>
                    </a:cubicBezTo>
                    <a:cubicBezTo>
                      <a:pt x="702" y="60"/>
                      <a:pt x="524" y="1"/>
                      <a:pt x="3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7" name="Google Shape;3317;p47"/>
              <p:cNvSpPr/>
              <p:nvPr/>
            </p:nvSpPr>
            <p:spPr>
              <a:xfrm>
                <a:off x="3803262" y="642710"/>
                <a:ext cx="54541" cy="111870"/>
              </a:xfrm>
              <a:custGeom>
                <a:rect b="b" l="l" r="r" t="t"/>
                <a:pathLst>
                  <a:path extrusionOk="0" h="2527" w="1232">
                    <a:moveTo>
                      <a:pt x="376" y="1"/>
                    </a:moveTo>
                    <a:cubicBezTo>
                      <a:pt x="310" y="1"/>
                      <a:pt x="245" y="23"/>
                      <a:pt x="182" y="71"/>
                    </a:cubicBezTo>
                    <a:cubicBezTo>
                      <a:pt x="70" y="127"/>
                      <a:pt x="0" y="295"/>
                      <a:pt x="0" y="421"/>
                    </a:cubicBezTo>
                    <a:cubicBezTo>
                      <a:pt x="121" y="1202"/>
                      <a:pt x="1045" y="2526"/>
                      <a:pt x="1165" y="2526"/>
                    </a:cubicBezTo>
                    <a:cubicBezTo>
                      <a:pt x="1170" y="2526"/>
                      <a:pt x="1173" y="2524"/>
                      <a:pt x="1176" y="2520"/>
                    </a:cubicBezTo>
                    <a:cubicBezTo>
                      <a:pt x="1231" y="1988"/>
                      <a:pt x="1050" y="883"/>
                      <a:pt x="882" y="477"/>
                    </a:cubicBezTo>
                    <a:cubicBezTo>
                      <a:pt x="748" y="178"/>
                      <a:pt x="560" y="1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8" name="Google Shape;3318;p47"/>
              <p:cNvSpPr/>
              <p:nvPr/>
            </p:nvSpPr>
            <p:spPr>
              <a:xfrm>
                <a:off x="3856342" y="652317"/>
                <a:ext cx="86326" cy="93985"/>
              </a:xfrm>
              <a:custGeom>
                <a:rect b="b" l="l" r="r" t="t"/>
                <a:pathLst>
                  <a:path extrusionOk="0" h="2123" w="1950">
                    <a:moveTo>
                      <a:pt x="1573" y="1"/>
                    </a:moveTo>
                    <a:cubicBezTo>
                      <a:pt x="1485" y="1"/>
                      <a:pt x="1402" y="55"/>
                      <a:pt x="1320" y="148"/>
                    </a:cubicBezTo>
                    <a:cubicBezTo>
                      <a:pt x="687" y="602"/>
                      <a:pt x="1" y="2123"/>
                      <a:pt x="83" y="2123"/>
                    </a:cubicBezTo>
                    <a:cubicBezTo>
                      <a:pt x="85" y="2123"/>
                      <a:pt x="87" y="2122"/>
                      <a:pt x="88" y="2121"/>
                    </a:cubicBezTo>
                    <a:cubicBezTo>
                      <a:pt x="620" y="1953"/>
                      <a:pt x="1432" y="1254"/>
                      <a:pt x="1726" y="904"/>
                    </a:cubicBezTo>
                    <a:cubicBezTo>
                      <a:pt x="1950" y="554"/>
                      <a:pt x="1950" y="148"/>
                      <a:pt x="1670" y="22"/>
                    </a:cubicBezTo>
                    <a:cubicBezTo>
                      <a:pt x="1637" y="8"/>
                      <a:pt x="1604" y="1"/>
                      <a:pt x="1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19" name="Google Shape;3319;p47"/>
            <p:cNvSpPr/>
            <p:nvPr/>
          </p:nvSpPr>
          <p:spPr>
            <a:xfrm flipH="1">
              <a:off x="8458109" y="1578461"/>
              <a:ext cx="139007" cy="283015"/>
            </a:xfrm>
            <a:custGeom>
              <a:rect b="b" l="l" r="r" t="t"/>
              <a:pathLst>
                <a:path extrusionOk="0" h="3905" w="1918">
                  <a:moveTo>
                    <a:pt x="519" y="1"/>
                  </a:moveTo>
                  <a:lnTo>
                    <a:pt x="519" y="1"/>
                  </a:lnTo>
                  <a:cubicBezTo>
                    <a:pt x="575" y="700"/>
                    <a:pt x="575" y="1400"/>
                    <a:pt x="463" y="1862"/>
                  </a:cubicBezTo>
                  <a:cubicBezTo>
                    <a:pt x="407" y="2156"/>
                    <a:pt x="57" y="2394"/>
                    <a:pt x="57" y="3037"/>
                  </a:cubicBezTo>
                  <a:cubicBezTo>
                    <a:pt x="1" y="3499"/>
                    <a:pt x="407" y="3849"/>
                    <a:pt x="924" y="3905"/>
                  </a:cubicBezTo>
                  <a:cubicBezTo>
                    <a:pt x="1400" y="3905"/>
                    <a:pt x="1862" y="3611"/>
                    <a:pt x="1862" y="3093"/>
                  </a:cubicBezTo>
                  <a:cubicBezTo>
                    <a:pt x="1918" y="2506"/>
                    <a:pt x="1568" y="2212"/>
                    <a:pt x="1568" y="1932"/>
                  </a:cubicBezTo>
                  <a:cubicBezTo>
                    <a:pt x="1456" y="1456"/>
                    <a:pt x="1512" y="700"/>
                    <a:pt x="1694" y="57"/>
                  </a:cubicBezTo>
                  <a:lnTo>
                    <a:pt x="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47"/>
            <p:cNvSpPr/>
            <p:nvPr/>
          </p:nvSpPr>
          <p:spPr>
            <a:xfrm flipH="1">
              <a:off x="8470213" y="1578461"/>
              <a:ext cx="110669" cy="202930"/>
            </a:xfrm>
            <a:custGeom>
              <a:rect b="b" l="l" r="r" t="t"/>
              <a:pathLst>
                <a:path extrusionOk="0" h="2800" w="1527">
                  <a:moveTo>
                    <a:pt x="295" y="1"/>
                  </a:moveTo>
                  <a:lnTo>
                    <a:pt x="295" y="1"/>
                  </a:lnTo>
                  <a:cubicBezTo>
                    <a:pt x="351" y="700"/>
                    <a:pt x="351" y="1400"/>
                    <a:pt x="239" y="1862"/>
                  </a:cubicBezTo>
                  <a:cubicBezTo>
                    <a:pt x="239" y="2044"/>
                    <a:pt x="127" y="2156"/>
                    <a:pt x="1" y="2338"/>
                  </a:cubicBezTo>
                  <a:cubicBezTo>
                    <a:pt x="85" y="2487"/>
                    <a:pt x="268" y="2512"/>
                    <a:pt x="381" y="2512"/>
                  </a:cubicBezTo>
                  <a:cubicBezTo>
                    <a:pt x="438" y="2512"/>
                    <a:pt x="477" y="2506"/>
                    <a:pt x="477" y="2506"/>
                  </a:cubicBezTo>
                  <a:cubicBezTo>
                    <a:pt x="532" y="2799"/>
                    <a:pt x="770" y="2799"/>
                    <a:pt x="770" y="2799"/>
                  </a:cubicBezTo>
                  <a:cubicBezTo>
                    <a:pt x="1050" y="2799"/>
                    <a:pt x="1050" y="2562"/>
                    <a:pt x="1050" y="2562"/>
                  </a:cubicBezTo>
                  <a:cubicBezTo>
                    <a:pt x="1232" y="2562"/>
                    <a:pt x="1470" y="2506"/>
                    <a:pt x="1526" y="2394"/>
                  </a:cubicBezTo>
                  <a:cubicBezTo>
                    <a:pt x="1470" y="2212"/>
                    <a:pt x="1344" y="2044"/>
                    <a:pt x="1344" y="1932"/>
                  </a:cubicBezTo>
                  <a:cubicBezTo>
                    <a:pt x="1232" y="1456"/>
                    <a:pt x="1288" y="700"/>
                    <a:pt x="1470" y="57"/>
                  </a:cubicBezTo>
                  <a:lnTo>
                    <a:pt x="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21" name="Google Shape;3321;p47"/>
            <p:cNvGrpSpPr/>
            <p:nvPr/>
          </p:nvGrpSpPr>
          <p:grpSpPr>
            <a:xfrm flipH="1">
              <a:off x="8491931" y="1582456"/>
              <a:ext cx="63991" cy="181610"/>
              <a:chOff x="3849701" y="606807"/>
              <a:chExt cx="39090" cy="110941"/>
            </a:xfrm>
          </p:grpSpPr>
          <p:sp>
            <p:nvSpPr>
              <p:cNvPr id="3322" name="Google Shape;3322;p47"/>
              <p:cNvSpPr/>
              <p:nvPr/>
            </p:nvSpPr>
            <p:spPr>
              <a:xfrm>
                <a:off x="3878211" y="609286"/>
                <a:ext cx="10581" cy="108461"/>
              </a:xfrm>
              <a:custGeom>
                <a:rect b="b" l="l" r="r" t="t"/>
                <a:pathLst>
                  <a:path extrusionOk="0" h="2450" w="239">
                    <a:moveTo>
                      <a:pt x="126" y="1"/>
                    </a:moveTo>
                    <a:cubicBezTo>
                      <a:pt x="56" y="588"/>
                      <a:pt x="0" y="1176"/>
                      <a:pt x="0" y="1750"/>
                    </a:cubicBezTo>
                    <a:cubicBezTo>
                      <a:pt x="0" y="1988"/>
                      <a:pt x="0" y="2282"/>
                      <a:pt x="56" y="2450"/>
                    </a:cubicBezTo>
                    <a:lnTo>
                      <a:pt x="182" y="2450"/>
                    </a:lnTo>
                    <a:cubicBezTo>
                      <a:pt x="126" y="2226"/>
                      <a:pt x="126" y="1988"/>
                      <a:pt x="126" y="1750"/>
                    </a:cubicBezTo>
                    <a:cubicBezTo>
                      <a:pt x="126" y="1176"/>
                      <a:pt x="182" y="588"/>
                      <a:pt x="2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3" name="Google Shape;3323;p47"/>
              <p:cNvSpPr/>
              <p:nvPr/>
            </p:nvSpPr>
            <p:spPr>
              <a:xfrm>
                <a:off x="3849701" y="606807"/>
                <a:ext cx="15539" cy="108461"/>
              </a:xfrm>
              <a:custGeom>
                <a:rect b="b" l="l" r="r" t="t"/>
                <a:pathLst>
                  <a:path extrusionOk="0" h="2450" w="351">
                    <a:moveTo>
                      <a:pt x="238" y="1"/>
                    </a:moveTo>
                    <a:cubicBezTo>
                      <a:pt x="238" y="588"/>
                      <a:pt x="182" y="1232"/>
                      <a:pt x="127" y="1806"/>
                    </a:cubicBezTo>
                    <a:cubicBezTo>
                      <a:pt x="127" y="2044"/>
                      <a:pt x="127" y="2282"/>
                      <a:pt x="1" y="2450"/>
                    </a:cubicBezTo>
                    <a:lnTo>
                      <a:pt x="127" y="2450"/>
                    </a:lnTo>
                    <a:cubicBezTo>
                      <a:pt x="238" y="2282"/>
                      <a:pt x="238" y="2044"/>
                      <a:pt x="238" y="1806"/>
                    </a:cubicBezTo>
                    <a:cubicBezTo>
                      <a:pt x="294" y="1232"/>
                      <a:pt x="350" y="588"/>
                      <a:pt x="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24" name="Google Shape;3324;p47"/>
            <p:cNvSpPr/>
            <p:nvPr/>
          </p:nvSpPr>
          <p:spPr>
            <a:xfrm flipH="1">
              <a:off x="8454051" y="1532875"/>
              <a:ext cx="121758" cy="64213"/>
            </a:xfrm>
            <a:custGeom>
              <a:rect b="b" l="l" r="r" t="t"/>
              <a:pathLst>
                <a:path extrusionOk="0" h="886" w="1680">
                  <a:moveTo>
                    <a:pt x="840" y="0"/>
                  </a:moveTo>
                  <a:cubicBezTo>
                    <a:pt x="781" y="0"/>
                    <a:pt x="721" y="14"/>
                    <a:pt x="630" y="42"/>
                  </a:cubicBezTo>
                  <a:cubicBezTo>
                    <a:pt x="281" y="112"/>
                    <a:pt x="57" y="336"/>
                    <a:pt x="1" y="574"/>
                  </a:cubicBezTo>
                  <a:cubicBezTo>
                    <a:pt x="1" y="784"/>
                    <a:pt x="437" y="886"/>
                    <a:pt x="857" y="886"/>
                  </a:cubicBezTo>
                  <a:cubicBezTo>
                    <a:pt x="1248" y="886"/>
                    <a:pt x="1624" y="798"/>
                    <a:pt x="1624" y="630"/>
                  </a:cubicBezTo>
                  <a:cubicBezTo>
                    <a:pt x="1680" y="462"/>
                    <a:pt x="1400" y="112"/>
                    <a:pt x="1050" y="42"/>
                  </a:cubicBezTo>
                  <a:cubicBezTo>
                    <a:pt x="959" y="14"/>
                    <a:pt x="900" y="0"/>
                    <a:pt x="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47"/>
            <p:cNvSpPr/>
            <p:nvPr/>
          </p:nvSpPr>
          <p:spPr>
            <a:xfrm flipH="1">
              <a:off x="8129436" y="1810525"/>
              <a:ext cx="214091" cy="140457"/>
            </a:xfrm>
            <a:custGeom>
              <a:rect b="b" l="l" r="r" t="t"/>
              <a:pathLst>
                <a:path extrusionOk="0" h="1938" w="2954">
                  <a:moveTo>
                    <a:pt x="1892" y="0"/>
                  </a:moveTo>
                  <a:cubicBezTo>
                    <a:pt x="1272" y="0"/>
                    <a:pt x="487" y="497"/>
                    <a:pt x="294" y="941"/>
                  </a:cubicBezTo>
                  <a:cubicBezTo>
                    <a:pt x="0" y="1640"/>
                    <a:pt x="518" y="1934"/>
                    <a:pt x="812" y="1934"/>
                  </a:cubicBezTo>
                  <a:cubicBezTo>
                    <a:pt x="841" y="1936"/>
                    <a:pt x="870" y="1937"/>
                    <a:pt x="900" y="1937"/>
                  </a:cubicBezTo>
                  <a:cubicBezTo>
                    <a:pt x="1775" y="1937"/>
                    <a:pt x="2953" y="1152"/>
                    <a:pt x="2561" y="353"/>
                  </a:cubicBezTo>
                  <a:cubicBezTo>
                    <a:pt x="2418" y="101"/>
                    <a:pt x="2171" y="0"/>
                    <a:pt x="18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26" name="Google Shape;3326;p47"/>
            <p:cNvGrpSpPr/>
            <p:nvPr/>
          </p:nvGrpSpPr>
          <p:grpSpPr>
            <a:xfrm flipH="1">
              <a:off x="8154293" y="1810664"/>
              <a:ext cx="160304" cy="126822"/>
              <a:chOff x="3997120" y="746213"/>
              <a:chExt cx="97925" cy="77473"/>
            </a:xfrm>
          </p:grpSpPr>
          <p:sp>
            <p:nvSpPr>
              <p:cNvPr id="3327" name="Google Shape;3327;p47"/>
              <p:cNvSpPr/>
              <p:nvPr/>
            </p:nvSpPr>
            <p:spPr>
              <a:xfrm>
                <a:off x="3997120" y="746213"/>
                <a:ext cx="82475" cy="44004"/>
              </a:xfrm>
              <a:custGeom>
                <a:rect b="b" l="l" r="r" t="t"/>
                <a:pathLst>
                  <a:path extrusionOk="0" h="994" w="1863">
                    <a:moveTo>
                      <a:pt x="1750" y="0"/>
                    </a:moveTo>
                    <a:cubicBezTo>
                      <a:pt x="1050" y="182"/>
                      <a:pt x="407" y="532"/>
                      <a:pt x="1" y="994"/>
                    </a:cubicBezTo>
                    <a:lnTo>
                      <a:pt x="57" y="994"/>
                    </a:lnTo>
                    <a:cubicBezTo>
                      <a:pt x="519" y="532"/>
                      <a:pt x="1162" y="182"/>
                      <a:pt x="1862" y="56"/>
                    </a:cubicBezTo>
                    <a:cubicBezTo>
                      <a:pt x="1806" y="56"/>
                      <a:pt x="1806" y="0"/>
                      <a:pt x="1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8" name="Google Shape;3328;p47"/>
              <p:cNvSpPr/>
              <p:nvPr/>
            </p:nvSpPr>
            <p:spPr>
              <a:xfrm>
                <a:off x="4015094" y="777158"/>
                <a:ext cx="79952" cy="46528"/>
              </a:xfrm>
              <a:custGeom>
                <a:rect b="b" l="l" r="r" t="t"/>
                <a:pathLst>
                  <a:path extrusionOk="0" h="1051" w="1806">
                    <a:moveTo>
                      <a:pt x="1806" y="1"/>
                    </a:moveTo>
                    <a:cubicBezTo>
                      <a:pt x="1344" y="533"/>
                      <a:pt x="700" y="882"/>
                      <a:pt x="1" y="994"/>
                    </a:cubicBezTo>
                    <a:lnTo>
                      <a:pt x="57" y="1050"/>
                    </a:lnTo>
                    <a:cubicBezTo>
                      <a:pt x="700" y="938"/>
                      <a:pt x="1344" y="645"/>
                      <a:pt x="1806" y="127"/>
                    </a:cubicBezTo>
                    <a:lnTo>
                      <a:pt x="18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9" name="Google Shape;3329;p47"/>
              <p:cNvSpPr/>
              <p:nvPr/>
            </p:nvSpPr>
            <p:spPr>
              <a:xfrm>
                <a:off x="4015094" y="761708"/>
                <a:ext cx="79952" cy="41525"/>
              </a:xfrm>
              <a:custGeom>
                <a:rect b="b" l="l" r="r" t="t"/>
                <a:pathLst>
                  <a:path extrusionOk="0" h="938" w="1806">
                    <a:moveTo>
                      <a:pt x="1750" y="0"/>
                    </a:moveTo>
                    <a:cubicBezTo>
                      <a:pt x="1162" y="238"/>
                      <a:pt x="589" y="532"/>
                      <a:pt x="1" y="882"/>
                    </a:cubicBezTo>
                    <a:lnTo>
                      <a:pt x="57" y="938"/>
                    </a:lnTo>
                    <a:cubicBezTo>
                      <a:pt x="589" y="588"/>
                      <a:pt x="1162" y="294"/>
                      <a:pt x="1806" y="56"/>
                    </a:cubicBezTo>
                    <a:cubicBezTo>
                      <a:pt x="1750" y="56"/>
                      <a:pt x="1750" y="0"/>
                      <a:pt x="1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30" name="Google Shape;3330;p47"/>
            <p:cNvSpPr/>
            <p:nvPr/>
          </p:nvSpPr>
          <p:spPr>
            <a:xfrm flipH="1">
              <a:off x="8276560" y="1878651"/>
              <a:ext cx="130890" cy="101465"/>
            </a:xfrm>
            <a:custGeom>
              <a:rect b="b" l="l" r="r" t="t"/>
              <a:pathLst>
                <a:path extrusionOk="0" h="1400" w="1806">
                  <a:moveTo>
                    <a:pt x="1176" y="1"/>
                  </a:moveTo>
                  <a:cubicBezTo>
                    <a:pt x="1050" y="113"/>
                    <a:pt x="994" y="239"/>
                    <a:pt x="938" y="295"/>
                  </a:cubicBezTo>
                  <a:cubicBezTo>
                    <a:pt x="700" y="463"/>
                    <a:pt x="644" y="519"/>
                    <a:pt x="294" y="644"/>
                  </a:cubicBezTo>
                  <a:cubicBezTo>
                    <a:pt x="57" y="756"/>
                    <a:pt x="1" y="994"/>
                    <a:pt x="127" y="1162"/>
                  </a:cubicBezTo>
                  <a:cubicBezTo>
                    <a:pt x="164" y="1322"/>
                    <a:pt x="309" y="1400"/>
                    <a:pt x="451" y="1400"/>
                  </a:cubicBezTo>
                  <a:cubicBezTo>
                    <a:pt x="520" y="1400"/>
                    <a:pt x="589" y="1381"/>
                    <a:pt x="644" y="1344"/>
                  </a:cubicBezTo>
                  <a:cubicBezTo>
                    <a:pt x="938" y="1162"/>
                    <a:pt x="1050" y="1106"/>
                    <a:pt x="1288" y="994"/>
                  </a:cubicBezTo>
                  <a:lnTo>
                    <a:pt x="1694" y="994"/>
                  </a:lnTo>
                  <a:cubicBezTo>
                    <a:pt x="1806" y="812"/>
                    <a:pt x="1638" y="644"/>
                    <a:pt x="1638" y="644"/>
                  </a:cubicBezTo>
                  <a:cubicBezTo>
                    <a:pt x="1806" y="519"/>
                    <a:pt x="1750" y="351"/>
                    <a:pt x="1750" y="351"/>
                  </a:cubicBezTo>
                  <a:cubicBezTo>
                    <a:pt x="1695" y="235"/>
                    <a:pt x="1625" y="205"/>
                    <a:pt x="1566" y="205"/>
                  </a:cubicBezTo>
                  <a:cubicBezTo>
                    <a:pt x="1504" y="205"/>
                    <a:pt x="1456" y="239"/>
                    <a:pt x="1456" y="239"/>
                  </a:cubicBezTo>
                  <a:cubicBezTo>
                    <a:pt x="1400" y="113"/>
                    <a:pt x="1288" y="1"/>
                    <a:pt x="1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47"/>
            <p:cNvSpPr/>
            <p:nvPr/>
          </p:nvSpPr>
          <p:spPr>
            <a:xfrm flipH="1">
              <a:off x="8398246" y="1962867"/>
              <a:ext cx="5146" cy="72"/>
            </a:xfrm>
            <a:custGeom>
              <a:rect b="b" l="l" r="r" t="t"/>
              <a:pathLst>
                <a:path extrusionOk="0" h="1" w="71">
                  <a:moveTo>
                    <a:pt x="1" y="0"/>
                  </a:moveTo>
                  <a:lnTo>
                    <a:pt x="7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47"/>
            <p:cNvSpPr/>
            <p:nvPr/>
          </p:nvSpPr>
          <p:spPr>
            <a:xfrm flipH="1">
              <a:off x="8347513" y="1966926"/>
              <a:ext cx="30512" cy="13263"/>
            </a:xfrm>
            <a:custGeom>
              <a:rect b="b" l="l" r="r" t="t"/>
              <a:pathLst>
                <a:path extrusionOk="0" h="183" w="421">
                  <a:moveTo>
                    <a:pt x="420" y="0"/>
                  </a:moveTo>
                  <a:cubicBezTo>
                    <a:pt x="350" y="0"/>
                    <a:pt x="294" y="70"/>
                    <a:pt x="238" y="126"/>
                  </a:cubicBezTo>
                  <a:cubicBezTo>
                    <a:pt x="182" y="182"/>
                    <a:pt x="126" y="182"/>
                    <a:pt x="0" y="182"/>
                  </a:cubicBezTo>
                  <a:lnTo>
                    <a:pt x="0" y="182"/>
                  </a:lnTo>
                  <a:cubicBezTo>
                    <a:pt x="126" y="182"/>
                    <a:pt x="182" y="182"/>
                    <a:pt x="238" y="126"/>
                  </a:cubicBezTo>
                  <a:cubicBezTo>
                    <a:pt x="294" y="70"/>
                    <a:pt x="350" y="0"/>
                    <a:pt x="42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47"/>
            <p:cNvSpPr/>
            <p:nvPr/>
          </p:nvSpPr>
          <p:spPr>
            <a:xfrm flipH="1">
              <a:off x="8288736" y="1929384"/>
              <a:ext cx="118714" cy="50805"/>
            </a:xfrm>
            <a:custGeom>
              <a:rect b="b" l="l" r="r" t="t"/>
              <a:pathLst>
                <a:path extrusionOk="0" h="701" w="1638">
                  <a:moveTo>
                    <a:pt x="183" y="0"/>
                  </a:moveTo>
                  <a:cubicBezTo>
                    <a:pt x="57" y="112"/>
                    <a:pt x="1" y="294"/>
                    <a:pt x="57" y="462"/>
                  </a:cubicBezTo>
                  <a:lnTo>
                    <a:pt x="127" y="462"/>
                  </a:lnTo>
                  <a:cubicBezTo>
                    <a:pt x="183" y="644"/>
                    <a:pt x="294" y="700"/>
                    <a:pt x="406" y="700"/>
                  </a:cubicBezTo>
                  <a:cubicBezTo>
                    <a:pt x="532" y="700"/>
                    <a:pt x="588" y="700"/>
                    <a:pt x="644" y="644"/>
                  </a:cubicBezTo>
                  <a:cubicBezTo>
                    <a:pt x="700" y="588"/>
                    <a:pt x="756" y="518"/>
                    <a:pt x="826" y="518"/>
                  </a:cubicBezTo>
                  <a:cubicBezTo>
                    <a:pt x="994" y="406"/>
                    <a:pt x="1106" y="350"/>
                    <a:pt x="1288" y="294"/>
                  </a:cubicBezTo>
                  <a:lnTo>
                    <a:pt x="1638" y="294"/>
                  </a:lnTo>
                  <a:cubicBezTo>
                    <a:pt x="1582" y="294"/>
                    <a:pt x="1526" y="238"/>
                    <a:pt x="1456" y="238"/>
                  </a:cubicBezTo>
                  <a:cubicBezTo>
                    <a:pt x="1344" y="168"/>
                    <a:pt x="1288" y="168"/>
                    <a:pt x="1176" y="168"/>
                  </a:cubicBezTo>
                  <a:lnTo>
                    <a:pt x="938" y="168"/>
                  </a:lnTo>
                  <a:cubicBezTo>
                    <a:pt x="882" y="238"/>
                    <a:pt x="826" y="238"/>
                    <a:pt x="700" y="238"/>
                  </a:cubicBezTo>
                  <a:cubicBezTo>
                    <a:pt x="644" y="238"/>
                    <a:pt x="532" y="238"/>
                    <a:pt x="406" y="168"/>
                  </a:cubicBezTo>
                  <a:cubicBezTo>
                    <a:pt x="350" y="112"/>
                    <a:pt x="238" y="56"/>
                    <a:pt x="183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47"/>
            <p:cNvSpPr/>
            <p:nvPr/>
          </p:nvSpPr>
          <p:spPr>
            <a:xfrm flipH="1">
              <a:off x="8491521" y="1853285"/>
              <a:ext cx="29497" cy="8190"/>
            </a:xfrm>
            <a:custGeom>
              <a:rect b="b" l="l" r="r" t="t"/>
              <a:pathLst>
                <a:path extrusionOk="0" h="113" w="407">
                  <a:moveTo>
                    <a:pt x="406" y="1"/>
                  </a:moveTo>
                  <a:lnTo>
                    <a:pt x="406" y="1"/>
                  </a:lnTo>
                  <a:cubicBezTo>
                    <a:pt x="294" y="57"/>
                    <a:pt x="112" y="113"/>
                    <a:pt x="0" y="113"/>
                  </a:cubicBezTo>
                  <a:lnTo>
                    <a:pt x="0" y="113"/>
                  </a:lnTo>
                  <a:cubicBezTo>
                    <a:pt x="112" y="113"/>
                    <a:pt x="294" y="57"/>
                    <a:pt x="406" y="1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47"/>
            <p:cNvSpPr/>
            <p:nvPr/>
          </p:nvSpPr>
          <p:spPr>
            <a:xfrm flipH="1">
              <a:off x="8462168" y="1802625"/>
              <a:ext cx="29425" cy="50733"/>
            </a:xfrm>
            <a:custGeom>
              <a:rect b="b" l="l" r="r" t="t"/>
              <a:pathLst>
                <a:path extrusionOk="0" h="700" w="406">
                  <a:moveTo>
                    <a:pt x="406" y="0"/>
                  </a:moveTo>
                  <a:cubicBezTo>
                    <a:pt x="406" y="350"/>
                    <a:pt x="238" y="588"/>
                    <a:pt x="0" y="700"/>
                  </a:cubicBezTo>
                  <a:lnTo>
                    <a:pt x="0" y="700"/>
                  </a:lnTo>
                  <a:cubicBezTo>
                    <a:pt x="238" y="588"/>
                    <a:pt x="406" y="350"/>
                    <a:pt x="406" y="0"/>
                  </a:cubicBez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47"/>
            <p:cNvSpPr/>
            <p:nvPr/>
          </p:nvSpPr>
          <p:spPr>
            <a:xfrm flipH="1">
              <a:off x="8520945" y="1861402"/>
              <a:ext cx="13263" cy="72"/>
            </a:xfrm>
            <a:custGeom>
              <a:rect b="b" l="l" r="r" t="t"/>
              <a:pathLst>
                <a:path extrusionOk="0" h="1" w="183">
                  <a:moveTo>
                    <a:pt x="126" y="1"/>
                  </a:move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0" y="1"/>
                  </a:moveTo>
                  <a:lnTo>
                    <a:pt x="56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182" y="1"/>
                  </a:moveTo>
                  <a:lnTo>
                    <a:pt x="126" y="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47"/>
            <p:cNvSpPr/>
            <p:nvPr/>
          </p:nvSpPr>
          <p:spPr>
            <a:xfrm flipH="1">
              <a:off x="8458109" y="1773201"/>
              <a:ext cx="113641" cy="88275"/>
            </a:xfrm>
            <a:custGeom>
              <a:rect b="b" l="l" r="r" t="t"/>
              <a:pathLst>
                <a:path extrusionOk="0" h="1218" w="1568">
                  <a:moveTo>
                    <a:pt x="1512" y="0"/>
                  </a:moveTo>
                  <a:cubicBezTo>
                    <a:pt x="1456" y="112"/>
                    <a:pt x="1344" y="294"/>
                    <a:pt x="1274" y="406"/>
                  </a:cubicBezTo>
                  <a:cubicBezTo>
                    <a:pt x="994" y="700"/>
                    <a:pt x="700" y="924"/>
                    <a:pt x="295" y="994"/>
                  </a:cubicBezTo>
                  <a:cubicBezTo>
                    <a:pt x="225" y="1050"/>
                    <a:pt x="169" y="1050"/>
                    <a:pt x="113" y="1050"/>
                  </a:cubicBezTo>
                  <a:lnTo>
                    <a:pt x="1" y="1050"/>
                  </a:lnTo>
                  <a:cubicBezTo>
                    <a:pt x="169" y="1106"/>
                    <a:pt x="351" y="1218"/>
                    <a:pt x="518" y="1218"/>
                  </a:cubicBezTo>
                  <a:lnTo>
                    <a:pt x="700" y="1218"/>
                  </a:lnTo>
                  <a:cubicBezTo>
                    <a:pt x="812" y="1218"/>
                    <a:pt x="994" y="1162"/>
                    <a:pt x="1106" y="1106"/>
                  </a:cubicBezTo>
                  <a:cubicBezTo>
                    <a:pt x="1344" y="994"/>
                    <a:pt x="1512" y="756"/>
                    <a:pt x="1512" y="406"/>
                  </a:cubicBezTo>
                  <a:cubicBezTo>
                    <a:pt x="1568" y="294"/>
                    <a:pt x="1512" y="112"/>
                    <a:pt x="1512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38" name="Google Shape;3338;p47"/>
          <p:cNvSpPr/>
          <p:nvPr/>
        </p:nvSpPr>
        <p:spPr>
          <a:xfrm flipH="1">
            <a:off x="7487421" y="2222525"/>
            <a:ext cx="4131" cy="5146"/>
          </a:xfrm>
          <a:custGeom>
            <a:rect b="b" l="l" r="r" t="t"/>
            <a:pathLst>
              <a:path extrusionOk="0" h="71" w="57">
                <a:moveTo>
                  <a:pt x="0" y="0"/>
                </a:moveTo>
                <a:lnTo>
                  <a:pt x="56" y="70"/>
                </a:lnTo>
                <a:lnTo>
                  <a:pt x="56" y="0"/>
                </a:lnTo>
                <a:close/>
              </a:path>
            </a:pathLst>
          </a:custGeom>
          <a:solidFill>
            <a:srgbClr val="1976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39" name="Google Shape;3339;p47"/>
          <p:cNvGrpSpPr/>
          <p:nvPr/>
        </p:nvGrpSpPr>
        <p:grpSpPr>
          <a:xfrm flipH="1">
            <a:off x="5778830" y="3356269"/>
            <a:ext cx="2005100" cy="1356885"/>
            <a:chOff x="4579876" y="2222525"/>
            <a:chExt cx="2057779" cy="1392534"/>
          </a:xfrm>
        </p:grpSpPr>
        <p:sp>
          <p:nvSpPr>
            <p:cNvPr id="3340" name="Google Shape;3340;p47"/>
            <p:cNvSpPr/>
            <p:nvPr/>
          </p:nvSpPr>
          <p:spPr>
            <a:xfrm flipH="1">
              <a:off x="4579876" y="2865158"/>
              <a:ext cx="1318465" cy="547331"/>
            </a:xfrm>
            <a:custGeom>
              <a:rect b="b" l="l" r="r" t="t"/>
              <a:pathLst>
                <a:path extrusionOk="0" h="7552" w="18192">
                  <a:moveTo>
                    <a:pt x="12989" y="1"/>
                  </a:moveTo>
                  <a:cubicBezTo>
                    <a:pt x="11321" y="1"/>
                    <a:pt x="9662" y="250"/>
                    <a:pt x="8103" y="761"/>
                  </a:cubicBezTo>
                  <a:cubicBezTo>
                    <a:pt x="4842" y="1866"/>
                    <a:pt x="1988" y="3965"/>
                    <a:pt x="1" y="6708"/>
                  </a:cubicBezTo>
                  <a:cubicBezTo>
                    <a:pt x="1646" y="7275"/>
                    <a:pt x="3383" y="7551"/>
                    <a:pt x="5127" y="7551"/>
                  </a:cubicBezTo>
                  <a:cubicBezTo>
                    <a:pt x="6781" y="7551"/>
                    <a:pt x="8440" y="7303"/>
                    <a:pt x="10034" y="6820"/>
                  </a:cubicBezTo>
                  <a:cubicBezTo>
                    <a:pt x="13294" y="5770"/>
                    <a:pt x="16149" y="3559"/>
                    <a:pt x="18192" y="817"/>
                  </a:cubicBezTo>
                  <a:cubicBezTo>
                    <a:pt x="16518" y="278"/>
                    <a:pt x="14749" y="1"/>
                    <a:pt x="1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47"/>
            <p:cNvSpPr/>
            <p:nvPr/>
          </p:nvSpPr>
          <p:spPr>
            <a:xfrm flipH="1">
              <a:off x="4603181" y="2880582"/>
              <a:ext cx="777947" cy="520370"/>
            </a:xfrm>
            <a:custGeom>
              <a:rect b="b" l="l" r="r" t="t"/>
              <a:pathLst>
                <a:path extrusionOk="0" h="7180" w="10734">
                  <a:moveTo>
                    <a:pt x="2981" y="1"/>
                  </a:moveTo>
                  <a:cubicBezTo>
                    <a:pt x="2687" y="71"/>
                    <a:pt x="2393" y="127"/>
                    <a:pt x="2169" y="183"/>
                  </a:cubicBezTo>
                  <a:cubicBezTo>
                    <a:pt x="2099" y="239"/>
                    <a:pt x="2099" y="239"/>
                    <a:pt x="2043" y="295"/>
                  </a:cubicBezTo>
                  <a:cubicBezTo>
                    <a:pt x="2393" y="1176"/>
                    <a:pt x="2519" y="2044"/>
                    <a:pt x="2393" y="2869"/>
                  </a:cubicBezTo>
                  <a:cubicBezTo>
                    <a:pt x="2337" y="3037"/>
                    <a:pt x="2337" y="3149"/>
                    <a:pt x="2281" y="3275"/>
                  </a:cubicBezTo>
                  <a:lnTo>
                    <a:pt x="3331" y="2925"/>
                  </a:lnTo>
                  <a:cubicBezTo>
                    <a:pt x="3387" y="2282"/>
                    <a:pt x="3331" y="1582"/>
                    <a:pt x="3219" y="938"/>
                  </a:cubicBezTo>
                  <a:cubicBezTo>
                    <a:pt x="3219" y="645"/>
                    <a:pt x="3093" y="295"/>
                    <a:pt x="2981" y="1"/>
                  </a:cubicBezTo>
                  <a:close/>
                  <a:moveTo>
                    <a:pt x="10733" y="938"/>
                  </a:moveTo>
                  <a:lnTo>
                    <a:pt x="10733" y="938"/>
                  </a:lnTo>
                  <a:cubicBezTo>
                    <a:pt x="9866" y="1694"/>
                    <a:pt x="8746" y="2338"/>
                    <a:pt x="7697" y="2925"/>
                  </a:cubicBezTo>
                  <a:cubicBezTo>
                    <a:pt x="7878" y="3093"/>
                    <a:pt x="8116" y="3331"/>
                    <a:pt x="8340" y="3499"/>
                  </a:cubicBezTo>
                  <a:cubicBezTo>
                    <a:pt x="9222" y="2744"/>
                    <a:pt x="10033" y="1876"/>
                    <a:pt x="10733" y="938"/>
                  </a:cubicBezTo>
                  <a:close/>
                  <a:moveTo>
                    <a:pt x="3331" y="3219"/>
                  </a:moveTo>
                  <a:lnTo>
                    <a:pt x="3093" y="3331"/>
                  </a:lnTo>
                  <a:cubicBezTo>
                    <a:pt x="3149" y="3387"/>
                    <a:pt x="3219" y="3499"/>
                    <a:pt x="3331" y="3625"/>
                  </a:cubicBezTo>
                  <a:lnTo>
                    <a:pt x="3331" y="3331"/>
                  </a:lnTo>
                  <a:lnTo>
                    <a:pt x="3331" y="3219"/>
                  </a:lnTo>
                  <a:close/>
                  <a:moveTo>
                    <a:pt x="4086" y="4381"/>
                  </a:moveTo>
                  <a:cubicBezTo>
                    <a:pt x="4093" y="4388"/>
                    <a:pt x="4101" y="4394"/>
                    <a:pt x="4108" y="4400"/>
                  </a:cubicBezTo>
                  <a:lnTo>
                    <a:pt x="4108" y="4400"/>
                  </a:lnTo>
                  <a:cubicBezTo>
                    <a:pt x="4101" y="4393"/>
                    <a:pt x="4093" y="4387"/>
                    <a:pt x="4086" y="4381"/>
                  </a:cubicBezTo>
                  <a:close/>
                  <a:moveTo>
                    <a:pt x="7473" y="3037"/>
                  </a:moveTo>
                  <a:cubicBezTo>
                    <a:pt x="6479" y="3569"/>
                    <a:pt x="5430" y="4031"/>
                    <a:pt x="4674" y="4325"/>
                  </a:cubicBezTo>
                  <a:cubicBezTo>
                    <a:pt x="4548" y="4381"/>
                    <a:pt x="4436" y="4437"/>
                    <a:pt x="4268" y="4437"/>
                  </a:cubicBezTo>
                  <a:cubicBezTo>
                    <a:pt x="4207" y="4437"/>
                    <a:pt x="4157" y="4437"/>
                    <a:pt x="4108" y="4400"/>
                  </a:cubicBezTo>
                  <a:lnTo>
                    <a:pt x="4108" y="4400"/>
                  </a:lnTo>
                  <a:cubicBezTo>
                    <a:pt x="4563" y="4797"/>
                    <a:pt x="5033" y="5140"/>
                    <a:pt x="5598" y="5374"/>
                  </a:cubicBezTo>
                  <a:cubicBezTo>
                    <a:pt x="6535" y="4899"/>
                    <a:pt x="7347" y="4269"/>
                    <a:pt x="8172" y="3625"/>
                  </a:cubicBezTo>
                  <a:cubicBezTo>
                    <a:pt x="7878" y="3443"/>
                    <a:pt x="7641" y="3219"/>
                    <a:pt x="7473" y="3037"/>
                  </a:cubicBezTo>
                  <a:close/>
                  <a:moveTo>
                    <a:pt x="2869" y="3387"/>
                  </a:moveTo>
                  <a:lnTo>
                    <a:pt x="2169" y="3625"/>
                  </a:lnTo>
                  <a:cubicBezTo>
                    <a:pt x="2099" y="3737"/>
                    <a:pt x="2043" y="3919"/>
                    <a:pt x="1987" y="4087"/>
                  </a:cubicBezTo>
                  <a:cubicBezTo>
                    <a:pt x="1987" y="4143"/>
                    <a:pt x="1931" y="4199"/>
                    <a:pt x="1875" y="4325"/>
                  </a:cubicBezTo>
                  <a:cubicBezTo>
                    <a:pt x="1637" y="4968"/>
                    <a:pt x="1288" y="5542"/>
                    <a:pt x="882" y="6130"/>
                  </a:cubicBezTo>
                  <a:cubicBezTo>
                    <a:pt x="1288" y="6368"/>
                    <a:pt x="1749" y="6592"/>
                    <a:pt x="2225" y="6774"/>
                  </a:cubicBezTo>
                  <a:cubicBezTo>
                    <a:pt x="2449" y="6718"/>
                    <a:pt x="2631" y="6648"/>
                    <a:pt x="2869" y="6592"/>
                  </a:cubicBezTo>
                  <a:lnTo>
                    <a:pt x="2869" y="6536"/>
                  </a:lnTo>
                  <a:lnTo>
                    <a:pt x="3037" y="6536"/>
                  </a:lnTo>
                  <a:lnTo>
                    <a:pt x="3037" y="6480"/>
                  </a:lnTo>
                  <a:lnTo>
                    <a:pt x="3149" y="6480"/>
                  </a:lnTo>
                  <a:cubicBezTo>
                    <a:pt x="3918" y="6186"/>
                    <a:pt x="4674" y="5892"/>
                    <a:pt x="5374" y="5486"/>
                  </a:cubicBezTo>
                  <a:cubicBezTo>
                    <a:pt x="4086" y="4899"/>
                    <a:pt x="3149" y="3737"/>
                    <a:pt x="2869" y="3387"/>
                  </a:cubicBezTo>
                  <a:close/>
                  <a:moveTo>
                    <a:pt x="770" y="6298"/>
                  </a:moveTo>
                  <a:cubicBezTo>
                    <a:pt x="532" y="6592"/>
                    <a:pt x="294" y="6886"/>
                    <a:pt x="0" y="7179"/>
                  </a:cubicBezTo>
                  <a:cubicBezTo>
                    <a:pt x="588" y="7123"/>
                    <a:pt x="1232" y="6998"/>
                    <a:pt x="1819" y="6886"/>
                  </a:cubicBezTo>
                  <a:cubicBezTo>
                    <a:pt x="1470" y="6718"/>
                    <a:pt x="1050" y="6536"/>
                    <a:pt x="770" y="6298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42" name="Google Shape;3342;p47"/>
            <p:cNvGrpSpPr/>
            <p:nvPr/>
          </p:nvGrpSpPr>
          <p:grpSpPr>
            <a:xfrm flipH="1">
              <a:off x="4612390" y="2870052"/>
              <a:ext cx="1290139" cy="511156"/>
              <a:chOff x="7867750" y="4068576"/>
              <a:chExt cx="1342916" cy="532066"/>
            </a:xfrm>
          </p:grpSpPr>
          <p:sp>
            <p:nvSpPr>
              <p:cNvPr id="3343" name="Google Shape;3343;p47"/>
              <p:cNvSpPr/>
              <p:nvPr/>
            </p:nvSpPr>
            <p:spPr>
              <a:xfrm>
                <a:off x="8478950" y="4103349"/>
                <a:ext cx="109851" cy="264047"/>
              </a:xfrm>
              <a:custGeom>
                <a:rect b="b" l="l" r="r" t="t"/>
                <a:pathLst>
                  <a:path extrusionOk="0" h="3962" w="1457">
                    <a:moveTo>
                      <a:pt x="1288" y="1"/>
                    </a:moveTo>
                    <a:cubicBezTo>
                      <a:pt x="1" y="1512"/>
                      <a:pt x="1" y="3905"/>
                      <a:pt x="1" y="3961"/>
                    </a:cubicBezTo>
                    <a:lnTo>
                      <a:pt x="239" y="3961"/>
                    </a:lnTo>
                    <a:cubicBezTo>
                      <a:pt x="239" y="3961"/>
                      <a:pt x="169" y="1568"/>
                      <a:pt x="1456" y="113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4" name="Google Shape;3344;p47"/>
              <p:cNvSpPr/>
              <p:nvPr/>
            </p:nvSpPr>
            <p:spPr>
              <a:xfrm>
                <a:off x="7867750" y="4126700"/>
                <a:ext cx="1342916" cy="456003"/>
              </a:xfrm>
              <a:custGeom>
                <a:rect b="b" l="l" r="r" t="t"/>
                <a:pathLst>
                  <a:path extrusionOk="0" h="6172" w="18248">
                    <a:moveTo>
                      <a:pt x="18192" y="1"/>
                    </a:moveTo>
                    <a:lnTo>
                      <a:pt x="1" y="5892"/>
                    </a:lnTo>
                    <a:lnTo>
                      <a:pt x="57" y="6172"/>
                    </a:lnTo>
                    <a:lnTo>
                      <a:pt x="18248" y="225"/>
                    </a:lnTo>
                    <a:lnTo>
                      <a:pt x="181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5" name="Google Shape;3345;p47"/>
              <p:cNvSpPr/>
              <p:nvPr/>
            </p:nvSpPr>
            <p:spPr>
              <a:xfrm>
                <a:off x="8765075" y="4068576"/>
                <a:ext cx="59101" cy="206923"/>
              </a:xfrm>
              <a:custGeom>
                <a:rect b="b" l="l" r="r" t="t"/>
                <a:pathLst>
                  <a:path extrusionOk="0" h="3205" w="994">
                    <a:moveTo>
                      <a:pt x="756" y="0"/>
                    </a:moveTo>
                    <a:cubicBezTo>
                      <a:pt x="0" y="1455"/>
                      <a:pt x="56" y="3149"/>
                      <a:pt x="56" y="3205"/>
                    </a:cubicBezTo>
                    <a:lnTo>
                      <a:pt x="294" y="3205"/>
                    </a:lnTo>
                    <a:cubicBezTo>
                      <a:pt x="294" y="3205"/>
                      <a:pt x="224" y="1511"/>
                      <a:pt x="994" y="112"/>
                    </a:cubicBez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6" name="Google Shape;3346;p47"/>
              <p:cNvSpPr/>
              <p:nvPr/>
            </p:nvSpPr>
            <p:spPr>
              <a:xfrm>
                <a:off x="8470491" y="4543536"/>
                <a:ext cx="109912" cy="57106"/>
              </a:xfrm>
              <a:custGeom>
                <a:rect b="b" l="l" r="r" t="t"/>
                <a:pathLst>
                  <a:path extrusionOk="0" h="757" w="1457">
                    <a:moveTo>
                      <a:pt x="113" y="1"/>
                    </a:moveTo>
                    <a:cubicBezTo>
                      <a:pt x="113" y="57"/>
                      <a:pt x="57" y="113"/>
                      <a:pt x="1" y="169"/>
                    </a:cubicBezTo>
                    <a:cubicBezTo>
                      <a:pt x="281" y="407"/>
                      <a:pt x="701" y="589"/>
                      <a:pt x="1050" y="757"/>
                    </a:cubicBezTo>
                    <a:cubicBezTo>
                      <a:pt x="1162" y="701"/>
                      <a:pt x="1330" y="645"/>
                      <a:pt x="1456" y="645"/>
                    </a:cubicBezTo>
                    <a:cubicBezTo>
                      <a:pt x="980" y="463"/>
                      <a:pt x="519" y="239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7" name="Google Shape;3347;p47"/>
              <p:cNvSpPr/>
              <p:nvPr/>
            </p:nvSpPr>
            <p:spPr>
              <a:xfrm>
                <a:off x="8909700" y="4216075"/>
                <a:ext cx="126749" cy="140448"/>
              </a:xfrm>
              <a:custGeom>
                <a:rect b="b" l="l" r="r" t="t"/>
                <a:pathLst>
                  <a:path extrusionOk="0" h="2100" w="2281">
                    <a:moveTo>
                      <a:pt x="182" y="1"/>
                    </a:moveTo>
                    <a:lnTo>
                      <a:pt x="0" y="113"/>
                    </a:lnTo>
                    <a:cubicBezTo>
                      <a:pt x="56" y="169"/>
                      <a:pt x="882" y="1344"/>
                      <a:pt x="2155" y="2100"/>
                    </a:cubicBezTo>
                    <a:lnTo>
                      <a:pt x="2281" y="1918"/>
                    </a:lnTo>
                    <a:cubicBezTo>
                      <a:pt x="1050" y="1162"/>
                      <a:pt x="182" y="1"/>
                      <a:pt x="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8" name="Google Shape;3348;p47"/>
              <p:cNvSpPr/>
              <p:nvPr/>
            </p:nvSpPr>
            <p:spPr>
              <a:xfrm>
                <a:off x="8623555" y="4318731"/>
                <a:ext cx="211225" cy="176373"/>
              </a:xfrm>
              <a:custGeom>
                <a:rect b="b" l="l" r="r" t="t"/>
                <a:pathLst>
                  <a:path extrusionOk="0" h="2338" w="2800">
                    <a:moveTo>
                      <a:pt x="183" y="0"/>
                    </a:moveTo>
                    <a:lnTo>
                      <a:pt x="1" y="126"/>
                    </a:lnTo>
                    <a:cubicBezTo>
                      <a:pt x="1" y="126"/>
                      <a:pt x="1" y="182"/>
                      <a:pt x="71" y="238"/>
                    </a:cubicBezTo>
                    <a:cubicBezTo>
                      <a:pt x="351" y="588"/>
                      <a:pt x="1288" y="1750"/>
                      <a:pt x="2576" y="2337"/>
                    </a:cubicBezTo>
                    <a:cubicBezTo>
                      <a:pt x="2688" y="2337"/>
                      <a:pt x="2744" y="2281"/>
                      <a:pt x="2800" y="2225"/>
                    </a:cubicBezTo>
                    <a:cubicBezTo>
                      <a:pt x="2226" y="1987"/>
                      <a:pt x="1750" y="1638"/>
                      <a:pt x="1288" y="1232"/>
                    </a:cubicBezTo>
                    <a:cubicBezTo>
                      <a:pt x="938" y="1176"/>
                      <a:pt x="589" y="882"/>
                      <a:pt x="533" y="476"/>
                    </a:cubicBezTo>
                    <a:cubicBezTo>
                      <a:pt x="421" y="350"/>
                      <a:pt x="351" y="238"/>
                      <a:pt x="295" y="182"/>
                    </a:cubicBezTo>
                    <a:cubicBezTo>
                      <a:pt x="239" y="70"/>
                      <a:pt x="183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49" name="Google Shape;3349;p47"/>
            <p:cNvSpPr/>
            <p:nvPr/>
          </p:nvSpPr>
          <p:spPr>
            <a:xfrm flipH="1">
              <a:off x="6159902" y="2548081"/>
              <a:ext cx="177564" cy="50733"/>
            </a:xfrm>
            <a:custGeom>
              <a:rect b="b" l="l" r="r" t="t"/>
              <a:pathLst>
                <a:path extrusionOk="0" h="700" w="2450">
                  <a:moveTo>
                    <a:pt x="57" y="0"/>
                  </a:moveTo>
                  <a:lnTo>
                    <a:pt x="1" y="126"/>
                  </a:lnTo>
                  <a:cubicBezTo>
                    <a:pt x="868" y="700"/>
                    <a:pt x="1918" y="700"/>
                    <a:pt x="2267" y="700"/>
                  </a:cubicBezTo>
                  <a:lnTo>
                    <a:pt x="2449" y="700"/>
                  </a:lnTo>
                  <a:lnTo>
                    <a:pt x="2379" y="588"/>
                  </a:lnTo>
                  <a:cubicBezTo>
                    <a:pt x="2379" y="588"/>
                    <a:pt x="2350" y="589"/>
                    <a:pt x="2297" y="589"/>
                  </a:cubicBezTo>
                  <a:cubicBezTo>
                    <a:pt x="1993" y="589"/>
                    <a:pt x="903" y="548"/>
                    <a:pt x="57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47"/>
            <p:cNvSpPr/>
            <p:nvPr/>
          </p:nvSpPr>
          <p:spPr>
            <a:xfrm flipH="1">
              <a:off x="6033144" y="2569316"/>
              <a:ext cx="101465" cy="114728"/>
            </a:xfrm>
            <a:custGeom>
              <a:rect b="b" l="l" r="r" t="t"/>
              <a:pathLst>
                <a:path extrusionOk="0" h="1583" w="1400">
                  <a:moveTo>
                    <a:pt x="1274" y="1"/>
                  </a:moveTo>
                  <a:cubicBezTo>
                    <a:pt x="756" y="882"/>
                    <a:pt x="0" y="1456"/>
                    <a:pt x="0" y="1456"/>
                  </a:cubicBezTo>
                  <a:lnTo>
                    <a:pt x="56" y="1582"/>
                  </a:lnTo>
                  <a:cubicBezTo>
                    <a:pt x="112" y="1582"/>
                    <a:pt x="868" y="994"/>
                    <a:pt x="1400" y="113"/>
                  </a:cubicBezTo>
                  <a:lnTo>
                    <a:pt x="1274" y="1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47"/>
            <p:cNvSpPr/>
            <p:nvPr/>
          </p:nvSpPr>
          <p:spPr>
            <a:xfrm flipH="1">
              <a:off x="5302959" y="2222525"/>
              <a:ext cx="671408" cy="659233"/>
            </a:xfrm>
            <a:custGeom>
              <a:rect b="b" l="l" r="r" t="t"/>
              <a:pathLst>
                <a:path extrusionOk="0" h="9096" w="9264">
                  <a:moveTo>
                    <a:pt x="9264" y="0"/>
                  </a:moveTo>
                  <a:lnTo>
                    <a:pt x="9264" y="0"/>
                  </a:lnTo>
                  <a:cubicBezTo>
                    <a:pt x="6997" y="350"/>
                    <a:pt x="4786" y="1400"/>
                    <a:pt x="3093" y="3037"/>
                  </a:cubicBezTo>
                  <a:cubicBezTo>
                    <a:pt x="1455" y="4674"/>
                    <a:pt x="350" y="6829"/>
                    <a:pt x="0" y="9096"/>
                  </a:cubicBezTo>
                  <a:cubicBezTo>
                    <a:pt x="2337" y="8816"/>
                    <a:pt x="4492" y="7697"/>
                    <a:pt x="6115" y="6129"/>
                  </a:cubicBezTo>
                  <a:cubicBezTo>
                    <a:pt x="7808" y="4492"/>
                    <a:pt x="8858" y="2281"/>
                    <a:pt x="9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47"/>
            <p:cNvSpPr/>
            <p:nvPr/>
          </p:nvSpPr>
          <p:spPr>
            <a:xfrm flipH="1">
              <a:off x="5809995" y="2548081"/>
              <a:ext cx="54864" cy="177491"/>
            </a:xfrm>
            <a:custGeom>
              <a:rect b="b" l="l" r="r" t="t"/>
              <a:pathLst>
                <a:path extrusionOk="0" h="2449" w="757">
                  <a:moveTo>
                    <a:pt x="126" y="0"/>
                  </a:moveTo>
                  <a:cubicBezTo>
                    <a:pt x="0" y="1231"/>
                    <a:pt x="644" y="2393"/>
                    <a:pt x="644" y="2449"/>
                  </a:cubicBezTo>
                  <a:lnTo>
                    <a:pt x="756" y="2393"/>
                  </a:lnTo>
                  <a:cubicBezTo>
                    <a:pt x="756" y="2393"/>
                    <a:pt x="182" y="1175"/>
                    <a:pt x="294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47"/>
            <p:cNvSpPr/>
            <p:nvPr/>
          </p:nvSpPr>
          <p:spPr>
            <a:xfrm flipH="1">
              <a:off x="5539229" y="2649473"/>
              <a:ext cx="206989" cy="50805"/>
            </a:xfrm>
            <a:custGeom>
              <a:rect b="b" l="l" r="r" t="t"/>
              <a:pathLst>
                <a:path extrusionOk="0" h="701" w="2856">
                  <a:moveTo>
                    <a:pt x="57" y="0"/>
                  </a:moveTo>
                  <a:lnTo>
                    <a:pt x="1" y="126"/>
                  </a:lnTo>
                  <a:cubicBezTo>
                    <a:pt x="57" y="182"/>
                    <a:pt x="1050" y="700"/>
                    <a:pt x="2156" y="700"/>
                  </a:cubicBezTo>
                  <a:cubicBezTo>
                    <a:pt x="2394" y="700"/>
                    <a:pt x="2617" y="700"/>
                    <a:pt x="2855" y="644"/>
                  </a:cubicBezTo>
                  <a:lnTo>
                    <a:pt x="2799" y="476"/>
                  </a:lnTo>
                  <a:cubicBezTo>
                    <a:pt x="2574" y="537"/>
                    <a:pt x="2344" y="563"/>
                    <a:pt x="2117" y="563"/>
                  </a:cubicBezTo>
                  <a:cubicBezTo>
                    <a:pt x="1048" y="563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47"/>
            <p:cNvSpPr/>
            <p:nvPr/>
          </p:nvSpPr>
          <p:spPr>
            <a:xfrm flipH="1">
              <a:off x="5738027" y="2780290"/>
              <a:ext cx="139007" cy="50805"/>
            </a:xfrm>
            <a:custGeom>
              <a:rect b="b" l="l" r="r" t="t"/>
              <a:pathLst>
                <a:path extrusionOk="0" h="701" w="1918">
                  <a:moveTo>
                    <a:pt x="56" y="1"/>
                  </a:moveTo>
                  <a:lnTo>
                    <a:pt x="1" y="126"/>
                  </a:lnTo>
                  <a:cubicBezTo>
                    <a:pt x="1" y="182"/>
                    <a:pt x="868" y="644"/>
                    <a:pt x="1862" y="700"/>
                  </a:cubicBezTo>
                  <a:lnTo>
                    <a:pt x="1918" y="532"/>
                  </a:lnTo>
                  <a:cubicBezTo>
                    <a:pt x="924" y="476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47"/>
            <p:cNvSpPr/>
            <p:nvPr/>
          </p:nvSpPr>
          <p:spPr>
            <a:xfrm flipH="1">
              <a:off x="5150838" y="3351245"/>
              <a:ext cx="20365" cy="8190"/>
            </a:xfrm>
            <a:custGeom>
              <a:rect b="b" l="l" r="r" t="t"/>
              <a:pathLst>
                <a:path extrusionOk="0" h="113" w="281">
                  <a:moveTo>
                    <a:pt x="1" y="57"/>
                  </a:moveTo>
                  <a:lnTo>
                    <a:pt x="1" y="113"/>
                  </a:lnTo>
                  <a:lnTo>
                    <a:pt x="1" y="57"/>
                  </a:lnTo>
                  <a:close/>
                  <a:moveTo>
                    <a:pt x="57" y="57"/>
                  </a:moveTo>
                  <a:lnTo>
                    <a:pt x="1" y="57"/>
                  </a:lnTo>
                  <a:lnTo>
                    <a:pt x="57" y="57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113" y="57"/>
                  </a:moveTo>
                  <a:lnTo>
                    <a:pt x="57" y="57"/>
                  </a:lnTo>
                  <a:lnTo>
                    <a:pt x="113" y="57"/>
                  </a:lnTo>
                  <a:close/>
                  <a:moveTo>
                    <a:pt x="113" y="57"/>
                  </a:moveTo>
                  <a:lnTo>
                    <a:pt x="113" y="57"/>
                  </a:lnTo>
                  <a:lnTo>
                    <a:pt x="113" y="57"/>
                  </a:lnTo>
                  <a:close/>
                  <a:moveTo>
                    <a:pt x="113" y="57"/>
                  </a:moveTo>
                  <a:lnTo>
                    <a:pt x="113" y="57"/>
                  </a:lnTo>
                  <a:lnTo>
                    <a:pt x="113" y="57"/>
                  </a:lnTo>
                  <a:close/>
                  <a:moveTo>
                    <a:pt x="169" y="57"/>
                  </a:moveTo>
                  <a:lnTo>
                    <a:pt x="113" y="57"/>
                  </a:lnTo>
                  <a:lnTo>
                    <a:pt x="169" y="57"/>
                  </a:lnTo>
                  <a:close/>
                  <a:moveTo>
                    <a:pt x="169" y="57"/>
                  </a:moveTo>
                  <a:lnTo>
                    <a:pt x="169" y="57"/>
                  </a:lnTo>
                  <a:lnTo>
                    <a:pt x="169" y="57"/>
                  </a:lnTo>
                  <a:close/>
                  <a:moveTo>
                    <a:pt x="169" y="1"/>
                  </a:moveTo>
                  <a:lnTo>
                    <a:pt x="169" y="57"/>
                  </a:lnTo>
                  <a:lnTo>
                    <a:pt x="169" y="1"/>
                  </a:lnTo>
                  <a:close/>
                  <a:moveTo>
                    <a:pt x="225" y="1"/>
                  </a:moveTo>
                  <a:lnTo>
                    <a:pt x="169" y="1"/>
                  </a:lnTo>
                  <a:lnTo>
                    <a:pt x="225" y="1"/>
                  </a:lnTo>
                  <a:close/>
                  <a:moveTo>
                    <a:pt x="225" y="1"/>
                  </a:moveTo>
                  <a:lnTo>
                    <a:pt x="225" y="1"/>
                  </a:lnTo>
                  <a:lnTo>
                    <a:pt x="225" y="1"/>
                  </a:lnTo>
                  <a:close/>
                  <a:moveTo>
                    <a:pt x="225" y="1"/>
                  </a:moveTo>
                  <a:lnTo>
                    <a:pt x="225" y="1"/>
                  </a:lnTo>
                  <a:lnTo>
                    <a:pt x="225" y="1"/>
                  </a:lnTo>
                  <a:close/>
                  <a:moveTo>
                    <a:pt x="281" y="1"/>
                  </a:moveTo>
                  <a:lnTo>
                    <a:pt x="225" y="1"/>
                  </a:lnTo>
                  <a:lnTo>
                    <a:pt x="281" y="1"/>
                  </a:lnTo>
                  <a:close/>
                  <a:moveTo>
                    <a:pt x="281" y="1"/>
                  </a:moveTo>
                  <a:lnTo>
                    <a:pt x="281" y="1"/>
                  </a:lnTo>
                  <a:lnTo>
                    <a:pt x="281" y="1"/>
                  </a:lnTo>
                  <a:close/>
                  <a:moveTo>
                    <a:pt x="281" y="1"/>
                  </a:moveTo>
                  <a:lnTo>
                    <a:pt x="281" y="1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47"/>
            <p:cNvSpPr/>
            <p:nvPr/>
          </p:nvSpPr>
          <p:spPr>
            <a:xfrm flipH="1">
              <a:off x="5221791" y="2894872"/>
              <a:ext cx="9204" cy="8190"/>
            </a:xfrm>
            <a:custGeom>
              <a:rect b="b" l="l" r="r" t="t"/>
              <a:pathLst>
                <a:path extrusionOk="0" h="113" w="127">
                  <a:moveTo>
                    <a:pt x="126" y="1"/>
                  </a:moveTo>
                  <a:cubicBezTo>
                    <a:pt x="56" y="1"/>
                    <a:pt x="0" y="1"/>
                    <a:pt x="0" y="57"/>
                  </a:cubicBezTo>
                  <a:lnTo>
                    <a:pt x="0" y="113"/>
                  </a:lnTo>
                  <a:cubicBezTo>
                    <a:pt x="56" y="57"/>
                    <a:pt x="56" y="57"/>
                    <a:pt x="126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47"/>
            <p:cNvSpPr/>
            <p:nvPr/>
          </p:nvSpPr>
          <p:spPr>
            <a:xfrm flipH="1">
              <a:off x="5404353" y="2391898"/>
              <a:ext cx="355055" cy="206916"/>
            </a:xfrm>
            <a:custGeom>
              <a:rect b="b" l="l" r="r" t="t"/>
              <a:pathLst>
                <a:path extrusionOk="0" h="2855" w="4899">
                  <a:moveTo>
                    <a:pt x="644" y="238"/>
                  </a:moveTo>
                  <a:cubicBezTo>
                    <a:pt x="477" y="406"/>
                    <a:pt x="295" y="532"/>
                    <a:pt x="127" y="700"/>
                  </a:cubicBezTo>
                  <a:cubicBezTo>
                    <a:pt x="127" y="756"/>
                    <a:pt x="71" y="812"/>
                    <a:pt x="1" y="812"/>
                  </a:cubicBezTo>
                  <a:cubicBezTo>
                    <a:pt x="239" y="938"/>
                    <a:pt x="421" y="994"/>
                    <a:pt x="644" y="1050"/>
                  </a:cubicBezTo>
                  <a:cubicBezTo>
                    <a:pt x="588" y="812"/>
                    <a:pt x="588" y="532"/>
                    <a:pt x="644" y="238"/>
                  </a:cubicBezTo>
                  <a:close/>
                  <a:moveTo>
                    <a:pt x="938" y="0"/>
                  </a:moveTo>
                  <a:cubicBezTo>
                    <a:pt x="882" y="0"/>
                    <a:pt x="826" y="56"/>
                    <a:pt x="770" y="112"/>
                  </a:cubicBezTo>
                  <a:cubicBezTo>
                    <a:pt x="700" y="462"/>
                    <a:pt x="770" y="812"/>
                    <a:pt x="826" y="1106"/>
                  </a:cubicBezTo>
                  <a:cubicBezTo>
                    <a:pt x="882" y="1162"/>
                    <a:pt x="994" y="1231"/>
                    <a:pt x="1120" y="1231"/>
                  </a:cubicBezTo>
                  <a:lnTo>
                    <a:pt x="1120" y="1287"/>
                  </a:lnTo>
                  <a:lnTo>
                    <a:pt x="1176" y="1287"/>
                  </a:lnTo>
                  <a:cubicBezTo>
                    <a:pt x="1470" y="1399"/>
                    <a:pt x="1750" y="1581"/>
                    <a:pt x="2044" y="1693"/>
                  </a:cubicBezTo>
                  <a:lnTo>
                    <a:pt x="3037" y="700"/>
                  </a:lnTo>
                  <a:cubicBezTo>
                    <a:pt x="3037" y="700"/>
                    <a:pt x="3037" y="644"/>
                    <a:pt x="2981" y="532"/>
                  </a:cubicBezTo>
                  <a:cubicBezTo>
                    <a:pt x="2338" y="294"/>
                    <a:pt x="1638" y="112"/>
                    <a:pt x="938" y="0"/>
                  </a:cubicBezTo>
                  <a:close/>
                  <a:moveTo>
                    <a:pt x="3331" y="700"/>
                  </a:moveTo>
                  <a:lnTo>
                    <a:pt x="2338" y="1693"/>
                  </a:lnTo>
                  <a:cubicBezTo>
                    <a:pt x="2631" y="1861"/>
                    <a:pt x="3443" y="2211"/>
                    <a:pt x="4269" y="2211"/>
                  </a:cubicBezTo>
                  <a:lnTo>
                    <a:pt x="4493" y="2211"/>
                  </a:lnTo>
                  <a:cubicBezTo>
                    <a:pt x="4619" y="1987"/>
                    <a:pt x="4786" y="1749"/>
                    <a:pt x="4898" y="1511"/>
                  </a:cubicBezTo>
                  <a:cubicBezTo>
                    <a:pt x="4437" y="1231"/>
                    <a:pt x="3919" y="938"/>
                    <a:pt x="3331" y="700"/>
                  </a:cubicBezTo>
                  <a:close/>
                  <a:moveTo>
                    <a:pt x="2687" y="2043"/>
                  </a:moveTo>
                  <a:lnTo>
                    <a:pt x="2687" y="2043"/>
                  </a:lnTo>
                  <a:cubicBezTo>
                    <a:pt x="3149" y="2337"/>
                    <a:pt x="3569" y="2561"/>
                    <a:pt x="3975" y="2855"/>
                  </a:cubicBezTo>
                  <a:cubicBezTo>
                    <a:pt x="4087" y="2743"/>
                    <a:pt x="4269" y="2505"/>
                    <a:pt x="4381" y="2337"/>
                  </a:cubicBezTo>
                  <a:lnTo>
                    <a:pt x="4269" y="2337"/>
                  </a:lnTo>
                  <a:cubicBezTo>
                    <a:pt x="3681" y="2337"/>
                    <a:pt x="3093" y="2211"/>
                    <a:pt x="2687" y="2043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47"/>
            <p:cNvSpPr/>
            <p:nvPr/>
          </p:nvSpPr>
          <p:spPr>
            <a:xfrm flipH="1">
              <a:off x="5517922" y="2438499"/>
              <a:ext cx="93420" cy="80230"/>
            </a:xfrm>
            <a:custGeom>
              <a:rect b="b" l="l" r="r" t="t"/>
              <a:pathLst>
                <a:path extrusionOk="0" h="1107" w="1289">
                  <a:moveTo>
                    <a:pt x="1106" y="1"/>
                  </a:moveTo>
                  <a:lnTo>
                    <a:pt x="1176" y="57"/>
                  </a:lnTo>
                  <a:lnTo>
                    <a:pt x="1050" y="113"/>
                  </a:lnTo>
                  <a:lnTo>
                    <a:pt x="994" y="57"/>
                  </a:lnTo>
                  <a:lnTo>
                    <a:pt x="1" y="1050"/>
                  </a:lnTo>
                  <a:cubicBezTo>
                    <a:pt x="57" y="1050"/>
                    <a:pt x="57" y="1106"/>
                    <a:pt x="127" y="1106"/>
                  </a:cubicBezTo>
                  <a:lnTo>
                    <a:pt x="127" y="994"/>
                  </a:lnTo>
                  <a:cubicBezTo>
                    <a:pt x="183" y="994"/>
                    <a:pt x="183" y="1050"/>
                    <a:pt x="295" y="1050"/>
                  </a:cubicBezTo>
                  <a:lnTo>
                    <a:pt x="1288" y="57"/>
                  </a:lnTo>
                  <a:cubicBezTo>
                    <a:pt x="1232" y="57"/>
                    <a:pt x="1176" y="1"/>
                    <a:pt x="1106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47"/>
            <p:cNvSpPr/>
            <p:nvPr/>
          </p:nvSpPr>
          <p:spPr>
            <a:xfrm flipH="1">
              <a:off x="5526039" y="2430382"/>
              <a:ext cx="17322" cy="16307"/>
            </a:xfrm>
            <a:custGeom>
              <a:rect b="b" l="l" r="r" t="t"/>
              <a:pathLst>
                <a:path extrusionOk="0" h="225" w="239">
                  <a:moveTo>
                    <a:pt x="0" y="1"/>
                  </a:moveTo>
                  <a:cubicBezTo>
                    <a:pt x="56" y="113"/>
                    <a:pt x="56" y="169"/>
                    <a:pt x="56" y="169"/>
                  </a:cubicBezTo>
                  <a:lnTo>
                    <a:pt x="112" y="225"/>
                  </a:lnTo>
                  <a:lnTo>
                    <a:pt x="238" y="169"/>
                  </a:lnTo>
                  <a:lnTo>
                    <a:pt x="168" y="113"/>
                  </a:lnTo>
                  <a:cubicBezTo>
                    <a:pt x="112" y="57"/>
                    <a:pt x="56" y="57"/>
                    <a:pt x="0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60" name="Google Shape;3360;p47"/>
            <p:cNvGrpSpPr/>
            <p:nvPr/>
          </p:nvGrpSpPr>
          <p:grpSpPr>
            <a:xfrm flipH="1">
              <a:off x="5311368" y="2231629"/>
              <a:ext cx="667466" cy="655033"/>
              <a:chOff x="3793340" y="940160"/>
              <a:chExt cx="407737" cy="400143"/>
            </a:xfrm>
          </p:grpSpPr>
          <p:sp>
            <p:nvSpPr>
              <p:cNvPr id="3361" name="Google Shape;3361;p47"/>
              <p:cNvSpPr/>
              <p:nvPr/>
            </p:nvSpPr>
            <p:spPr>
              <a:xfrm>
                <a:off x="3793340" y="940160"/>
                <a:ext cx="407737" cy="400143"/>
              </a:xfrm>
              <a:custGeom>
                <a:rect b="b" l="l" r="r" t="t"/>
                <a:pathLst>
                  <a:path extrusionOk="0" h="9222" w="9390">
                    <a:moveTo>
                      <a:pt x="9264" y="0"/>
                    </a:moveTo>
                    <a:lnTo>
                      <a:pt x="0" y="9096"/>
                    </a:lnTo>
                    <a:lnTo>
                      <a:pt x="112" y="9222"/>
                    </a:lnTo>
                    <a:lnTo>
                      <a:pt x="9390" y="126"/>
                    </a:lnTo>
                    <a:lnTo>
                      <a:pt x="92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2" name="Google Shape;3362;p47"/>
              <p:cNvSpPr/>
              <p:nvPr/>
            </p:nvSpPr>
            <p:spPr>
              <a:xfrm>
                <a:off x="4041119" y="989043"/>
                <a:ext cx="28564" cy="82424"/>
              </a:xfrm>
              <a:custGeom>
                <a:rect b="b" l="l" r="r" t="t"/>
                <a:pathLst>
                  <a:path extrusionOk="0" h="2156" w="701">
                    <a:moveTo>
                      <a:pt x="57" y="1"/>
                    </a:moveTo>
                    <a:cubicBezTo>
                      <a:pt x="1" y="1106"/>
                      <a:pt x="518" y="2156"/>
                      <a:pt x="574" y="2156"/>
                    </a:cubicBezTo>
                    <a:lnTo>
                      <a:pt x="700" y="2100"/>
                    </a:lnTo>
                    <a:cubicBezTo>
                      <a:pt x="700" y="2100"/>
                      <a:pt x="168" y="1106"/>
                      <a:pt x="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3" name="Google Shape;3363;p47"/>
              <p:cNvSpPr/>
              <p:nvPr/>
            </p:nvSpPr>
            <p:spPr>
              <a:xfrm>
                <a:off x="4108018" y="1027466"/>
                <a:ext cx="59549" cy="23591"/>
              </a:xfrm>
              <a:custGeom>
                <a:rect b="b" l="l" r="r" t="t"/>
                <a:pathLst>
                  <a:path extrusionOk="0" h="644" w="1932">
                    <a:moveTo>
                      <a:pt x="57" y="0"/>
                    </a:moveTo>
                    <a:lnTo>
                      <a:pt x="1" y="126"/>
                    </a:lnTo>
                    <a:cubicBezTo>
                      <a:pt x="1" y="126"/>
                      <a:pt x="882" y="588"/>
                      <a:pt x="1932" y="644"/>
                    </a:cubicBezTo>
                    <a:lnTo>
                      <a:pt x="1932" y="532"/>
                    </a:lnTo>
                    <a:cubicBezTo>
                      <a:pt x="938" y="476"/>
                      <a:pt x="57" y="0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4" name="Google Shape;3364;p47"/>
              <p:cNvSpPr/>
              <p:nvPr/>
            </p:nvSpPr>
            <p:spPr>
              <a:xfrm>
                <a:off x="3953160" y="1042955"/>
                <a:ext cx="10581" cy="44004"/>
              </a:xfrm>
              <a:custGeom>
                <a:rect b="b" l="l" r="r" t="t"/>
                <a:pathLst>
                  <a:path extrusionOk="0" h="994" w="239">
                    <a:moveTo>
                      <a:pt x="182" y="0"/>
                    </a:moveTo>
                    <a:lnTo>
                      <a:pt x="182" y="0"/>
                    </a:lnTo>
                    <a:cubicBezTo>
                      <a:pt x="112" y="70"/>
                      <a:pt x="56" y="126"/>
                      <a:pt x="56" y="126"/>
                    </a:cubicBezTo>
                    <a:cubicBezTo>
                      <a:pt x="0" y="420"/>
                      <a:pt x="0" y="700"/>
                      <a:pt x="56" y="938"/>
                    </a:cubicBezTo>
                    <a:cubicBezTo>
                      <a:pt x="112" y="994"/>
                      <a:pt x="182" y="994"/>
                      <a:pt x="238" y="994"/>
                    </a:cubicBezTo>
                    <a:cubicBezTo>
                      <a:pt x="182" y="700"/>
                      <a:pt x="112" y="350"/>
                      <a:pt x="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5" name="Google Shape;3365;p47"/>
              <p:cNvSpPr/>
              <p:nvPr/>
            </p:nvSpPr>
            <p:spPr>
              <a:xfrm>
                <a:off x="4023151" y="1110467"/>
                <a:ext cx="102883" cy="30989"/>
              </a:xfrm>
              <a:custGeom>
                <a:rect b="b" l="l" r="r" t="t"/>
                <a:pathLst>
                  <a:path extrusionOk="0" h="700" w="2324">
                    <a:moveTo>
                      <a:pt x="1" y="0"/>
                    </a:moveTo>
                    <a:lnTo>
                      <a:pt x="1" y="112"/>
                    </a:lnTo>
                    <a:cubicBezTo>
                      <a:pt x="169" y="224"/>
                      <a:pt x="351" y="294"/>
                      <a:pt x="518" y="406"/>
                    </a:cubicBezTo>
                    <a:cubicBezTo>
                      <a:pt x="924" y="574"/>
                      <a:pt x="1512" y="700"/>
                      <a:pt x="2100" y="700"/>
                    </a:cubicBezTo>
                    <a:lnTo>
                      <a:pt x="2212" y="700"/>
                    </a:lnTo>
                    <a:cubicBezTo>
                      <a:pt x="2268" y="700"/>
                      <a:pt x="2268" y="644"/>
                      <a:pt x="2324" y="574"/>
                    </a:cubicBezTo>
                    <a:lnTo>
                      <a:pt x="2100" y="574"/>
                    </a:lnTo>
                    <a:cubicBezTo>
                      <a:pt x="1274" y="574"/>
                      <a:pt x="462" y="224"/>
                      <a:pt x="169" y="56"/>
                    </a:cubicBezTo>
                    <a:cubicBezTo>
                      <a:pt x="57" y="56"/>
                      <a:pt x="57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66" name="Google Shape;3366;p47"/>
            <p:cNvSpPr/>
            <p:nvPr/>
          </p:nvSpPr>
          <p:spPr>
            <a:xfrm flipH="1">
              <a:off x="5171124" y="2405378"/>
              <a:ext cx="1466532" cy="1209680"/>
            </a:xfrm>
            <a:custGeom>
              <a:rect b="b" l="l" r="r" t="t"/>
              <a:pathLst>
                <a:path extrusionOk="0" h="16691" w="20235">
                  <a:moveTo>
                    <a:pt x="8248" y="1"/>
                  </a:moveTo>
                  <a:cubicBezTo>
                    <a:pt x="5731" y="1"/>
                    <a:pt x="3599" y="888"/>
                    <a:pt x="2561" y="2501"/>
                  </a:cubicBezTo>
                  <a:cubicBezTo>
                    <a:pt x="2505" y="2669"/>
                    <a:pt x="2393" y="2795"/>
                    <a:pt x="2323" y="2963"/>
                  </a:cubicBezTo>
                  <a:cubicBezTo>
                    <a:pt x="2211" y="3144"/>
                    <a:pt x="2155" y="3312"/>
                    <a:pt x="2044" y="3550"/>
                  </a:cubicBezTo>
                  <a:cubicBezTo>
                    <a:pt x="1" y="8392"/>
                    <a:pt x="2155" y="13919"/>
                    <a:pt x="6941" y="15962"/>
                  </a:cubicBezTo>
                  <a:cubicBezTo>
                    <a:pt x="8111" y="16455"/>
                    <a:pt x="9333" y="16690"/>
                    <a:pt x="10538" y="16690"/>
                  </a:cubicBezTo>
                  <a:cubicBezTo>
                    <a:pt x="14192" y="16690"/>
                    <a:pt x="17705" y="14537"/>
                    <a:pt x="19241" y="10897"/>
                  </a:cubicBezTo>
                  <a:cubicBezTo>
                    <a:pt x="19297" y="10771"/>
                    <a:pt x="19353" y="10715"/>
                    <a:pt x="19353" y="10659"/>
                  </a:cubicBezTo>
                  <a:cubicBezTo>
                    <a:pt x="19535" y="10253"/>
                    <a:pt x="19647" y="9847"/>
                    <a:pt x="19759" y="9441"/>
                  </a:cubicBezTo>
                  <a:cubicBezTo>
                    <a:pt x="20235" y="6461"/>
                    <a:pt x="17548" y="2907"/>
                    <a:pt x="13294" y="1101"/>
                  </a:cubicBezTo>
                  <a:cubicBezTo>
                    <a:pt x="11578" y="354"/>
                    <a:pt x="9836" y="1"/>
                    <a:pt x="82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47"/>
            <p:cNvSpPr/>
            <p:nvPr/>
          </p:nvSpPr>
          <p:spPr>
            <a:xfrm flipH="1">
              <a:off x="6502708" y="2734631"/>
              <a:ext cx="4131" cy="12248"/>
            </a:xfrm>
            <a:custGeom>
              <a:rect b="b" l="l" r="r" t="t"/>
              <a:pathLst>
                <a:path extrusionOk="0" h="169" w="57">
                  <a:moveTo>
                    <a:pt x="57" y="1"/>
                  </a:moveTo>
                  <a:cubicBezTo>
                    <a:pt x="1" y="57"/>
                    <a:pt x="1" y="113"/>
                    <a:pt x="57" y="169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FF7A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47"/>
            <p:cNvSpPr/>
            <p:nvPr/>
          </p:nvSpPr>
          <p:spPr>
            <a:xfrm flipH="1">
              <a:off x="5311079" y="3292468"/>
              <a:ext cx="17322" cy="16307"/>
            </a:xfrm>
            <a:custGeom>
              <a:rect b="b" l="l" r="r" t="t"/>
              <a:pathLst>
                <a:path extrusionOk="0" h="225" w="239">
                  <a:moveTo>
                    <a:pt x="127" y="0"/>
                  </a:moveTo>
                  <a:cubicBezTo>
                    <a:pt x="1" y="0"/>
                    <a:pt x="1" y="168"/>
                    <a:pt x="71" y="224"/>
                  </a:cubicBezTo>
                  <a:lnTo>
                    <a:pt x="127" y="224"/>
                  </a:lnTo>
                  <a:cubicBezTo>
                    <a:pt x="239" y="224"/>
                    <a:pt x="239" y="56"/>
                    <a:pt x="183" y="56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7A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69" name="Google Shape;3369;p47"/>
            <p:cNvGrpSpPr/>
            <p:nvPr/>
          </p:nvGrpSpPr>
          <p:grpSpPr>
            <a:xfrm flipH="1">
              <a:off x="5368208" y="2822768"/>
              <a:ext cx="1150099" cy="760645"/>
              <a:chOff x="3462516" y="1301271"/>
              <a:chExt cx="702565" cy="464658"/>
            </a:xfrm>
          </p:grpSpPr>
          <p:sp>
            <p:nvSpPr>
              <p:cNvPr id="3370" name="Google Shape;3370;p47"/>
              <p:cNvSpPr/>
              <p:nvPr/>
            </p:nvSpPr>
            <p:spPr>
              <a:xfrm>
                <a:off x="4028109" y="1402251"/>
                <a:ext cx="51486" cy="159859"/>
              </a:xfrm>
              <a:custGeom>
                <a:rect b="b" l="l" r="r" t="t"/>
                <a:pathLst>
                  <a:path extrusionOk="0" h="3611" w="1163">
                    <a:moveTo>
                      <a:pt x="994" y="0"/>
                    </a:moveTo>
                    <a:cubicBezTo>
                      <a:pt x="1" y="1511"/>
                      <a:pt x="57" y="3498"/>
                      <a:pt x="57" y="3610"/>
                    </a:cubicBezTo>
                    <a:lnTo>
                      <a:pt x="295" y="3610"/>
                    </a:lnTo>
                    <a:cubicBezTo>
                      <a:pt x="295" y="3554"/>
                      <a:pt x="239" y="1567"/>
                      <a:pt x="1162" y="112"/>
                    </a:cubicBezTo>
                    <a:lnTo>
                      <a:pt x="9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1" name="Google Shape;3371;p47"/>
              <p:cNvSpPr/>
              <p:nvPr/>
            </p:nvSpPr>
            <p:spPr>
              <a:xfrm>
                <a:off x="3517056" y="1526118"/>
                <a:ext cx="28510" cy="20497"/>
              </a:xfrm>
              <a:custGeom>
                <a:rect b="b" l="l" r="r" t="t"/>
                <a:pathLst>
                  <a:path extrusionOk="0" h="463" w="644">
                    <a:moveTo>
                      <a:pt x="294" y="1"/>
                    </a:moveTo>
                    <a:cubicBezTo>
                      <a:pt x="56" y="1"/>
                      <a:pt x="0" y="407"/>
                      <a:pt x="294" y="463"/>
                    </a:cubicBezTo>
                    <a:cubicBezTo>
                      <a:pt x="588" y="463"/>
                      <a:pt x="64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2" name="Google Shape;3372;p47"/>
              <p:cNvSpPr/>
              <p:nvPr/>
            </p:nvSpPr>
            <p:spPr>
              <a:xfrm>
                <a:off x="3767315" y="1670483"/>
                <a:ext cx="28554" cy="20497"/>
              </a:xfrm>
              <a:custGeom>
                <a:rect b="b" l="l" r="r" t="t"/>
                <a:pathLst>
                  <a:path extrusionOk="0" h="463" w="645">
                    <a:moveTo>
                      <a:pt x="294" y="0"/>
                    </a:moveTo>
                    <a:cubicBezTo>
                      <a:pt x="56" y="0"/>
                      <a:pt x="0" y="462"/>
                      <a:pt x="294" y="462"/>
                    </a:cubicBezTo>
                    <a:cubicBezTo>
                      <a:pt x="588" y="462"/>
                      <a:pt x="644" y="56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3" name="Google Shape;3373;p47"/>
              <p:cNvSpPr/>
              <p:nvPr/>
            </p:nvSpPr>
            <p:spPr>
              <a:xfrm>
                <a:off x="3532507" y="1608505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9" y="1"/>
                    </a:moveTo>
                    <a:cubicBezTo>
                      <a:pt x="113" y="1"/>
                      <a:pt x="1" y="239"/>
                      <a:pt x="169" y="295"/>
                    </a:cubicBezTo>
                    <a:lnTo>
                      <a:pt x="239" y="351"/>
                    </a:lnTo>
                    <a:cubicBezTo>
                      <a:pt x="407" y="351"/>
                      <a:pt x="463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4" name="Google Shape;3374;p47"/>
              <p:cNvSpPr/>
              <p:nvPr/>
            </p:nvSpPr>
            <p:spPr>
              <a:xfrm>
                <a:off x="3583948" y="1489595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8" y="0"/>
                    </a:moveTo>
                    <a:cubicBezTo>
                      <a:pt x="0" y="0"/>
                      <a:pt x="0" y="294"/>
                      <a:pt x="182" y="294"/>
                    </a:cubicBezTo>
                    <a:lnTo>
                      <a:pt x="238" y="294"/>
                    </a:lnTo>
                    <a:cubicBezTo>
                      <a:pt x="406" y="294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5" name="Google Shape;3375;p47"/>
              <p:cNvSpPr/>
              <p:nvPr/>
            </p:nvSpPr>
            <p:spPr>
              <a:xfrm>
                <a:off x="3527593" y="1422659"/>
                <a:ext cx="20453" cy="20497"/>
              </a:xfrm>
              <a:custGeom>
                <a:rect b="b" l="l" r="r" t="t"/>
                <a:pathLst>
                  <a:path extrusionOk="0" h="463" w="462">
                    <a:moveTo>
                      <a:pt x="224" y="1"/>
                    </a:moveTo>
                    <a:cubicBezTo>
                      <a:pt x="56" y="57"/>
                      <a:pt x="0" y="351"/>
                      <a:pt x="168" y="463"/>
                    </a:cubicBezTo>
                    <a:lnTo>
                      <a:pt x="280" y="463"/>
                    </a:lnTo>
                    <a:cubicBezTo>
                      <a:pt x="350" y="463"/>
                      <a:pt x="406" y="407"/>
                      <a:pt x="462" y="351"/>
                    </a:cubicBezTo>
                    <a:cubicBezTo>
                      <a:pt x="350" y="239"/>
                      <a:pt x="280" y="113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6" name="Google Shape;3376;p47"/>
              <p:cNvSpPr/>
              <p:nvPr/>
            </p:nvSpPr>
            <p:spPr>
              <a:xfrm>
                <a:off x="3671913" y="1621520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8" y="1"/>
                    </a:moveTo>
                    <a:cubicBezTo>
                      <a:pt x="56" y="1"/>
                      <a:pt x="0" y="225"/>
                      <a:pt x="168" y="351"/>
                    </a:cubicBezTo>
                    <a:lnTo>
                      <a:pt x="238" y="351"/>
                    </a:lnTo>
                    <a:cubicBezTo>
                      <a:pt x="406" y="351"/>
                      <a:pt x="462" y="113"/>
                      <a:pt x="294" y="57"/>
                    </a:cubicBezTo>
                    <a:cubicBezTo>
                      <a:pt x="294" y="1"/>
                      <a:pt x="23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7" name="Google Shape;3377;p47"/>
              <p:cNvSpPr/>
              <p:nvPr/>
            </p:nvSpPr>
            <p:spPr>
              <a:xfrm>
                <a:off x="3486067" y="1456127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8" y="1"/>
                    </a:moveTo>
                    <a:cubicBezTo>
                      <a:pt x="56" y="1"/>
                      <a:pt x="0" y="238"/>
                      <a:pt x="168" y="294"/>
                    </a:cubicBezTo>
                    <a:lnTo>
                      <a:pt x="238" y="294"/>
                    </a:lnTo>
                    <a:cubicBezTo>
                      <a:pt x="406" y="294"/>
                      <a:pt x="462" y="57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8" name="Google Shape;3378;p47"/>
              <p:cNvSpPr/>
              <p:nvPr/>
            </p:nvSpPr>
            <p:spPr>
              <a:xfrm>
                <a:off x="3596964" y="1577560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8" y="0"/>
                    </a:moveTo>
                    <a:cubicBezTo>
                      <a:pt x="56" y="0"/>
                      <a:pt x="0" y="294"/>
                      <a:pt x="238" y="294"/>
                    </a:cubicBezTo>
                    <a:cubicBezTo>
                      <a:pt x="406" y="294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9" name="Google Shape;3379;p47"/>
              <p:cNvSpPr/>
              <p:nvPr/>
            </p:nvSpPr>
            <p:spPr>
              <a:xfrm>
                <a:off x="3917213" y="1739854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9" y="1"/>
                    </a:moveTo>
                    <a:cubicBezTo>
                      <a:pt x="57" y="1"/>
                      <a:pt x="1" y="238"/>
                      <a:pt x="169" y="294"/>
                    </a:cubicBezTo>
                    <a:lnTo>
                      <a:pt x="225" y="294"/>
                    </a:lnTo>
                    <a:cubicBezTo>
                      <a:pt x="351" y="294"/>
                      <a:pt x="407" y="70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0" name="Google Shape;3380;p47"/>
              <p:cNvSpPr/>
              <p:nvPr/>
            </p:nvSpPr>
            <p:spPr>
              <a:xfrm>
                <a:off x="3738805" y="1588096"/>
                <a:ext cx="23596" cy="17974"/>
              </a:xfrm>
              <a:custGeom>
                <a:rect b="b" l="l" r="r" t="t"/>
                <a:pathLst>
                  <a:path extrusionOk="0" h="406" w="533">
                    <a:moveTo>
                      <a:pt x="183" y="0"/>
                    </a:moveTo>
                    <a:cubicBezTo>
                      <a:pt x="1" y="56"/>
                      <a:pt x="1" y="280"/>
                      <a:pt x="183" y="406"/>
                    </a:cubicBezTo>
                    <a:lnTo>
                      <a:pt x="295" y="406"/>
                    </a:lnTo>
                    <a:cubicBezTo>
                      <a:pt x="407" y="406"/>
                      <a:pt x="533" y="280"/>
                      <a:pt x="533" y="112"/>
                    </a:cubicBezTo>
                    <a:cubicBezTo>
                      <a:pt x="407" y="112"/>
                      <a:pt x="295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1" name="Google Shape;3381;p47"/>
              <p:cNvSpPr/>
              <p:nvPr/>
            </p:nvSpPr>
            <p:spPr>
              <a:xfrm>
                <a:off x="4015094" y="163949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83" y="57"/>
                      <a:pt x="113" y="57"/>
                      <a:pt x="1" y="57"/>
                    </a:cubicBezTo>
                    <a:cubicBezTo>
                      <a:pt x="1" y="113"/>
                      <a:pt x="1" y="169"/>
                      <a:pt x="57" y="238"/>
                    </a:cubicBezTo>
                    <a:lnTo>
                      <a:pt x="113" y="238"/>
                    </a:lnTo>
                    <a:cubicBezTo>
                      <a:pt x="239" y="238"/>
                      <a:pt x="295" y="11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2" name="Google Shape;3382;p47"/>
              <p:cNvSpPr/>
              <p:nvPr/>
            </p:nvSpPr>
            <p:spPr>
              <a:xfrm>
                <a:off x="3945723" y="1657467"/>
                <a:ext cx="27934" cy="20497"/>
              </a:xfrm>
              <a:custGeom>
                <a:rect b="b" l="l" r="r" t="t"/>
                <a:pathLst>
                  <a:path extrusionOk="0" h="463" w="631">
                    <a:moveTo>
                      <a:pt x="280" y="0"/>
                    </a:moveTo>
                    <a:cubicBezTo>
                      <a:pt x="112" y="0"/>
                      <a:pt x="1" y="350"/>
                      <a:pt x="224" y="462"/>
                    </a:cubicBezTo>
                    <a:lnTo>
                      <a:pt x="280" y="462"/>
                    </a:lnTo>
                    <a:cubicBezTo>
                      <a:pt x="518" y="462"/>
                      <a:pt x="630" y="112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3" name="Google Shape;3383;p47"/>
              <p:cNvSpPr/>
              <p:nvPr/>
            </p:nvSpPr>
            <p:spPr>
              <a:xfrm>
                <a:off x="3462516" y="1301271"/>
                <a:ext cx="21117" cy="20497"/>
              </a:xfrm>
              <a:custGeom>
                <a:rect b="b" l="l" r="r" t="t"/>
                <a:pathLst>
                  <a:path extrusionOk="0" h="463" w="477">
                    <a:moveTo>
                      <a:pt x="351" y="0"/>
                    </a:moveTo>
                    <a:cubicBezTo>
                      <a:pt x="127" y="0"/>
                      <a:pt x="1" y="350"/>
                      <a:pt x="239" y="406"/>
                    </a:cubicBezTo>
                    <a:cubicBezTo>
                      <a:pt x="295" y="462"/>
                      <a:pt x="295" y="462"/>
                      <a:pt x="351" y="462"/>
                    </a:cubicBezTo>
                    <a:cubicBezTo>
                      <a:pt x="421" y="462"/>
                      <a:pt x="421" y="462"/>
                      <a:pt x="477" y="406"/>
                    </a:cubicBezTo>
                    <a:cubicBezTo>
                      <a:pt x="421" y="294"/>
                      <a:pt x="351" y="112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4" name="Google Shape;3384;p47"/>
              <p:cNvSpPr/>
              <p:nvPr/>
            </p:nvSpPr>
            <p:spPr>
              <a:xfrm>
                <a:off x="3818712" y="1745432"/>
                <a:ext cx="28554" cy="20497"/>
              </a:xfrm>
              <a:custGeom>
                <a:rect b="b" l="l" r="r" t="t"/>
                <a:pathLst>
                  <a:path extrusionOk="0" h="463" w="645">
                    <a:moveTo>
                      <a:pt x="295" y="0"/>
                    </a:moveTo>
                    <a:cubicBezTo>
                      <a:pt x="127" y="0"/>
                      <a:pt x="1" y="350"/>
                      <a:pt x="239" y="406"/>
                    </a:cubicBezTo>
                    <a:cubicBezTo>
                      <a:pt x="295" y="462"/>
                      <a:pt x="295" y="462"/>
                      <a:pt x="351" y="462"/>
                    </a:cubicBezTo>
                    <a:cubicBezTo>
                      <a:pt x="533" y="462"/>
                      <a:pt x="645" y="112"/>
                      <a:pt x="4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5" name="Google Shape;3385;p47"/>
              <p:cNvSpPr/>
              <p:nvPr/>
            </p:nvSpPr>
            <p:spPr>
              <a:xfrm>
                <a:off x="4069635" y="1659946"/>
                <a:ext cx="30989" cy="21117"/>
              </a:xfrm>
              <a:custGeom>
                <a:rect b="b" l="l" r="r" t="t"/>
                <a:pathLst>
                  <a:path extrusionOk="0" h="477" w="700">
                    <a:moveTo>
                      <a:pt x="350" y="0"/>
                    </a:moveTo>
                    <a:cubicBezTo>
                      <a:pt x="112" y="0"/>
                      <a:pt x="0" y="350"/>
                      <a:pt x="224" y="476"/>
                    </a:cubicBezTo>
                    <a:lnTo>
                      <a:pt x="350" y="476"/>
                    </a:lnTo>
                    <a:cubicBezTo>
                      <a:pt x="574" y="476"/>
                      <a:pt x="700" y="126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6" name="Google Shape;3386;p47"/>
              <p:cNvSpPr/>
              <p:nvPr/>
            </p:nvSpPr>
            <p:spPr>
              <a:xfrm>
                <a:off x="4143964" y="1621520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8" y="1"/>
                    </a:moveTo>
                    <a:cubicBezTo>
                      <a:pt x="70" y="1"/>
                      <a:pt x="0" y="225"/>
                      <a:pt x="182" y="295"/>
                    </a:cubicBezTo>
                    <a:cubicBezTo>
                      <a:pt x="182" y="351"/>
                      <a:pt x="238" y="351"/>
                      <a:pt x="238" y="351"/>
                    </a:cubicBezTo>
                    <a:cubicBezTo>
                      <a:pt x="420" y="351"/>
                      <a:pt x="476" y="113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7" name="Google Shape;3387;p47"/>
              <p:cNvSpPr/>
              <p:nvPr/>
            </p:nvSpPr>
            <p:spPr>
              <a:xfrm>
                <a:off x="3656418" y="1716922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9" y="1"/>
                    </a:moveTo>
                    <a:cubicBezTo>
                      <a:pt x="57" y="1"/>
                      <a:pt x="1" y="239"/>
                      <a:pt x="169" y="295"/>
                    </a:cubicBezTo>
                    <a:lnTo>
                      <a:pt x="239" y="295"/>
                    </a:lnTo>
                    <a:cubicBezTo>
                      <a:pt x="406" y="295"/>
                      <a:pt x="462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8" name="Google Shape;3388;p47"/>
              <p:cNvSpPr/>
              <p:nvPr/>
            </p:nvSpPr>
            <p:spPr>
              <a:xfrm>
                <a:off x="4103058" y="1621520"/>
                <a:ext cx="15539" cy="13060"/>
              </a:xfrm>
              <a:custGeom>
                <a:rect b="b" l="l" r="r" t="t"/>
                <a:pathLst>
                  <a:path extrusionOk="0" h="295" w="351">
                    <a:moveTo>
                      <a:pt x="295" y="1"/>
                    </a:moveTo>
                    <a:cubicBezTo>
                      <a:pt x="169" y="57"/>
                      <a:pt x="113" y="57"/>
                      <a:pt x="1" y="113"/>
                    </a:cubicBezTo>
                    <a:cubicBezTo>
                      <a:pt x="1" y="169"/>
                      <a:pt x="57" y="225"/>
                      <a:pt x="113" y="225"/>
                    </a:cubicBezTo>
                    <a:cubicBezTo>
                      <a:pt x="113" y="295"/>
                      <a:pt x="169" y="295"/>
                      <a:pt x="169" y="295"/>
                    </a:cubicBezTo>
                    <a:cubicBezTo>
                      <a:pt x="295" y="295"/>
                      <a:pt x="351" y="11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9" name="Google Shape;3389;p47"/>
              <p:cNvSpPr/>
              <p:nvPr/>
            </p:nvSpPr>
            <p:spPr>
              <a:xfrm>
                <a:off x="3849701" y="1626478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82" y="1"/>
                    </a:moveTo>
                    <a:cubicBezTo>
                      <a:pt x="71" y="1"/>
                      <a:pt x="1" y="183"/>
                      <a:pt x="127" y="239"/>
                    </a:cubicBezTo>
                    <a:lnTo>
                      <a:pt x="182" y="239"/>
                    </a:lnTo>
                    <a:cubicBezTo>
                      <a:pt x="238" y="239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0" name="Google Shape;3390;p47"/>
              <p:cNvSpPr/>
              <p:nvPr/>
            </p:nvSpPr>
            <p:spPr>
              <a:xfrm>
                <a:off x="3648361" y="1562065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71" y="0"/>
                      <a:pt x="1" y="168"/>
                      <a:pt x="127" y="168"/>
                    </a:cubicBezTo>
                    <a:lnTo>
                      <a:pt x="127" y="238"/>
                    </a:lnTo>
                    <a:cubicBezTo>
                      <a:pt x="239" y="238"/>
                      <a:pt x="295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1" name="Google Shape;3391;p47"/>
              <p:cNvSpPr/>
              <p:nvPr/>
            </p:nvSpPr>
            <p:spPr>
              <a:xfrm>
                <a:off x="3780330" y="1628957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112" y="1"/>
                    </a:moveTo>
                    <a:cubicBezTo>
                      <a:pt x="0" y="1"/>
                      <a:pt x="0" y="127"/>
                      <a:pt x="56" y="183"/>
                    </a:cubicBezTo>
                    <a:lnTo>
                      <a:pt x="112" y="183"/>
                    </a:lnTo>
                    <a:cubicBezTo>
                      <a:pt x="238" y="183"/>
                      <a:pt x="238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2" name="Google Shape;3392;p47"/>
              <p:cNvSpPr/>
              <p:nvPr/>
            </p:nvSpPr>
            <p:spPr>
              <a:xfrm>
                <a:off x="3468094" y="1389235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57" y="0"/>
                      <a:pt x="1" y="168"/>
                      <a:pt x="113" y="168"/>
                    </a:cubicBezTo>
                    <a:cubicBezTo>
                      <a:pt x="225" y="168"/>
                      <a:pt x="295" y="56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3" name="Google Shape;3393;p47"/>
              <p:cNvSpPr/>
              <p:nvPr/>
            </p:nvSpPr>
            <p:spPr>
              <a:xfrm>
                <a:off x="3609979" y="1646931"/>
                <a:ext cx="10581" cy="10581"/>
              </a:xfrm>
              <a:custGeom>
                <a:rect b="b" l="l" r="r" t="t"/>
                <a:pathLst>
                  <a:path extrusionOk="0" h="239" w="239">
                    <a:moveTo>
                      <a:pt x="112" y="1"/>
                    </a:moveTo>
                    <a:cubicBezTo>
                      <a:pt x="0" y="1"/>
                      <a:pt x="0" y="182"/>
                      <a:pt x="56" y="182"/>
                    </a:cubicBezTo>
                    <a:cubicBezTo>
                      <a:pt x="112" y="182"/>
                      <a:pt x="112" y="238"/>
                      <a:pt x="112" y="238"/>
                    </a:cubicBezTo>
                    <a:cubicBezTo>
                      <a:pt x="238" y="238"/>
                      <a:pt x="238" y="70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4" name="Google Shape;3394;p47"/>
              <p:cNvSpPr/>
              <p:nvPr/>
            </p:nvSpPr>
            <p:spPr>
              <a:xfrm>
                <a:off x="3715917" y="1696469"/>
                <a:ext cx="9916" cy="7482"/>
              </a:xfrm>
              <a:custGeom>
                <a:rect b="b" l="l" r="r" t="t"/>
                <a:pathLst>
                  <a:path extrusionOk="0" h="169" w="224">
                    <a:moveTo>
                      <a:pt x="112" y="1"/>
                    </a:moveTo>
                    <a:cubicBezTo>
                      <a:pt x="0" y="1"/>
                      <a:pt x="0" y="113"/>
                      <a:pt x="56" y="169"/>
                    </a:cubicBezTo>
                    <a:lnTo>
                      <a:pt x="112" y="169"/>
                    </a:lnTo>
                    <a:cubicBezTo>
                      <a:pt x="224" y="169"/>
                      <a:pt x="22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5" name="Google Shape;3395;p47"/>
              <p:cNvSpPr/>
              <p:nvPr/>
            </p:nvSpPr>
            <p:spPr>
              <a:xfrm>
                <a:off x="4007657" y="1706386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9" y="1"/>
                    </a:moveTo>
                    <a:cubicBezTo>
                      <a:pt x="57" y="1"/>
                      <a:pt x="1" y="239"/>
                      <a:pt x="113" y="295"/>
                    </a:cubicBezTo>
                    <a:lnTo>
                      <a:pt x="169" y="295"/>
                    </a:lnTo>
                    <a:cubicBezTo>
                      <a:pt x="351" y="295"/>
                      <a:pt x="407" y="57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6" name="Google Shape;3396;p47"/>
              <p:cNvSpPr/>
              <p:nvPr/>
            </p:nvSpPr>
            <p:spPr>
              <a:xfrm>
                <a:off x="3873253" y="1698948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8" y="1"/>
                    </a:moveTo>
                    <a:cubicBezTo>
                      <a:pt x="56" y="1"/>
                      <a:pt x="0" y="225"/>
                      <a:pt x="112" y="295"/>
                    </a:cubicBezTo>
                    <a:lnTo>
                      <a:pt x="238" y="295"/>
                    </a:lnTo>
                    <a:cubicBezTo>
                      <a:pt x="350" y="295"/>
                      <a:pt x="406" y="57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97" name="Google Shape;3397;p47"/>
            <p:cNvSpPr/>
            <p:nvPr/>
          </p:nvSpPr>
          <p:spPr>
            <a:xfrm flipH="1">
              <a:off x="5163007" y="2405016"/>
              <a:ext cx="1382388" cy="975731"/>
            </a:xfrm>
            <a:custGeom>
              <a:rect b="b" l="l" r="r" t="t"/>
              <a:pathLst>
                <a:path extrusionOk="0" h="13463" w="19074">
                  <a:moveTo>
                    <a:pt x="6942" y="225"/>
                  </a:moveTo>
                  <a:cubicBezTo>
                    <a:pt x="8523" y="225"/>
                    <a:pt x="10216" y="575"/>
                    <a:pt x="11839" y="1274"/>
                  </a:cubicBezTo>
                  <a:cubicBezTo>
                    <a:pt x="16387" y="3261"/>
                    <a:pt x="19074" y="7222"/>
                    <a:pt x="17786" y="10202"/>
                  </a:cubicBezTo>
                  <a:cubicBezTo>
                    <a:pt x="16975" y="12063"/>
                    <a:pt x="14820" y="13113"/>
                    <a:pt x="12133" y="13113"/>
                  </a:cubicBezTo>
                  <a:cubicBezTo>
                    <a:pt x="10622" y="13113"/>
                    <a:pt x="8929" y="12763"/>
                    <a:pt x="7235" y="12063"/>
                  </a:cubicBezTo>
                  <a:cubicBezTo>
                    <a:pt x="2688" y="10146"/>
                    <a:pt x="1" y="6116"/>
                    <a:pt x="1288" y="3149"/>
                  </a:cubicBezTo>
                  <a:cubicBezTo>
                    <a:pt x="2100" y="1274"/>
                    <a:pt x="4325" y="225"/>
                    <a:pt x="6942" y="225"/>
                  </a:cubicBezTo>
                  <a:close/>
                  <a:moveTo>
                    <a:pt x="6018" y="1"/>
                  </a:moveTo>
                  <a:cubicBezTo>
                    <a:pt x="5486" y="57"/>
                    <a:pt x="5025" y="169"/>
                    <a:pt x="4549" y="225"/>
                  </a:cubicBezTo>
                  <a:cubicBezTo>
                    <a:pt x="4493" y="281"/>
                    <a:pt x="4437" y="281"/>
                    <a:pt x="4381" y="281"/>
                  </a:cubicBezTo>
                  <a:cubicBezTo>
                    <a:pt x="4087" y="407"/>
                    <a:pt x="3793" y="463"/>
                    <a:pt x="3569" y="575"/>
                  </a:cubicBezTo>
                  <a:cubicBezTo>
                    <a:pt x="2338" y="1106"/>
                    <a:pt x="1400" y="1918"/>
                    <a:pt x="938" y="3024"/>
                  </a:cubicBezTo>
                  <a:cubicBezTo>
                    <a:pt x="827" y="3261"/>
                    <a:pt x="771" y="3429"/>
                    <a:pt x="701" y="3667"/>
                  </a:cubicBezTo>
                  <a:cubicBezTo>
                    <a:pt x="645" y="4017"/>
                    <a:pt x="589" y="4367"/>
                    <a:pt x="589" y="4717"/>
                  </a:cubicBezTo>
                  <a:cubicBezTo>
                    <a:pt x="589" y="7515"/>
                    <a:pt x="3149" y="10720"/>
                    <a:pt x="7124" y="12413"/>
                  </a:cubicBezTo>
                  <a:cubicBezTo>
                    <a:pt x="8873" y="13113"/>
                    <a:pt x="10622" y="13463"/>
                    <a:pt x="12189" y="13463"/>
                  </a:cubicBezTo>
                  <a:cubicBezTo>
                    <a:pt x="14988" y="13463"/>
                    <a:pt x="17269" y="12413"/>
                    <a:pt x="18136" y="10370"/>
                  </a:cubicBezTo>
                  <a:cubicBezTo>
                    <a:pt x="18374" y="9852"/>
                    <a:pt x="18486" y="9321"/>
                    <a:pt x="18486" y="8747"/>
                  </a:cubicBezTo>
                  <a:cubicBezTo>
                    <a:pt x="18486" y="5948"/>
                    <a:pt x="15869" y="2730"/>
                    <a:pt x="11965" y="1050"/>
                  </a:cubicBezTo>
                  <a:cubicBezTo>
                    <a:pt x="11839" y="1050"/>
                    <a:pt x="11727" y="981"/>
                    <a:pt x="11671" y="925"/>
                  </a:cubicBezTo>
                  <a:cubicBezTo>
                    <a:pt x="11615" y="925"/>
                    <a:pt x="11545" y="925"/>
                    <a:pt x="11489" y="869"/>
                  </a:cubicBezTo>
                  <a:cubicBezTo>
                    <a:pt x="11266" y="813"/>
                    <a:pt x="11084" y="757"/>
                    <a:pt x="10846" y="631"/>
                  </a:cubicBezTo>
                  <a:cubicBezTo>
                    <a:pt x="10146" y="407"/>
                    <a:pt x="9390" y="225"/>
                    <a:pt x="8691" y="113"/>
                  </a:cubicBezTo>
                  <a:cubicBezTo>
                    <a:pt x="8579" y="113"/>
                    <a:pt x="8467" y="113"/>
                    <a:pt x="8341" y="57"/>
                  </a:cubicBezTo>
                  <a:cubicBezTo>
                    <a:pt x="7879" y="1"/>
                    <a:pt x="7347" y="1"/>
                    <a:pt x="6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47"/>
            <p:cNvSpPr/>
            <p:nvPr/>
          </p:nvSpPr>
          <p:spPr>
            <a:xfrm flipH="1">
              <a:off x="5165013" y="2422265"/>
              <a:ext cx="1382388" cy="932608"/>
            </a:xfrm>
            <a:custGeom>
              <a:rect b="b" l="l" r="r" t="t"/>
              <a:pathLst>
                <a:path extrusionOk="0" h="12868" w="19074">
                  <a:moveTo>
                    <a:pt x="6968" y="1"/>
                  </a:moveTo>
                  <a:cubicBezTo>
                    <a:pt x="4306" y="1"/>
                    <a:pt x="2106" y="1019"/>
                    <a:pt x="1288" y="2911"/>
                  </a:cubicBezTo>
                  <a:cubicBezTo>
                    <a:pt x="1" y="5878"/>
                    <a:pt x="2688" y="9908"/>
                    <a:pt x="7235" y="11825"/>
                  </a:cubicBezTo>
                  <a:cubicBezTo>
                    <a:pt x="8896" y="12530"/>
                    <a:pt x="10588" y="12868"/>
                    <a:pt x="12127" y="12868"/>
                  </a:cubicBezTo>
                  <a:cubicBezTo>
                    <a:pt x="14802" y="12868"/>
                    <a:pt x="17014" y="11847"/>
                    <a:pt x="17786" y="9964"/>
                  </a:cubicBezTo>
                  <a:cubicBezTo>
                    <a:pt x="19074" y="6984"/>
                    <a:pt x="16387" y="3023"/>
                    <a:pt x="11839" y="1036"/>
                  </a:cubicBezTo>
                  <a:cubicBezTo>
                    <a:pt x="10180" y="337"/>
                    <a:pt x="8498" y="1"/>
                    <a:pt x="6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47"/>
            <p:cNvSpPr/>
            <p:nvPr/>
          </p:nvSpPr>
          <p:spPr>
            <a:xfrm flipH="1">
              <a:off x="5855654" y="2890814"/>
              <a:ext cx="72" cy="7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47"/>
            <p:cNvSpPr/>
            <p:nvPr/>
          </p:nvSpPr>
          <p:spPr>
            <a:xfrm flipH="1">
              <a:off x="5855654" y="2890814"/>
              <a:ext cx="72" cy="7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01" name="Google Shape;3401;p47"/>
            <p:cNvGrpSpPr/>
            <p:nvPr/>
          </p:nvGrpSpPr>
          <p:grpSpPr>
            <a:xfrm flipH="1">
              <a:off x="5215121" y="2448170"/>
              <a:ext cx="1267718" cy="884496"/>
              <a:chOff x="3483588" y="1072439"/>
              <a:chExt cx="774415" cy="540315"/>
            </a:xfrm>
          </p:grpSpPr>
          <p:sp>
            <p:nvSpPr>
              <p:cNvPr id="3402" name="Google Shape;3402;p47"/>
              <p:cNvSpPr/>
              <p:nvPr/>
            </p:nvSpPr>
            <p:spPr>
              <a:xfrm>
                <a:off x="3868295" y="1128441"/>
                <a:ext cx="304223" cy="214355"/>
              </a:xfrm>
              <a:custGeom>
                <a:rect b="b" l="l" r="r" t="t"/>
                <a:pathLst>
                  <a:path extrusionOk="0" h="4842" w="6872">
                    <a:moveTo>
                      <a:pt x="2099" y="0"/>
                    </a:moveTo>
                    <a:lnTo>
                      <a:pt x="0" y="4842"/>
                    </a:lnTo>
                    <a:lnTo>
                      <a:pt x="6871" y="3736"/>
                    </a:lnTo>
                    <a:cubicBezTo>
                      <a:pt x="6521" y="2211"/>
                      <a:pt x="4254" y="462"/>
                      <a:pt x="2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3" name="Google Shape;3403;p47"/>
              <p:cNvSpPr/>
              <p:nvPr/>
            </p:nvSpPr>
            <p:spPr>
              <a:xfrm>
                <a:off x="3868295" y="1293833"/>
                <a:ext cx="389709" cy="193327"/>
              </a:xfrm>
              <a:custGeom>
                <a:rect b="b" l="l" r="r" t="t"/>
                <a:pathLst>
                  <a:path extrusionOk="0" h="4367" w="8803">
                    <a:moveTo>
                      <a:pt x="6871" y="0"/>
                    </a:moveTo>
                    <a:lnTo>
                      <a:pt x="0" y="1106"/>
                    </a:lnTo>
                    <a:lnTo>
                      <a:pt x="7627" y="4366"/>
                    </a:lnTo>
                    <a:cubicBezTo>
                      <a:pt x="8802" y="3429"/>
                      <a:pt x="8396" y="1400"/>
                      <a:pt x="6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4" name="Google Shape;3404;p47"/>
              <p:cNvSpPr/>
              <p:nvPr/>
            </p:nvSpPr>
            <p:spPr>
              <a:xfrm>
                <a:off x="3868295" y="1342752"/>
                <a:ext cx="337647" cy="256102"/>
              </a:xfrm>
              <a:custGeom>
                <a:rect b="b" l="l" r="r" t="t"/>
                <a:pathLst>
                  <a:path extrusionOk="0" h="5785" w="7627">
                    <a:moveTo>
                      <a:pt x="0" y="1"/>
                    </a:moveTo>
                    <a:lnTo>
                      <a:pt x="3905" y="5766"/>
                    </a:lnTo>
                    <a:cubicBezTo>
                      <a:pt x="4036" y="5779"/>
                      <a:pt x="4167" y="5785"/>
                      <a:pt x="4296" y="5785"/>
                    </a:cubicBezTo>
                    <a:cubicBezTo>
                      <a:pt x="6040" y="5785"/>
                      <a:pt x="7470" y="4669"/>
                      <a:pt x="7627" y="326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5" name="Google Shape;3405;p47"/>
              <p:cNvSpPr/>
              <p:nvPr/>
            </p:nvSpPr>
            <p:spPr>
              <a:xfrm>
                <a:off x="3777851" y="1342752"/>
                <a:ext cx="263318" cy="270003"/>
              </a:xfrm>
              <a:custGeom>
                <a:rect b="b" l="l" r="r" t="t"/>
                <a:pathLst>
                  <a:path extrusionOk="0" h="6099" w="5948">
                    <a:moveTo>
                      <a:pt x="2043" y="1"/>
                    </a:moveTo>
                    <a:lnTo>
                      <a:pt x="0" y="4898"/>
                    </a:lnTo>
                    <a:cubicBezTo>
                      <a:pt x="1221" y="5697"/>
                      <a:pt x="2845" y="6098"/>
                      <a:pt x="4181" y="6098"/>
                    </a:cubicBezTo>
                    <a:cubicBezTo>
                      <a:pt x="4882" y="6098"/>
                      <a:pt x="5504" y="5988"/>
                      <a:pt x="5948" y="5766"/>
                    </a:cubicBezTo>
                    <a:lnTo>
                      <a:pt x="20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6" name="Google Shape;3406;p47"/>
              <p:cNvSpPr/>
              <p:nvPr/>
            </p:nvSpPr>
            <p:spPr>
              <a:xfrm>
                <a:off x="3532507" y="1089129"/>
                <a:ext cx="335832" cy="253667"/>
              </a:xfrm>
              <a:custGeom>
                <a:rect b="b" l="l" r="r" t="t"/>
                <a:pathLst>
                  <a:path extrusionOk="0" h="5730" w="7586">
                    <a:moveTo>
                      <a:pt x="3412" y="0"/>
                    </a:moveTo>
                    <a:cubicBezTo>
                      <a:pt x="1204" y="0"/>
                      <a:pt x="109" y="1393"/>
                      <a:pt x="1" y="2525"/>
                    </a:cubicBezTo>
                    <a:lnTo>
                      <a:pt x="7585" y="5730"/>
                    </a:lnTo>
                    <a:lnTo>
                      <a:pt x="3667" y="7"/>
                    </a:lnTo>
                    <a:cubicBezTo>
                      <a:pt x="3580" y="2"/>
                      <a:pt x="3495" y="0"/>
                      <a:pt x="3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7" name="Google Shape;3407;p47"/>
              <p:cNvSpPr/>
              <p:nvPr/>
            </p:nvSpPr>
            <p:spPr>
              <a:xfrm>
                <a:off x="3694845" y="1072439"/>
                <a:ext cx="266417" cy="270357"/>
              </a:xfrm>
              <a:custGeom>
                <a:rect b="b" l="l" r="r" t="t"/>
                <a:pathLst>
                  <a:path extrusionOk="0" h="6107" w="6018">
                    <a:moveTo>
                      <a:pt x="1810" y="0"/>
                    </a:moveTo>
                    <a:cubicBezTo>
                      <a:pt x="1120" y="0"/>
                      <a:pt x="506" y="131"/>
                      <a:pt x="0" y="384"/>
                    </a:cubicBezTo>
                    <a:lnTo>
                      <a:pt x="3918" y="6107"/>
                    </a:lnTo>
                    <a:lnTo>
                      <a:pt x="6017" y="1265"/>
                    </a:lnTo>
                    <a:cubicBezTo>
                      <a:pt x="4489" y="407"/>
                      <a:pt x="3030" y="0"/>
                      <a:pt x="18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8" name="Google Shape;3408;p47"/>
              <p:cNvSpPr/>
              <p:nvPr/>
            </p:nvSpPr>
            <p:spPr>
              <a:xfrm>
                <a:off x="3483588" y="1200911"/>
                <a:ext cx="384751" cy="193327"/>
              </a:xfrm>
              <a:custGeom>
                <a:rect b="b" l="l" r="r" t="t"/>
                <a:pathLst>
                  <a:path extrusionOk="0" h="4367" w="8691">
                    <a:moveTo>
                      <a:pt x="1106" y="0"/>
                    </a:moveTo>
                    <a:lnTo>
                      <a:pt x="1106" y="0"/>
                    </a:lnTo>
                    <a:cubicBezTo>
                      <a:pt x="1" y="1162"/>
                      <a:pt x="406" y="2911"/>
                      <a:pt x="1862" y="4366"/>
                    </a:cubicBezTo>
                    <a:lnTo>
                      <a:pt x="8690" y="3205"/>
                    </a:lnTo>
                    <a:lnTo>
                      <a:pt x="11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9" name="Google Shape;3409;p47"/>
              <p:cNvSpPr/>
              <p:nvPr/>
            </p:nvSpPr>
            <p:spPr>
              <a:xfrm>
                <a:off x="3565975" y="1342752"/>
                <a:ext cx="302364" cy="216879"/>
              </a:xfrm>
              <a:custGeom>
                <a:rect b="b" l="l" r="r" t="t"/>
                <a:pathLst>
                  <a:path extrusionOk="0" h="4899" w="6830">
                    <a:moveTo>
                      <a:pt x="6829" y="1"/>
                    </a:moveTo>
                    <a:lnTo>
                      <a:pt x="1" y="1162"/>
                    </a:lnTo>
                    <a:cubicBezTo>
                      <a:pt x="406" y="2450"/>
                      <a:pt x="2338" y="4255"/>
                      <a:pt x="4786" y="4898"/>
                    </a:cubicBezTo>
                    <a:lnTo>
                      <a:pt x="68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10" name="Google Shape;3410;p47"/>
            <p:cNvGrpSpPr/>
            <p:nvPr/>
          </p:nvGrpSpPr>
          <p:grpSpPr>
            <a:xfrm flipH="1">
              <a:off x="5275188" y="2480999"/>
              <a:ext cx="1127706" cy="802243"/>
              <a:chOff x="3530072" y="1092493"/>
              <a:chExt cx="688885" cy="490069"/>
            </a:xfrm>
          </p:grpSpPr>
          <p:sp>
            <p:nvSpPr>
              <p:cNvPr id="3411" name="Google Shape;3411;p47"/>
              <p:cNvSpPr/>
              <p:nvPr/>
            </p:nvSpPr>
            <p:spPr>
              <a:xfrm>
                <a:off x="3971134" y="1185416"/>
                <a:ext cx="54541" cy="56400"/>
              </a:xfrm>
              <a:custGeom>
                <a:rect b="b" l="l" r="r" t="t"/>
                <a:pathLst>
                  <a:path extrusionOk="0" h="1274" w="1232">
                    <a:moveTo>
                      <a:pt x="532" y="0"/>
                    </a:moveTo>
                    <a:cubicBezTo>
                      <a:pt x="126" y="0"/>
                      <a:pt x="0" y="868"/>
                      <a:pt x="56" y="1274"/>
                    </a:cubicBezTo>
                    <a:cubicBezTo>
                      <a:pt x="406" y="1050"/>
                      <a:pt x="1232" y="280"/>
                      <a:pt x="700" y="56"/>
                    </a:cubicBezTo>
                    <a:cubicBezTo>
                      <a:pt x="644" y="0"/>
                      <a:pt x="588" y="0"/>
                      <a:pt x="5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2" name="Google Shape;3412;p47"/>
              <p:cNvSpPr/>
              <p:nvPr/>
            </p:nvSpPr>
            <p:spPr>
              <a:xfrm>
                <a:off x="3821811" y="1203390"/>
                <a:ext cx="49007" cy="66936"/>
              </a:xfrm>
              <a:custGeom>
                <a:rect b="b" l="l" r="r" t="t"/>
                <a:pathLst>
                  <a:path extrusionOk="0" h="1512" w="1107">
                    <a:moveTo>
                      <a:pt x="519" y="0"/>
                    </a:moveTo>
                    <a:cubicBezTo>
                      <a:pt x="1" y="0"/>
                      <a:pt x="575" y="1106"/>
                      <a:pt x="868" y="1512"/>
                    </a:cubicBezTo>
                    <a:cubicBezTo>
                      <a:pt x="980" y="1106"/>
                      <a:pt x="1106" y="56"/>
                      <a:pt x="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3" name="Google Shape;3413;p47"/>
              <p:cNvSpPr/>
              <p:nvPr/>
            </p:nvSpPr>
            <p:spPr>
              <a:xfrm>
                <a:off x="3935187" y="1404730"/>
                <a:ext cx="90488" cy="59499"/>
              </a:xfrm>
              <a:custGeom>
                <a:rect b="b" l="l" r="r" t="t"/>
                <a:pathLst>
                  <a:path extrusionOk="0" h="1344" w="2044">
                    <a:moveTo>
                      <a:pt x="1" y="0"/>
                    </a:moveTo>
                    <a:lnTo>
                      <a:pt x="1" y="0"/>
                    </a:lnTo>
                    <a:cubicBezTo>
                      <a:pt x="295" y="406"/>
                      <a:pt x="1162" y="1343"/>
                      <a:pt x="1568" y="1343"/>
                    </a:cubicBezTo>
                    <a:cubicBezTo>
                      <a:pt x="1568" y="1343"/>
                      <a:pt x="1638" y="1343"/>
                      <a:pt x="1694" y="1274"/>
                    </a:cubicBezTo>
                    <a:cubicBezTo>
                      <a:pt x="2044" y="1050"/>
                      <a:pt x="588" y="29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4" name="Google Shape;3414;p47"/>
              <p:cNvSpPr/>
              <p:nvPr/>
            </p:nvSpPr>
            <p:spPr>
              <a:xfrm>
                <a:off x="4048562" y="1507569"/>
                <a:ext cx="52062" cy="44004"/>
              </a:xfrm>
              <a:custGeom>
                <a:rect b="b" l="l" r="r" t="t"/>
                <a:pathLst>
                  <a:path extrusionOk="0" h="994" w="1176">
                    <a:moveTo>
                      <a:pt x="0" y="0"/>
                    </a:moveTo>
                    <a:cubicBezTo>
                      <a:pt x="126" y="294"/>
                      <a:pt x="476" y="994"/>
                      <a:pt x="826" y="994"/>
                    </a:cubicBezTo>
                    <a:cubicBezTo>
                      <a:pt x="1176" y="938"/>
                      <a:pt x="350" y="23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5" name="Google Shape;3415;p47"/>
              <p:cNvSpPr/>
              <p:nvPr/>
            </p:nvSpPr>
            <p:spPr>
              <a:xfrm>
                <a:off x="3574032" y="1329736"/>
                <a:ext cx="61978" cy="15539"/>
              </a:xfrm>
              <a:custGeom>
                <a:rect b="b" l="l" r="r" t="t"/>
                <a:pathLst>
                  <a:path extrusionOk="0" h="351" w="1400">
                    <a:moveTo>
                      <a:pt x="574" y="1"/>
                    </a:moveTo>
                    <a:cubicBezTo>
                      <a:pt x="280" y="1"/>
                      <a:pt x="1" y="57"/>
                      <a:pt x="112" y="169"/>
                    </a:cubicBezTo>
                    <a:cubicBezTo>
                      <a:pt x="168" y="295"/>
                      <a:pt x="280" y="351"/>
                      <a:pt x="406" y="351"/>
                    </a:cubicBezTo>
                    <a:cubicBezTo>
                      <a:pt x="756" y="351"/>
                      <a:pt x="1162" y="169"/>
                      <a:pt x="1400" y="57"/>
                    </a:cubicBezTo>
                    <a:cubicBezTo>
                      <a:pt x="1162" y="57"/>
                      <a:pt x="868" y="1"/>
                      <a:pt x="5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6" name="Google Shape;3416;p47"/>
              <p:cNvSpPr/>
              <p:nvPr/>
            </p:nvSpPr>
            <p:spPr>
              <a:xfrm>
                <a:off x="3684928" y="1316765"/>
                <a:ext cx="90488" cy="20453"/>
              </a:xfrm>
              <a:custGeom>
                <a:rect b="b" l="l" r="r" t="t"/>
                <a:pathLst>
                  <a:path extrusionOk="0" h="462" w="2044">
                    <a:moveTo>
                      <a:pt x="574" y="0"/>
                    </a:moveTo>
                    <a:cubicBezTo>
                      <a:pt x="224" y="0"/>
                      <a:pt x="0" y="56"/>
                      <a:pt x="112" y="238"/>
                    </a:cubicBezTo>
                    <a:cubicBezTo>
                      <a:pt x="168" y="406"/>
                      <a:pt x="406" y="462"/>
                      <a:pt x="700" y="462"/>
                    </a:cubicBezTo>
                    <a:cubicBezTo>
                      <a:pt x="1162" y="462"/>
                      <a:pt x="1750" y="294"/>
                      <a:pt x="2043" y="182"/>
                    </a:cubicBezTo>
                    <a:cubicBezTo>
                      <a:pt x="1694" y="112"/>
                      <a:pt x="1050" y="0"/>
                      <a:pt x="5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7" name="Google Shape;3417;p47"/>
              <p:cNvSpPr/>
              <p:nvPr/>
            </p:nvSpPr>
            <p:spPr>
              <a:xfrm>
                <a:off x="3635966" y="1125962"/>
                <a:ext cx="79996" cy="64457"/>
              </a:xfrm>
              <a:custGeom>
                <a:rect b="b" l="l" r="r" t="t"/>
                <a:pathLst>
                  <a:path extrusionOk="0" h="1456" w="1807">
                    <a:moveTo>
                      <a:pt x="407" y="0"/>
                    </a:moveTo>
                    <a:cubicBezTo>
                      <a:pt x="1" y="168"/>
                      <a:pt x="1274" y="1106"/>
                      <a:pt x="1806" y="1455"/>
                    </a:cubicBezTo>
                    <a:cubicBezTo>
                      <a:pt x="1568" y="994"/>
                      <a:pt x="924" y="0"/>
                      <a:pt x="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8" name="Google Shape;3418;p47"/>
              <p:cNvSpPr/>
              <p:nvPr/>
            </p:nvSpPr>
            <p:spPr>
              <a:xfrm>
                <a:off x="4048562" y="1241772"/>
                <a:ext cx="77472" cy="23596"/>
              </a:xfrm>
              <a:custGeom>
                <a:rect b="b" l="l" r="r" t="t"/>
                <a:pathLst>
                  <a:path extrusionOk="0" h="533" w="1750">
                    <a:moveTo>
                      <a:pt x="1176" y="1"/>
                    </a:moveTo>
                    <a:cubicBezTo>
                      <a:pt x="756" y="1"/>
                      <a:pt x="182" y="351"/>
                      <a:pt x="0" y="533"/>
                    </a:cubicBezTo>
                    <a:cubicBezTo>
                      <a:pt x="532" y="533"/>
                      <a:pt x="1750" y="477"/>
                      <a:pt x="1456" y="127"/>
                    </a:cubicBezTo>
                    <a:cubicBezTo>
                      <a:pt x="1344" y="1"/>
                      <a:pt x="1288" y="1"/>
                      <a:pt x="1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9" name="Google Shape;3419;p47"/>
              <p:cNvSpPr/>
              <p:nvPr/>
            </p:nvSpPr>
            <p:spPr>
              <a:xfrm>
                <a:off x="3878211" y="1133399"/>
                <a:ext cx="41525" cy="54541"/>
              </a:xfrm>
              <a:custGeom>
                <a:rect b="b" l="l" r="r" t="t"/>
                <a:pathLst>
                  <a:path extrusionOk="0" h="1232" w="938">
                    <a:moveTo>
                      <a:pt x="350" y="0"/>
                    </a:moveTo>
                    <a:cubicBezTo>
                      <a:pt x="0" y="0"/>
                      <a:pt x="56" y="882"/>
                      <a:pt x="126" y="1231"/>
                    </a:cubicBezTo>
                    <a:cubicBezTo>
                      <a:pt x="350" y="994"/>
                      <a:pt x="938" y="238"/>
                      <a:pt x="4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0" name="Google Shape;3420;p47"/>
              <p:cNvSpPr/>
              <p:nvPr/>
            </p:nvSpPr>
            <p:spPr>
              <a:xfrm>
                <a:off x="3780330" y="1125962"/>
                <a:ext cx="35947" cy="38426"/>
              </a:xfrm>
              <a:custGeom>
                <a:rect b="b" l="l" r="r" t="t"/>
                <a:pathLst>
                  <a:path extrusionOk="0" h="868" w="812">
                    <a:moveTo>
                      <a:pt x="294" y="0"/>
                    </a:moveTo>
                    <a:cubicBezTo>
                      <a:pt x="0" y="0"/>
                      <a:pt x="588" y="644"/>
                      <a:pt x="812" y="868"/>
                    </a:cubicBezTo>
                    <a:cubicBezTo>
                      <a:pt x="812" y="644"/>
                      <a:pt x="644" y="0"/>
                      <a:pt x="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1" name="Google Shape;3421;p47"/>
              <p:cNvSpPr/>
              <p:nvPr/>
            </p:nvSpPr>
            <p:spPr>
              <a:xfrm>
                <a:off x="3576511" y="1179838"/>
                <a:ext cx="56400" cy="23596"/>
              </a:xfrm>
              <a:custGeom>
                <a:rect b="b" l="l" r="r" t="t"/>
                <a:pathLst>
                  <a:path extrusionOk="0" h="533" w="1274">
                    <a:moveTo>
                      <a:pt x="112" y="1"/>
                    </a:moveTo>
                    <a:cubicBezTo>
                      <a:pt x="1" y="238"/>
                      <a:pt x="924" y="476"/>
                      <a:pt x="1274" y="532"/>
                    </a:cubicBezTo>
                    <a:cubicBezTo>
                      <a:pt x="1050" y="350"/>
                      <a:pt x="406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2" name="Google Shape;3422;p47"/>
              <p:cNvSpPr/>
              <p:nvPr/>
            </p:nvSpPr>
            <p:spPr>
              <a:xfrm>
                <a:off x="3945723" y="1280818"/>
                <a:ext cx="53921" cy="13060"/>
              </a:xfrm>
              <a:custGeom>
                <a:rect b="b" l="l" r="r" t="t"/>
                <a:pathLst>
                  <a:path extrusionOk="0" h="295" w="1218">
                    <a:moveTo>
                      <a:pt x="812" y="0"/>
                    </a:moveTo>
                    <a:cubicBezTo>
                      <a:pt x="574" y="0"/>
                      <a:pt x="168" y="168"/>
                      <a:pt x="1" y="294"/>
                    </a:cubicBezTo>
                    <a:lnTo>
                      <a:pt x="518" y="294"/>
                    </a:lnTo>
                    <a:cubicBezTo>
                      <a:pt x="868" y="294"/>
                      <a:pt x="1218" y="294"/>
                      <a:pt x="1106" y="112"/>
                    </a:cubicBezTo>
                    <a:cubicBezTo>
                      <a:pt x="1050" y="56"/>
                      <a:pt x="924" y="0"/>
                      <a:pt x="8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3" name="Google Shape;3423;p47"/>
              <p:cNvSpPr/>
              <p:nvPr/>
            </p:nvSpPr>
            <p:spPr>
              <a:xfrm>
                <a:off x="3715917" y="1445591"/>
                <a:ext cx="51442" cy="57064"/>
              </a:xfrm>
              <a:custGeom>
                <a:rect b="b" l="l" r="r" t="t"/>
                <a:pathLst>
                  <a:path extrusionOk="0" h="1289" w="1162">
                    <a:moveTo>
                      <a:pt x="1161" y="1"/>
                    </a:moveTo>
                    <a:lnTo>
                      <a:pt x="1161" y="1"/>
                    </a:lnTo>
                    <a:cubicBezTo>
                      <a:pt x="756" y="239"/>
                      <a:pt x="0" y="994"/>
                      <a:pt x="518" y="1232"/>
                    </a:cubicBezTo>
                    <a:cubicBezTo>
                      <a:pt x="574" y="1288"/>
                      <a:pt x="644" y="1288"/>
                      <a:pt x="700" y="1288"/>
                    </a:cubicBezTo>
                    <a:cubicBezTo>
                      <a:pt x="1105" y="1288"/>
                      <a:pt x="1161" y="351"/>
                      <a:pt x="1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4" name="Google Shape;3424;p47"/>
              <p:cNvSpPr/>
              <p:nvPr/>
            </p:nvSpPr>
            <p:spPr>
              <a:xfrm>
                <a:off x="3868295" y="1414646"/>
                <a:ext cx="48963" cy="67556"/>
              </a:xfrm>
              <a:custGeom>
                <a:rect b="b" l="l" r="r" t="t"/>
                <a:pathLst>
                  <a:path extrusionOk="0" h="1526" w="1106">
                    <a:moveTo>
                      <a:pt x="224" y="0"/>
                    </a:moveTo>
                    <a:lnTo>
                      <a:pt x="224" y="0"/>
                    </a:lnTo>
                    <a:cubicBezTo>
                      <a:pt x="112" y="420"/>
                      <a:pt x="0" y="1469"/>
                      <a:pt x="574" y="1525"/>
                    </a:cubicBezTo>
                    <a:lnTo>
                      <a:pt x="630" y="1525"/>
                    </a:lnTo>
                    <a:cubicBezTo>
                      <a:pt x="1106" y="1525"/>
                      <a:pt x="518" y="42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5" name="Google Shape;3425;p47"/>
              <p:cNvSpPr/>
              <p:nvPr/>
            </p:nvSpPr>
            <p:spPr>
              <a:xfrm>
                <a:off x="3614937" y="1422659"/>
                <a:ext cx="77472" cy="26075"/>
              </a:xfrm>
              <a:custGeom>
                <a:rect b="b" l="l" r="r" t="t"/>
                <a:pathLst>
                  <a:path extrusionOk="0" h="589" w="1750">
                    <a:moveTo>
                      <a:pt x="1749" y="1"/>
                    </a:moveTo>
                    <a:cubicBezTo>
                      <a:pt x="1232" y="1"/>
                      <a:pt x="0" y="113"/>
                      <a:pt x="294" y="463"/>
                    </a:cubicBezTo>
                    <a:cubicBezTo>
                      <a:pt x="350" y="519"/>
                      <a:pt x="476" y="589"/>
                      <a:pt x="588" y="589"/>
                    </a:cubicBezTo>
                    <a:cubicBezTo>
                      <a:pt x="994" y="589"/>
                      <a:pt x="1525" y="169"/>
                      <a:pt x="17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6" name="Google Shape;3426;p47"/>
              <p:cNvSpPr/>
              <p:nvPr/>
            </p:nvSpPr>
            <p:spPr>
              <a:xfrm>
                <a:off x="3849701" y="1515582"/>
                <a:ext cx="44049" cy="57064"/>
              </a:xfrm>
              <a:custGeom>
                <a:rect b="b" l="l" r="r" t="t"/>
                <a:pathLst>
                  <a:path extrusionOk="0" h="1289" w="995">
                    <a:moveTo>
                      <a:pt x="532" y="1"/>
                    </a:moveTo>
                    <a:cubicBezTo>
                      <a:pt x="350" y="351"/>
                      <a:pt x="1" y="1162"/>
                      <a:pt x="532" y="1288"/>
                    </a:cubicBezTo>
                    <a:lnTo>
                      <a:pt x="588" y="1288"/>
                    </a:lnTo>
                    <a:cubicBezTo>
                      <a:pt x="994" y="1288"/>
                      <a:pt x="700" y="35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7" name="Google Shape;3427;p47"/>
              <p:cNvSpPr/>
              <p:nvPr/>
            </p:nvSpPr>
            <p:spPr>
              <a:xfrm>
                <a:off x="3942624" y="1533555"/>
                <a:ext cx="39090" cy="41570"/>
              </a:xfrm>
              <a:custGeom>
                <a:rect b="b" l="l" r="r" t="t"/>
                <a:pathLst>
                  <a:path extrusionOk="0" h="939" w="883">
                    <a:moveTo>
                      <a:pt x="1" y="1"/>
                    </a:moveTo>
                    <a:lnTo>
                      <a:pt x="1" y="1"/>
                    </a:lnTo>
                    <a:cubicBezTo>
                      <a:pt x="71" y="295"/>
                      <a:pt x="238" y="938"/>
                      <a:pt x="532" y="938"/>
                    </a:cubicBezTo>
                    <a:cubicBezTo>
                      <a:pt x="882" y="882"/>
                      <a:pt x="294" y="239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8" name="Google Shape;3428;p47"/>
              <p:cNvSpPr/>
              <p:nvPr/>
            </p:nvSpPr>
            <p:spPr>
              <a:xfrm>
                <a:off x="3738805" y="1391714"/>
                <a:ext cx="54585" cy="15539"/>
              </a:xfrm>
              <a:custGeom>
                <a:rect b="b" l="l" r="r" t="t"/>
                <a:pathLst>
                  <a:path extrusionOk="0" h="351" w="1233">
                    <a:moveTo>
                      <a:pt x="756" y="0"/>
                    </a:moveTo>
                    <a:cubicBezTo>
                      <a:pt x="407" y="0"/>
                      <a:pt x="1" y="56"/>
                      <a:pt x="127" y="238"/>
                    </a:cubicBezTo>
                    <a:cubicBezTo>
                      <a:pt x="183" y="294"/>
                      <a:pt x="295" y="350"/>
                      <a:pt x="407" y="350"/>
                    </a:cubicBezTo>
                    <a:cubicBezTo>
                      <a:pt x="644" y="350"/>
                      <a:pt x="1050" y="168"/>
                      <a:pt x="1232" y="56"/>
                    </a:cubicBezTo>
                    <a:cubicBezTo>
                      <a:pt x="1106" y="56"/>
                      <a:pt x="938" y="0"/>
                      <a:pt x="7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9" name="Google Shape;3429;p47"/>
              <p:cNvSpPr/>
              <p:nvPr/>
            </p:nvSpPr>
            <p:spPr>
              <a:xfrm>
                <a:off x="4072114" y="1461085"/>
                <a:ext cx="84910" cy="39090"/>
              </a:xfrm>
              <a:custGeom>
                <a:rect b="b" l="l" r="r" t="t"/>
                <a:pathLst>
                  <a:path extrusionOk="0" h="883" w="1918">
                    <a:moveTo>
                      <a:pt x="0" y="1"/>
                    </a:moveTo>
                    <a:cubicBezTo>
                      <a:pt x="406" y="294"/>
                      <a:pt x="1274" y="882"/>
                      <a:pt x="1623" y="882"/>
                    </a:cubicBezTo>
                    <a:cubicBezTo>
                      <a:pt x="1693" y="882"/>
                      <a:pt x="1749" y="826"/>
                      <a:pt x="1749" y="770"/>
                    </a:cubicBezTo>
                    <a:cubicBezTo>
                      <a:pt x="1917" y="476"/>
                      <a:pt x="518" y="126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0" name="Google Shape;3430;p47"/>
              <p:cNvSpPr/>
              <p:nvPr/>
            </p:nvSpPr>
            <p:spPr>
              <a:xfrm>
                <a:off x="3563496" y="1254787"/>
                <a:ext cx="79952" cy="23596"/>
              </a:xfrm>
              <a:custGeom>
                <a:rect b="b" l="l" r="r" t="t"/>
                <a:pathLst>
                  <a:path extrusionOk="0" h="533" w="1806">
                    <a:moveTo>
                      <a:pt x="169" y="1"/>
                    </a:moveTo>
                    <a:cubicBezTo>
                      <a:pt x="57" y="1"/>
                      <a:pt x="1" y="1"/>
                      <a:pt x="1" y="113"/>
                    </a:cubicBezTo>
                    <a:cubicBezTo>
                      <a:pt x="1" y="407"/>
                      <a:pt x="1106" y="532"/>
                      <a:pt x="1694" y="532"/>
                    </a:cubicBezTo>
                    <a:lnTo>
                      <a:pt x="1806" y="532"/>
                    </a:lnTo>
                    <a:cubicBezTo>
                      <a:pt x="1400" y="351"/>
                      <a:pt x="588" y="1"/>
                      <a:pt x="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1" name="Google Shape;3431;p47"/>
              <p:cNvSpPr/>
              <p:nvPr/>
            </p:nvSpPr>
            <p:spPr>
              <a:xfrm>
                <a:off x="4108017" y="1350189"/>
                <a:ext cx="59543" cy="13060"/>
              </a:xfrm>
              <a:custGeom>
                <a:rect b="b" l="l" r="r" t="t"/>
                <a:pathLst>
                  <a:path extrusionOk="0" h="295" w="1345">
                    <a:moveTo>
                      <a:pt x="938" y="1"/>
                    </a:moveTo>
                    <a:cubicBezTo>
                      <a:pt x="589" y="1"/>
                      <a:pt x="183" y="127"/>
                      <a:pt x="1" y="183"/>
                    </a:cubicBezTo>
                    <a:cubicBezTo>
                      <a:pt x="239" y="239"/>
                      <a:pt x="644" y="295"/>
                      <a:pt x="938" y="295"/>
                    </a:cubicBezTo>
                    <a:cubicBezTo>
                      <a:pt x="1162" y="295"/>
                      <a:pt x="1344" y="239"/>
                      <a:pt x="1288" y="127"/>
                    </a:cubicBezTo>
                    <a:cubicBezTo>
                      <a:pt x="1232" y="1"/>
                      <a:pt x="1106" y="1"/>
                      <a:pt x="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2" name="Google Shape;3432;p47"/>
              <p:cNvSpPr/>
              <p:nvPr/>
            </p:nvSpPr>
            <p:spPr>
              <a:xfrm>
                <a:off x="3963696" y="1350189"/>
                <a:ext cx="90488" cy="21117"/>
              </a:xfrm>
              <a:custGeom>
                <a:rect b="b" l="l" r="r" t="t"/>
                <a:pathLst>
                  <a:path extrusionOk="0" h="477" w="2044">
                    <a:moveTo>
                      <a:pt x="1274" y="1"/>
                    </a:moveTo>
                    <a:cubicBezTo>
                      <a:pt x="812" y="1"/>
                      <a:pt x="224" y="127"/>
                      <a:pt x="0" y="239"/>
                    </a:cubicBezTo>
                    <a:cubicBezTo>
                      <a:pt x="406" y="295"/>
                      <a:pt x="1106" y="476"/>
                      <a:pt x="1568" y="476"/>
                    </a:cubicBezTo>
                    <a:cubicBezTo>
                      <a:pt x="1861" y="476"/>
                      <a:pt x="2043" y="407"/>
                      <a:pt x="1973" y="239"/>
                    </a:cubicBezTo>
                    <a:cubicBezTo>
                      <a:pt x="1917" y="57"/>
                      <a:pt x="1624" y="1"/>
                      <a:pt x="12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3" name="Google Shape;3433;p47"/>
              <p:cNvSpPr/>
              <p:nvPr/>
            </p:nvSpPr>
            <p:spPr>
              <a:xfrm>
                <a:off x="4092522" y="1409688"/>
                <a:ext cx="82475" cy="28510"/>
              </a:xfrm>
              <a:custGeom>
                <a:rect b="b" l="l" r="r" t="t"/>
                <a:pathLst>
                  <a:path extrusionOk="0" h="644" w="1863">
                    <a:moveTo>
                      <a:pt x="1" y="0"/>
                    </a:moveTo>
                    <a:cubicBezTo>
                      <a:pt x="407" y="238"/>
                      <a:pt x="1288" y="644"/>
                      <a:pt x="1638" y="644"/>
                    </a:cubicBezTo>
                    <a:cubicBezTo>
                      <a:pt x="1750" y="644"/>
                      <a:pt x="1806" y="644"/>
                      <a:pt x="1806" y="532"/>
                    </a:cubicBezTo>
                    <a:cubicBezTo>
                      <a:pt x="1862" y="238"/>
                      <a:pt x="533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4" name="Google Shape;3434;p47"/>
              <p:cNvSpPr/>
              <p:nvPr/>
            </p:nvSpPr>
            <p:spPr>
              <a:xfrm>
                <a:off x="3671913" y="1216405"/>
                <a:ext cx="79952" cy="48963"/>
              </a:xfrm>
              <a:custGeom>
                <a:rect b="b" l="l" r="r" t="t"/>
                <a:pathLst>
                  <a:path extrusionOk="0" h="1106" w="1806">
                    <a:moveTo>
                      <a:pt x="406" y="0"/>
                    </a:moveTo>
                    <a:cubicBezTo>
                      <a:pt x="350" y="0"/>
                      <a:pt x="294" y="56"/>
                      <a:pt x="294" y="56"/>
                    </a:cubicBezTo>
                    <a:cubicBezTo>
                      <a:pt x="0" y="280"/>
                      <a:pt x="1288" y="924"/>
                      <a:pt x="1806" y="1106"/>
                    </a:cubicBezTo>
                    <a:cubicBezTo>
                      <a:pt x="1512" y="756"/>
                      <a:pt x="756" y="0"/>
                      <a:pt x="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5" name="Google Shape;3435;p47"/>
              <p:cNvSpPr/>
              <p:nvPr/>
            </p:nvSpPr>
            <p:spPr>
              <a:xfrm>
                <a:off x="4066536" y="1500132"/>
                <a:ext cx="114040" cy="82431"/>
              </a:xfrm>
              <a:custGeom>
                <a:rect b="b" l="l" r="r" t="t"/>
                <a:pathLst>
                  <a:path extrusionOk="0" h="1862" w="2576">
                    <a:moveTo>
                      <a:pt x="2393" y="0"/>
                    </a:moveTo>
                    <a:cubicBezTo>
                      <a:pt x="2393" y="0"/>
                      <a:pt x="2337" y="0"/>
                      <a:pt x="2337" y="56"/>
                    </a:cubicBezTo>
                    <a:cubicBezTo>
                      <a:pt x="1693" y="1050"/>
                      <a:pt x="994" y="1567"/>
                      <a:pt x="182" y="1567"/>
                    </a:cubicBezTo>
                    <a:cubicBezTo>
                      <a:pt x="70" y="1567"/>
                      <a:pt x="0" y="1637"/>
                      <a:pt x="70" y="1693"/>
                    </a:cubicBezTo>
                    <a:cubicBezTo>
                      <a:pt x="70" y="1805"/>
                      <a:pt x="126" y="1861"/>
                      <a:pt x="182" y="1861"/>
                    </a:cubicBezTo>
                    <a:cubicBezTo>
                      <a:pt x="1120" y="1805"/>
                      <a:pt x="1875" y="1218"/>
                      <a:pt x="2519" y="168"/>
                    </a:cubicBezTo>
                    <a:cubicBezTo>
                      <a:pt x="2575" y="112"/>
                      <a:pt x="2575" y="0"/>
                      <a:pt x="2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6" name="Google Shape;3436;p47"/>
              <p:cNvSpPr/>
              <p:nvPr/>
            </p:nvSpPr>
            <p:spPr>
              <a:xfrm>
                <a:off x="4182966" y="1345231"/>
                <a:ext cx="35992" cy="105982"/>
              </a:xfrm>
              <a:custGeom>
                <a:rect b="b" l="l" r="r" t="t"/>
                <a:pathLst>
                  <a:path extrusionOk="0" h="2394" w="813">
                    <a:moveTo>
                      <a:pt x="57" y="1"/>
                    </a:moveTo>
                    <a:cubicBezTo>
                      <a:pt x="1" y="57"/>
                      <a:pt x="1" y="113"/>
                      <a:pt x="1" y="169"/>
                    </a:cubicBezTo>
                    <a:cubicBezTo>
                      <a:pt x="407" y="756"/>
                      <a:pt x="519" y="1512"/>
                      <a:pt x="351" y="2212"/>
                    </a:cubicBezTo>
                    <a:cubicBezTo>
                      <a:pt x="351" y="2268"/>
                      <a:pt x="351" y="2338"/>
                      <a:pt x="463" y="2394"/>
                    </a:cubicBezTo>
                    <a:cubicBezTo>
                      <a:pt x="519" y="2394"/>
                      <a:pt x="589" y="2338"/>
                      <a:pt x="589" y="2268"/>
                    </a:cubicBezTo>
                    <a:cubicBezTo>
                      <a:pt x="813" y="1512"/>
                      <a:pt x="645" y="700"/>
                      <a:pt x="239" y="57"/>
                    </a:cubicBezTo>
                    <a:cubicBezTo>
                      <a:pt x="239" y="1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7" name="Google Shape;3437;p47"/>
              <p:cNvSpPr/>
              <p:nvPr/>
            </p:nvSpPr>
            <p:spPr>
              <a:xfrm>
                <a:off x="3989107" y="1151328"/>
                <a:ext cx="49582" cy="28554"/>
              </a:xfrm>
              <a:custGeom>
                <a:rect b="b" l="l" r="r" t="t"/>
                <a:pathLst>
                  <a:path extrusionOk="0" h="645" w="1120">
                    <a:moveTo>
                      <a:pt x="126" y="1"/>
                    </a:moveTo>
                    <a:cubicBezTo>
                      <a:pt x="126" y="1"/>
                      <a:pt x="70" y="1"/>
                      <a:pt x="0" y="71"/>
                    </a:cubicBezTo>
                    <a:cubicBezTo>
                      <a:pt x="0" y="127"/>
                      <a:pt x="0" y="183"/>
                      <a:pt x="126" y="239"/>
                    </a:cubicBezTo>
                    <a:cubicBezTo>
                      <a:pt x="350" y="351"/>
                      <a:pt x="588" y="477"/>
                      <a:pt x="882" y="589"/>
                    </a:cubicBezTo>
                    <a:lnTo>
                      <a:pt x="938" y="645"/>
                    </a:lnTo>
                    <a:cubicBezTo>
                      <a:pt x="994" y="645"/>
                      <a:pt x="1050" y="589"/>
                      <a:pt x="1050" y="533"/>
                    </a:cubicBezTo>
                    <a:cubicBezTo>
                      <a:pt x="1120" y="477"/>
                      <a:pt x="1050" y="421"/>
                      <a:pt x="994" y="351"/>
                    </a:cubicBezTo>
                    <a:cubicBezTo>
                      <a:pt x="700" y="239"/>
                      <a:pt x="420" y="127"/>
                      <a:pt x="1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8" name="Google Shape;3438;p47"/>
              <p:cNvSpPr/>
              <p:nvPr/>
            </p:nvSpPr>
            <p:spPr>
              <a:xfrm>
                <a:off x="4054140" y="1185416"/>
                <a:ext cx="87389" cy="84910"/>
              </a:xfrm>
              <a:custGeom>
                <a:rect b="b" l="l" r="r" t="t"/>
                <a:pathLst>
                  <a:path extrusionOk="0" h="1918" w="1974">
                    <a:moveTo>
                      <a:pt x="112" y="0"/>
                    </a:moveTo>
                    <a:cubicBezTo>
                      <a:pt x="112" y="0"/>
                      <a:pt x="56" y="0"/>
                      <a:pt x="56" y="56"/>
                    </a:cubicBezTo>
                    <a:cubicBezTo>
                      <a:pt x="0" y="112"/>
                      <a:pt x="0" y="168"/>
                      <a:pt x="56" y="224"/>
                    </a:cubicBezTo>
                    <a:cubicBezTo>
                      <a:pt x="924" y="756"/>
                      <a:pt x="1456" y="1274"/>
                      <a:pt x="1750" y="1862"/>
                    </a:cubicBezTo>
                    <a:cubicBezTo>
                      <a:pt x="1750" y="1918"/>
                      <a:pt x="1806" y="1918"/>
                      <a:pt x="1861" y="1918"/>
                    </a:cubicBezTo>
                    <a:lnTo>
                      <a:pt x="1917" y="1918"/>
                    </a:lnTo>
                    <a:cubicBezTo>
                      <a:pt x="1973" y="1862"/>
                      <a:pt x="1973" y="1806"/>
                      <a:pt x="1973" y="1750"/>
                    </a:cubicBezTo>
                    <a:cubicBezTo>
                      <a:pt x="1680" y="1106"/>
                      <a:pt x="1106" y="518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9" name="Google Shape;3439;p47"/>
              <p:cNvSpPr/>
              <p:nvPr/>
            </p:nvSpPr>
            <p:spPr>
              <a:xfrm>
                <a:off x="3813754" y="1092493"/>
                <a:ext cx="72559" cy="25455"/>
              </a:xfrm>
              <a:custGeom>
                <a:rect b="b" l="l" r="r" t="t"/>
                <a:pathLst>
                  <a:path extrusionOk="0" h="575" w="1639">
                    <a:moveTo>
                      <a:pt x="113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57" y="224"/>
                      <a:pt x="113" y="224"/>
                    </a:cubicBezTo>
                    <a:lnTo>
                      <a:pt x="239" y="224"/>
                    </a:lnTo>
                    <a:cubicBezTo>
                      <a:pt x="589" y="224"/>
                      <a:pt x="1050" y="350"/>
                      <a:pt x="1456" y="518"/>
                    </a:cubicBezTo>
                    <a:lnTo>
                      <a:pt x="1512" y="574"/>
                    </a:lnTo>
                    <a:lnTo>
                      <a:pt x="1582" y="518"/>
                    </a:lnTo>
                    <a:cubicBezTo>
                      <a:pt x="1638" y="406"/>
                      <a:pt x="1638" y="350"/>
                      <a:pt x="1582" y="350"/>
                    </a:cubicBezTo>
                    <a:cubicBezTo>
                      <a:pt x="1106" y="112"/>
                      <a:pt x="645" y="0"/>
                      <a:pt x="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0" name="Google Shape;3440;p47"/>
              <p:cNvSpPr/>
              <p:nvPr/>
            </p:nvSpPr>
            <p:spPr>
              <a:xfrm>
                <a:off x="3561017" y="1135878"/>
                <a:ext cx="40950" cy="49582"/>
              </a:xfrm>
              <a:custGeom>
                <a:rect b="b" l="l" r="r" t="t"/>
                <a:pathLst>
                  <a:path extrusionOk="0" h="1120" w="925">
                    <a:moveTo>
                      <a:pt x="812" y="0"/>
                    </a:moveTo>
                    <a:cubicBezTo>
                      <a:pt x="756" y="0"/>
                      <a:pt x="756" y="0"/>
                      <a:pt x="700" y="70"/>
                    </a:cubicBezTo>
                    <a:cubicBezTo>
                      <a:pt x="406" y="294"/>
                      <a:pt x="169" y="588"/>
                      <a:pt x="1" y="938"/>
                    </a:cubicBezTo>
                    <a:cubicBezTo>
                      <a:pt x="1" y="994"/>
                      <a:pt x="1" y="1119"/>
                      <a:pt x="57" y="1119"/>
                    </a:cubicBezTo>
                    <a:lnTo>
                      <a:pt x="113" y="1119"/>
                    </a:lnTo>
                    <a:cubicBezTo>
                      <a:pt x="169" y="1119"/>
                      <a:pt x="225" y="1119"/>
                      <a:pt x="225" y="1050"/>
                    </a:cubicBezTo>
                    <a:cubicBezTo>
                      <a:pt x="406" y="770"/>
                      <a:pt x="574" y="476"/>
                      <a:pt x="868" y="238"/>
                    </a:cubicBezTo>
                    <a:cubicBezTo>
                      <a:pt x="924" y="182"/>
                      <a:pt x="924" y="126"/>
                      <a:pt x="868" y="70"/>
                    </a:cubicBezTo>
                    <a:lnTo>
                      <a:pt x="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1" name="Google Shape;3441;p47"/>
              <p:cNvSpPr/>
              <p:nvPr/>
            </p:nvSpPr>
            <p:spPr>
              <a:xfrm>
                <a:off x="3530072" y="1234335"/>
                <a:ext cx="17974" cy="71939"/>
              </a:xfrm>
              <a:custGeom>
                <a:rect b="b" l="l" r="r" t="t"/>
                <a:pathLst>
                  <a:path extrusionOk="0" h="1625" w="406">
                    <a:moveTo>
                      <a:pt x="224" y="1"/>
                    </a:moveTo>
                    <a:lnTo>
                      <a:pt x="112" y="113"/>
                    </a:lnTo>
                    <a:cubicBezTo>
                      <a:pt x="0" y="575"/>
                      <a:pt x="0" y="1050"/>
                      <a:pt x="56" y="1512"/>
                    </a:cubicBezTo>
                    <a:cubicBezTo>
                      <a:pt x="112" y="1568"/>
                      <a:pt x="112" y="1624"/>
                      <a:pt x="168" y="1624"/>
                    </a:cubicBezTo>
                    <a:lnTo>
                      <a:pt x="224" y="1624"/>
                    </a:lnTo>
                    <a:cubicBezTo>
                      <a:pt x="294" y="1568"/>
                      <a:pt x="350" y="1512"/>
                      <a:pt x="350" y="1456"/>
                    </a:cubicBezTo>
                    <a:cubicBezTo>
                      <a:pt x="224" y="1050"/>
                      <a:pt x="224" y="575"/>
                      <a:pt x="406" y="169"/>
                    </a:cubicBezTo>
                    <a:cubicBezTo>
                      <a:pt x="406" y="113"/>
                      <a:pt x="350" y="57"/>
                      <a:pt x="294" y="57"/>
                    </a:cubicBezTo>
                    <a:cubicBezTo>
                      <a:pt x="294" y="1"/>
                      <a:pt x="294" y="1"/>
                      <a:pt x="2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42" name="Google Shape;3442;p47"/>
            <p:cNvGrpSpPr/>
            <p:nvPr/>
          </p:nvGrpSpPr>
          <p:grpSpPr>
            <a:xfrm flipH="1">
              <a:off x="5268910" y="2455635"/>
              <a:ext cx="1162201" cy="870147"/>
              <a:chOff x="3517056" y="1076999"/>
              <a:chExt cx="709958" cy="531550"/>
            </a:xfrm>
          </p:grpSpPr>
          <p:sp>
            <p:nvSpPr>
              <p:cNvPr id="3443" name="Google Shape;3443;p47"/>
              <p:cNvSpPr/>
              <p:nvPr/>
            </p:nvSpPr>
            <p:spPr>
              <a:xfrm>
                <a:off x="3769794" y="1115425"/>
                <a:ext cx="198905" cy="454122"/>
              </a:xfrm>
              <a:custGeom>
                <a:rect b="b" l="l" r="r" t="t"/>
                <a:pathLst>
                  <a:path extrusionOk="0" h="10258" w="4493">
                    <a:moveTo>
                      <a:pt x="4324" y="0"/>
                    </a:moveTo>
                    <a:lnTo>
                      <a:pt x="0" y="10201"/>
                    </a:lnTo>
                    <a:lnTo>
                      <a:pt x="126" y="10257"/>
                    </a:lnTo>
                    <a:lnTo>
                      <a:pt x="4492" y="112"/>
                    </a:lnTo>
                    <a:lnTo>
                      <a:pt x="4324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4" name="Google Shape;3444;p47"/>
              <p:cNvSpPr/>
              <p:nvPr/>
            </p:nvSpPr>
            <p:spPr>
              <a:xfrm>
                <a:off x="3517056" y="1187895"/>
                <a:ext cx="709958" cy="309801"/>
              </a:xfrm>
              <a:custGeom>
                <a:rect b="b" l="l" r="r" t="t"/>
                <a:pathLst>
                  <a:path extrusionOk="0" h="6998" w="16037">
                    <a:moveTo>
                      <a:pt x="56" y="0"/>
                    </a:moveTo>
                    <a:lnTo>
                      <a:pt x="0" y="112"/>
                    </a:lnTo>
                    <a:lnTo>
                      <a:pt x="15981" y="6997"/>
                    </a:lnTo>
                    <a:lnTo>
                      <a:pt x="16037" y="681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5" name="Google Shape;3445;p47"/>
              <p:cNvSpPr/>
              <p:nvPr/>
            </p:nvSpPr>
            <p:spPr>
              <a:xfrm>
                <a:off x="3551718" y="1291039"/>
                <a:ext cx="630095" cy="110941"/>
              </a:xfrm>
              <a:custGeom>
                <a:rect b="b" l="l" r="r" t="t"/>
                <a:pathLst>
                  <a:path extrusionOk="0" h="2506" w="14233">
                    <a:moveTo>
                      <a:pt x="14232" y="0"/>
                    </a:moveTo>
                    <a:lnTo>
                      <a:pt x="1" y="2337"/>
                    </a:lnTo>
                    <a:lnTo>
                      <a:pt x="57" y="2505"/>
                    </a:lnTo>
                    <a:lnTo>
                      <a:pt x="14232" y="182"/>
                    </a:lnTo>
                    <a:lnTo>
                      <a:pt x="14232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6" name="Google Shape;3446;p47"/>
              <p:cNvSpPr/>
              <p:nvPr/>
            </p:nvSpPr>
            <p:spPr>
              <a:xfrm>
                <a:off x="3687407" y="1076999"/>
                <a:ext cx="366777" cy="531550"/>
              </a:xfrm>
              <a:custGeom>
                <a:rect b="b" l="l" r="r" t="t"/>
                <a:pathLst>
                  <a:path extrusionOk="0" h="12007" w="8285">
                    <a:moveTo>
                      <a:pt x="112" y="1"/>
                    </a:moveTo>
                    <a:lnTo>
                      <a:pt x="0" y="57"/>
                    </a:lnTo>
                    <a:lnTo>
                      <a:pt x="8102" y="12007"/>
                    </a:lnTo>
                    <a:lnTo>
                      <a:pt x="8284" y="1189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7" name="Google Shape;3447;p47"/>
              <p:cNvSpPr/>
              <p:nvPr/>
            </p:nvSpPr>
            <p:spPr>
              <a:xfrm>
                <a:off x="3821811" y="1312737"/>
                <a:ext cx="92967" cy="63705"/>
              </a:xfrm>
              <a:custGeom>
                <a:rect b="b" l="l" r="r" t="t"/>
                <a:pathLst>
                  <a:path extrusionOk="0" h="1439" w="2100">
                    <a:moveTo>
                      <a:pt x="793" y="0"/>
                    </a:moveTo>
                    <a:cubicBezTo>
                      <a:pt x="488" y="0"/>
                      <a:pt x="241" y="103"/>
                      <a:pt x="169" y="329"/>
                    </a:cubicBezTo>
                    <a:cubicBezTo>
                      <a:pt x="1" y="679"/>
                      <a:pt x="281" y="1085"/>
                      <a:pt x="812" y="1322"/>
                    </a:cubicBezTo>
                    <a:cubicBezTo>
                      <a:pt x="994" y="1401"/>
                      <a:pt x="1178" y="1438"/>
                      <a:pt x="1345" y="1438"/>
                    </a:cubicBezTo>
                    <a:cubicBezTo>
                      <a:pt x="1652" y="1438"/>
                      <a:pt x="1901" y="1312"/>
                      <a:pt x="1974" y="1085"/>
                    </a:cubicBezTo>
                    <a:cubicBezTo>
                      <a:pt x="2100" y="791"/>
                      <a:pt x="1806" y="329"/>
                      <a:pt x="1330" y="91"/>
                    </a:cubicBezTo>
                    <a:cubicBezTo>
                      <a:pt x="1146" y="31"/>
                      <a:pt x="961" y="0"/>
                      <a:pt x="793" y="0"/>
                    </a:cubicBez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448" name="Google Shape;3448;p47"/>
          <p:cNvGrpSpPr/>
          <p:nvPr/>
        </p:nvGrpSpPr>
        <p:grpSpPr>
          <a:xfrm>
            <a:off x="6451956" y="1713833"/>
            <a:ext cx="2446672" cy="1670758"/>
            <a:chOff x="5309586" y="1790280"/>
            <a:chExt cx="2675420" cy="1826963"/>
          </a:xfrm>
        </p:grpSpPr>
        <p:sp>
          <p:nvSpPr>
            <p:cNvPr id="3449" name="Google Shape;3449;p47"/>
            <p:cNvSpPr/>
            <p:nvPr/>
          </p:nvSpPr>
          <p:spPr>
            <a:xfrm>
              <a:off x="5309586" y="2400696"/>
              <a:ext cx="1224015" cy="484985"/>
            </a:xfrm>
            <a:custGeom>
              <a:rect b="b" l="l" r="r" t="t"/>
              <a:pathLst>
                <a:path extrusionOk="0" h="8711" w="21985">
                  <a:moveTo>
                    <a:pt x="10337" y="1"/>
                  </a:moveTo>
                  <a:cubicBezTo>
                    <a:pt x="6563" y="1"/>
                    <a:pt x="2817" y="1270"/>
                    <a:pt x="1" y="2554"/>
                  </a:cubicBezTo>
                  <a:cubicBezTo>
                    <a:pt x="1" y="2554"/>
                    <a:pt x="1876" y="2791"/>
                    <a:pt x="6535" y="5758"/>
                  </a:cubicBezTo>
                  <a:cubicBezTo>
                    <a:pt x="10032" y="8007"/>
                    <a:pt x="13078" y="8710"/>
                    <a:pt x="15519" y="8710"/>
                  </a:cubicBezTo>
                  <a:cubicBezTo>
                    <a:pt x="19593" y="8710"/>
                    <a:pt x="21984" y="6752"/>
                    <a:pt x="21984" y="6752"/>
                  </a:cubicBezTo>
                  <a:cubicBezTo>
                    <a:pt x="18948" y="1638"/>
                    <a:pt x="14624" y="1"/>
                    <a:pt x="10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47"/>
            <p:cNvSpPr/>
            <p:nvPr/>
          </p:nvSpPr>
          <p:spPr>
            <a:xfrm>
              <a:off x="5410860" y="2578687"/>
              <a:ext cx="1113389" cy="308551"/>
            </a:xfrm>
            <a:custGeom>
              <a:rect b="b" l="l" r="r" t="t"/>
              <a:pathLst>
                <a:path extrusionOk="0" h="5542" w="19998">
                  <a:moveTo>
                    <a:pt x="1" y="0"/>
                  </a:moveTo>
                  <a:lnTo>
                    <a:pt x="1" y="0"/>
                  </a:lnTo>
                  <a:cubicBezTo>
                    <a:pt x="914" y="402"/>
                    <a:pt x="2221" y="1027"/>
                    <a:pt x="3928" y="2068"/>
                  </a:cubicBezTo>
                  <a:lnTo>
                    <a:pt x="3928" y="2068"/>
                  </a:lnTo>
                  <a:cubicBezTo>
                    <a:pt x="4145" y="1789"/>
                    <a:pt x="4375" y="1560"/>
                    <a:pt x="4604" y="1344"/>
                  </a:cubicBezTo>
                  <a:cubicBezTo>
                    <a:pt x="3611" y="938"/>
                    <a:pt x="2673" y="588"/>
                    <a:pt x="1624" y="294"/>
                  </a:cubicBezTo>
                  <a:cubicBezTo>
                    <a:pt x="1106" y="168"/>
                    <a:pt x="574" y="56"/>
                    <a:pt x="1" y="0"/>
                  </a:cubicBezTo>
                  <a:close/>
                  <a:moveTo>
                    <a:pt x="18710" y="1456"/>
                  </a:moveTo>
                  <a:cubicBezTo>
                    <a:pt x="18472" y="1567"/>
                    <a:pt x="18248" y="1693"/>
                    <a:pt x="18010" y="1749"/>
                  </a:cubicBezTo>
                  <a:cubicBezTo>
                    <a:pt x="18248" y="1917"/>
                    <a:pt x="18542" y="2099"/>
                    <a:pt x="18822" y="2267"/>
                  </a:cubicBezTo>
                  <a:cubicBezTo>
                    <a:pt x="19172" y="2505"/>
                    <a:pt x="19521" y="2743"/>
                    <a:pt x="19815" y="3037"/>
                  </a:cubicBezTo>
                  <a:cubicBezTo>
                    <a:pt x="19465" y="2449"/>
                    <a:pt x="19116" y="1917"/>
                    <a:pt x="18710" y="1456"/>
                  </a:cubicBezTo>
                  <a:close/>
                  <a:moveTo>
                    <a:pt x="4828" y="1400"/>
                  </a:moveTo>
                  <a:cubicBezTo>
                    <a:pt x="4663" y="1689"/>
                    <a:pt x="4430" y="1978"/>
                    <a:pt x="4143" y="2200"/>
                  </a:cubicBezTo>
                  <a:lnTo>
                    <a:pt x="4143" y="2200"/>
                  </a:lnTo>
                  <a:cubicBezTo>
                    <a:pt x="4071" y="2156"/>
                    <a:pt x="3999" y="2112"/>
                    <a:pt x="3928" y="2068"/>
                  </a:cubicBezTo>
                  <a:lnTo>
                    <a:pt x="3928" y="2068"/>
                  </a:lnTo>
                  <a:cubicBezTo>
                    <a:pt x="3921" y="2079"/>
                    <a:pt x="3913" y="2089"/>
                    <a:pt x="3905" y="2099"/>
                  </a:cubicBezTo>
                  <a:cubicBezTo>
                    <a:pt x="3961" y="2155"/>
                    <a:pt x="4073" y="2155"/>
                    <a:pt x="4129" y="2211"/>
                  </a:cubicBezTo>
                  <a:cubicBezTo>
                    <a:pt x="4133" y="2208"/>
                    <a:pt x="4138" y="2204"/>
                    <a:pt x="4143" y="2200"/>
                  </a:cubicBezTo>
                  <a:lnTo>
                    <a:pt x="4143" y="2200"/>
                  </a:lnTo>
                  <a:cubicBezTo>
                    <a:pt x="4330" y="2316"/>
                    <a:pt x="4521" y="2436"/>
                    <a:pt x="4716" y="2561"/>
                  </a:cubicBezTo>
                  <a:cubicBezTo>
                    <a:pt x="7604" y="4474"/>
                    <a:pt x="10206" y="5275"/>
                    <a:pt x="12416" y="5483"/>
                  </a:cubicBezTo>
                  <a:lnTo>
                    <a:pt x="12416" y="5483"/>
                  </a:lnTo>
                  <a:cubicBezTo>
                    <a:pt x="13464" y="4658"/>
                    <a:pt x="14218" y="3554"/>
                    <a:pt x="14750" y="2617"/>
                  </a:cubicBezTo>
                  <a:lnTo>
                    <a:pt x="14750" y="2617"/>
                  </a:lnTo>
                  <a:cubicBezTo>
                    <a:pt x="14106" y="2743"/>
                    <a:pt x="13406" y="2799"/>
                    <a:pt x="12763" y="2799"/>
                  </a:cubicBezTo>
                  <a:lnTo>
                    <a:pt x="12301" y="2799"/>
                  </a:lnTo>
                  <a:cubicBezTo>
                    <a:pt x="11419" y="2799"/>
                    <a:pt x="10552" y="2743"/>
                    <a:pt x="9670" y="2617"/>
                  </a:cubicBezTo>
                  <a:cubicBezTo>
                    <a:pt x="9264" y="3261"/>
                    <a:pt x="8677" y="3848"/>
                    <a:pt x="8103" y="4366"/>
                  </a:cubicBezTo>
                  <a:cubicBezTo>
                    <a:pt x="7977" y="4310"/>
                    <a:pt x="7865" y="4254"/>
                    <a:pt x="7809" y="4254"/>
                  </a:cubicBezTo>
                  <a:cubicBezTo>
                    <a:pt x="8397" y="3736"/>
                    <a:pt x="8914" y="3205"/>
                    <a:pt x="9376" y="2617"/>
                  </a:cubicBezTo>
                  <a:cubicBezTo>
                    <a:pt x="7865" y="2337"/>
                    <a:pt x="6354" y="1987"/>
                    <a:pt x="4898" y="1456"/>
                  </a:cubicBezTo>
                  <a:cubicBezTo>
                    <a:pt x="4898" y="1456"/>
                    <a:pt x="4898" y="1400"/>
                    <a:pt x="4828" y="1400"/>
                  </a:cubicBezTo>
                  <a:close/>
                  <a:moveTo>
                    <a:pt x="12416" y="5483"/>
                  </a:moveTo>
                  <a:lnTo>
                    <a:pt x="12416" y="5483"/>
                  </a:lnTo>
                  <a:cubicBezTo>
                    <a:pt x="12415" y="5484"/>
                    <a:pt x="12414" y="5485"/>
                    <a:pt x="12413" y="5486"/>
                  </a:cubicBezTo>
                  <a:lnTo>
                    <a:pt x="12439" y="5486"/>
                  </a:lnTo>
                  <a:cubicBezTo>
                    <a:pt x="12431" y="5485"/>
                    <a:pt x="12423" y="5484"/>
                    <a:pt x="12416" y="5483"/>
                  </a:cubicBezTo>
                  <a:close/>
                  <a:moveTo>
                    <a:pt x="17548" y="1917"/>
                  </a:moveTo>
                  <a:cubicBezTo>
                    <a:pt x="16793" y="2211"/>
                    <a:pt x="15967" y="2449"/>
                    <a:pt x="15099" y="2561"/>
                  </a:cubicBezTo>
                  <a:cubicBezTo>
                    <a:pt x="14624" y="3499"/>
                    <a:pt x="13868" y="4604"/>
                    <a:pt x="12819" y="5486"/>
                  </a:cubicBezTo>
                  <a:lnTo>
                    <a:pt x="12439" y="5486"/>
                  </a:lnTo>
                  <a:cubicBezTo>
                    <a:pt x="12855" y="5524"/>
                    <a:pt x="13257" y="5542"/>
                    <a:pt x="13644" y="5542"/>
                  </a:cubicBezTo>
                  <a:cubicBezTo>
                    <a:pt x="15099" y="5542"/>
                    <a:pt x="16317" y="5248"/>
                    <a:pt x="17310" y="4954"/>
                  </a:cubicBezTo>
                  <a:cubicBezTo>
                    <a:pt x="18710" y="4492"/>
                    <a:pt x="19647" y="3904"/>
                    <a:pt x="19997" y="3666"/>
                  </a:cubicBezTo>
                  <a:cubicBezTo>
                    <a:pt x="19242" y="2967"/>
                    <a:pt x="18416" y="2449"/>
                    <a:pt x="17772" y="2043"/>
                  </a:cubicBezTo>
                  <a:cubicBezTo>
                    <a:pt x="17716" y="1987"/>
                    <a:pt x="17660" y="1987"/>
                    <a:pt x="17548" y="1917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51" name="Google Shape;3451;p47"/>
            <p:cNvGrpSpPr/>
            <p:nvPr/>
          </p:nvGrpSpPr>
          <p:grpSpPr>
            <a:xfrm>
              <a:off x="5349344" y="2413505"/>
              <a:ext cx="1272287" cy="599938"/>
              <a:chOff x="3288150" y="1639625"/>
              <a:chExt cx="2245872" cy="1059026"/>
            </a:xfrm>
          </p:grpSpPr>
          <p:sp>
            <p:nvSpPr>
              <p:cNvPr id="3452" name="Google Shape;3452;p47"/>
              <p:cNvSpPr/>
              <p:nvPr/>
            </p:nvSpPr>
            <p:spPr>
              <a:xfrm>
                <a:off x="3288150" y="1810125"/>
                <a:ext cx="2079375" cy="471892"/>
              </a:xfrm>
              <a:custGeom>
                <a:rect b="b" l="l" r="r" t="t"/>
                <a:pathLst>
                  <a:path extrusionOk="0" h="4868" w="22167">
                    <a:moveTo>
                      <a:pt x="6146" y="0"/>
                    </a:moveTo>
                    <a:cubicBezTo>
                      <a:pt x="2647" y="0"/>
                      <a:pt x="76" y="390"/>
                      <a:pt x="1" y="390"/>
                    </a:cubicBezTo>
                    <a:lnTo>
                      <a:pt x="57" y="739"/>
                    </a:lnTo>
                    <a:cubicBezTo>
                      <a:pt x="131" y="739"/>
                      <a:pt x="2659" y="362"/>
                      <a:pt x="6095" y="362"/>
                    </a:cubicBezTo>
                    <a:cubicBezTo>
                      <a:pt x="11001" y="362"/>
                      <a:pt x="17758" y="1131"/>
                      <a:pt x="21872" y="4867"/>
                    </a:cubicBezTo>
                    <a:lnTo>
                      <a:pt x="22166" y="4588"/>
                    </a:lnTo>
                    <a:cubicBezTo>
                      <a:pt x="17953" y="786"/>
                      <a:pt x="11115" y="0"/>
                      <a:pt x="6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3" name="Google Shape;3453;p47"/>
              <p:cNvSpPr/>
              <p:nvPr/>
            </p:nvSpPr>
            <p:spPr>
              <a:xfrm>
                <a:off x="3807950" y="1822523"/>
                <a:ext cx="200877" cy="304071"/>
              </a:xfrm>
              <a:custGeom>
                <a:rect b="b" l="l" r="r" t="t"/>
                <a:pathLst>
                  <a:path extrusionOk="0" h="3849" w="2799">
                    <a:moveTo>
                      <a:pt x="2575" y="1"/>
                    </a:moveTo>
                    <a:cubicBezTo>
                      <a:pt x="2575" y="1"/>
                      <a:pt x="1693" y="2156"/>
                      <a:pt x="0" y="3611"/>
                    </a:cubicBezTo>
                    <a:lnTo>
                      <a:pt x="182" y="3849"/>
                    </a:lnTo>
                    <a:cubicBezTo>
                      <a:pt x="1931" y="2324"/>
                      <a:pt x="2799" y="169"/>
                      <a:pt x="2799" y="113"/>
                    </a:cubicBezTo>
                    <a:lnTo>
                      <a:pt x="25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4" name="Google Shape;3454;p47"/>
              <p:cNvSpPr/>
              <p:nvPr/>
            </p:nvSpPr>
            <p:spPr>
              <a:xfrm>
                <a:off x="4060925" y="1639625"/>
                <a:ext cx="154200" cy="217374"/>
              </a:xfrm>
              <a:custGeom>
                <a:rect b="b" l="l" r="r" t="t"/>
                <a:pathLst>
                  <a:path extrusionOk="0" h="3443" w="2562">
                    <a:moveTo>
                      <a:pt x="239" y="0"/>
                    </a:moveTo>
                    <a:lnTo>
                      <a:pt x="1" y="238"/>
                    </a:lnTo>
                    <a:cubicBezTo>
                      <a:pt x="1512" y="1567"/>
                      <a:pt x="2282" y="3443"/>
                      <a:pt x="2338" y="3443"/>
                    </a:cubicBezTo>
                    <a:lnTo>
                      <a:pt x="2562" y="3317"/>
                    </a:lnTo>
                    <a:cubicBezTo>
                      <a:pt x="2506" y="3261"/>
                      <a:pt x="1750" y="1456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5" name="Google Shape;3455;p47"/>
              <p:cNvSpPr/>
              <p:nvPr/>
            </p:nvSpPr>
            <p:spPr>
              <a:xfrm>
                <a:off x="4599548" y="1667227"/>
                <a:ext cx="131349" cy="269571"/>
              </a:xfrm>
              <a:custGeom>
                <a:rect b="b" l="l" r="r" t="t"/>
                <a:pathLst>
                  <a:path extrusionOk="0" h="3318" w="1569">
                    <a:moveTo>
                      <a:pt x="239" y="1"/>
                    </a:moveTo>
                    <a:lnTo>
                      <a:pt x="1" y="169"/>
                    </a:lnTo>
                    <a:cubicBezTo>
                      <a:pt x="939" y="1750"/>
                      <a:pt x="1288" y="3317"/>
                      <a:pt x="1288" y="3317"/>
                    </a:cubicBezTo>
                    <a:lnTo>
                      <a:pt x="1568" y="3261"/>
                    </a:lnTo>
                    <a:cubicBezTo>
                      <a:pt x="1568" y="3261"/>
                      <a:pt x="1218" y="1680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6" name="Google Shape;3456;p47"/>
              <p:cNvSpPr/>
              <p:nvPr/>
            </p:nvSpPr>
            <p:spPr>
              <a:xfrm>
                <a:off x="5047050" y="1907825"/>
                <a:ext cx="103300" cy="200874"/>
              </a:xfrm>
              <a:custGeom>
                <a:rect b="b" l="l" r="r" t="t"/>
                <a:pathLst>
                  <a:path extrusionOk="0" h="2562" w="1051">
                    <a:moveTo>
                      <a:pt x="281" y="1"/>
                    </a:moveTo>
                    <a:lnTo>
                      <a:pt x="1" y="113"/>
                    </a:lnTo>
                    <a:cubicBezTo>
                      <a:pt x="574" y="1456"/>
                      <a:pt x="812" y="2561"/>
                      <a:pt x="812" y="2561"/>
                    </a:cubicBezTo>
                    <a:lnTo>
                      <a:pt x="1050" y="2561"/>
                    </a:lnTo>
                    <a:cubicBezTo>
                      <a:pt x="1050" y="2505"/>
                      <a:pt x="868" y="1400"/>
                      <a:pt x="2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7" name="Google Shape;3457;p47"/>
              <p:cNvSpPr/>
              <p:nvPr/>
            </p:nvSpPr>
            <p:spPr>
              <a:xfrm>
                <a:off x="5041625" y="2039800"/>
                <a:ext cx="492397" cy="658852"/>
              </a:xfrm>
              <a:custGeom>
                <a:rect b="b" l="l" r="r" t="t"/>
                <a:pathLst>
                  <a:path extrusionOk="0" h="6816" w="5305">
                    <a:moveTo>
                      <a:pt x="169" y="1"/>
                    </a:moveTo>
                    <a:lnTo>
                      <a:pt x="1" y="351"/>
                    </a:lnTo>
                    <a:cubicBezTo>
                      <a:pt x="57" y="351"/>
                      <a:pt x="2506" y="1456"/>
                      <a:pt x="4073" y="3205"/>
                    </a:cubicBezTo>
                    <a:cubicBezTo>
                      <a:pt x="4661" y="3849"/>
                      <a:pt x="4899" y="4842"/>
                      <a:pt x="4605" y="5654"/>
                    </a:cubicBezTo>
                    <a:lnTo>
                      <a:pt x="4311" y="6704"/>
                    </a:lnTo>
                    <a:lnTo>
                      <a:pt x="4661" y="6815"/>
                    </a:lnTo>
                    <a:lnTo>
                      <a:pt x="4954" y="5766"/>
                    </a:lnTo>
                    <a:cubicBezTo>
                      <a:pt x="5304" y="4772"/>
                      <a:pt x="5010" y="3723"/>
                      <a:pt x="4367" y="2967"/>
                    </a:cubicBezTo>
                    <a:cubicBezTo>
                      <a:pt x="2674" y="1162"/>
                      <a:pt x="225" y="57"/>
                      <a:pt x="1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8" name="Google Shape;3458;p47"/>
              <p:cNvSpPr/>
              <p:nvPr/>
            </p:nvSpPr>
            <p:spPr>
              <a:xfrm>
                <a:off x="3780424" y="2063197"/>
                <a:ext cx="90909" cy="85403"/>
              </a:xfrm>
              <a:custGeom>
                <a:rect b="b" l="l" r="r" t="t"/>
                <a:pathLst>
                  <a:path extrusionOk="0" h="869" w="925">
                    <a:moveTo>
                      <a:pt x="700" y="1"/>
                    </a:moveTo>
                    <a:cubicBezTo>
                      <a:pt x="463" y="224"/>
                      <a:pt x="225" y="462"/>
                      <a:pt x="1" y="756"/>
                    </a:cubicBezTo>
                    <a:cubicBezTo>
                      <a:pt x="57" y="812"/>
                      <a:pt x="169" y="812"/>
                      <a:pt x="225" y="868"/>
                    </a:cubicBezTo>
                    <a:cubicBezTo>
                      <a:pt x="519" y="644"/>
                      <a:pt x="756" y="350"/>
                      <a:pt x="924" y="57"/>
                    </a:cubicBezTo>
                    <a:cubicBezTo>
                      <a:pt x="868" y="57"/>
                      <a:pt x="756" y="1"/>
                      <a:pt x="7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9" name="Google Shape;3459;p47"/>
              <p:cNvSpPr/>
              <p:nvPr/>
            </p:nvSpPr>
            <p:spPr>
              <a:xfrm>
                <a:off x="4164108" y="2188305"/>
                <a:ext cx="183096" cy="172084"/>
              </a:xfrm>
              <a:custGeom>
                <a:rect b="b" l="l" r="r" t="t"/>
                <a:pathLst>
                  <a:path extrusionOk="0" h="1751" w="1863">
                    <a:moveTo>
                      <a:pt x="1568" y="1"/>
                    </a:moveTo>
                    <a:cubicBezTo>
                      <a:pt x="1106" y="589"/>
                      <a:pt x="589" y="1120"/>
                      <a:pt x="1" y="1638"/>
                    </a:cubicBezTo>
                    <a:cubicBezTo>
                      <a:pt x="57" y="1638"/>
                      <a:pt x="169" y="1694"/>
                      <a:pt x="295" y="1750"/>
                    </a:cubicBezTo>
                    <a:cubicBezTo>
                      <a:pt x="869" y="1232"/>
                      <a:pt x="1456" y="645"/>
                      <a:pt x="18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0" name="Google Shape;3460;p47"/>
              <p:cNvSpPr/>
              <p:nvPr/>
            </p:nvSpPr>
            <p:spPr>
              <a:xfrm>
                <a:off x="4616589" y="2182801"/>
                <a:ext cx="264177" cy="287560"/>
              </a:xfrm>
              <a:custGeom>
                <a:rect b="b" l="l" r="r" t="t"/>
                <a:pathLst>
                  <a:path extrusionOk="0" h="2926" w="2688">
                    <a:moveTo>
                      <a:pt x="2687" y="1"/>
                    </a:moveTo>
                    <a:lnTo>
                      <a:pt x="2687" y="1"/>
                    </a:lnTo>
                    <a:cubicBezTo>
                      <a:pt x="2562" y="57"/>
                      <a:pt x="2450" y="57"/>
                      <a:pt x="2338" y="57"/>
                    </a:cubicBezTo>
                    <a:cubicBezTo>
                      <a:pt x="1806" y="995"/>
                      <a:pt x="1050" y="2100"/>
                      <a:pt x="1" y="2926"/>
                    </a:cubicBezTo>
                    <a:lnTo>
                      <a:pt x="407" y="2926"/>
                    </a:lnTo>
                    <a:cubicBezTo>
                      <a:pt x="1456" y="2044"/>
                      <a:pt x="2212" y="939"/>
                      <a:pt x="2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1" name="Google Shape;3461;p47"/>
              <p:cNvSpPr/>
              <p:nvPr/>
            </p:nvSpPr>
            <p:spPr>
              <a:xfrm rot="-248616">
                <a:off x="4278510" y="1904056"/>
                <a:ext cx="209858" cy="328641"/>
              </a:xfrm>
              <a:custGeom>
                <a:rect b="b" l="l" r="r" t="t"/>
                <a:pathLst>
                  <a:path extrusionOk="0" h="3849" w="2799">
                    <a:moveTo>
                      <a:pt x="2575" y="1"/>
                    </a:moveTo>
                    <a:cubicBezTo>
                      <a:pt x="2575" y="1"/>
                      <a:pt x="1693" y="2156"/>
                      <a:pt x="0" y="3611"/>
                    </a:cubicBezTo>
                    <a:lnTo>
                      <a:pt x="182" y="3849"/>
                    </a:lnTo>
                    <a:cubicBezTo>
                      <a:pt x="1931" y="2324"/>
                      <a:pt x="2799" y="169"/>
                      <a:pt x="2799" y="113"/>
                    </a:cubicBezTo>
                    <a:lnTo>
                      <a:pt x="25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2" name="Google Shape;3462;p47"/>
              <p:cNvSpPr/>
              <p:nvPr/>
            </p:nvSpPr>
            <p:spPr>
              <a:xfrm rot="-248647">
                <a:off x="4722440" y="2025436"/>
                <a:ext cx="228520" cy="339148"/>
              </a:xfrm>
              <a:custGeom>
                <a:rect b="b" l="l" r="r" t="t"/>
                <a:pathLst>
                  <a:path extrusionOk="0" h="3849" w="2799">
                    <a:moveTo>
                      <a:pt x="2575" y="1"/>
                    </a:moveTo>
                    <a:cubicBezTo>
                      <a:pt x="2575" y="1"/>
                      <a:pt x="1693" y="2156"/>
                      <a:pt x="0" y="3611"/>
                    </a:cubicBezTo>
                    <a:lnTo>
                      <a:pt x="182" y="3849"/>
                    </a:lnTo>
                    <a:cubicBezTo>
                      <a:pt x="1931" y="2324"/>
                      <a:pt x="2799" y="169"/>
                      <a:pt x="2799" y="113"/>
                    </a:cubicBezTo>
                    <a:lnTo>
                      <a:pt x="25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463" name="Google Shape;3463;p47"/>
            <p:cNvSpPr/>
            <p:nvPr/>
          </p:nvSpPr>
          <p:spPr>
            <a:xfrm>
              <a:off x="6189983" y="1935925"/>
              <a:ext cx="677843" cy="681740"/>
            </a:xfrm>
            <a:custGeom>
              <a:rect b="b" l="l" r="r" t="t"/>
              <a:pathLst>
                <a:path extrusionOk="0" h="12245" w="12175">
                  <a:moveTo>
                    <a:pt x="0" y="1"/>
                  </a:moveTo>
                  <a:cubicBezTo>
                    <a:pt x="518" y="3037"/>
                    <a:pt x="1917" y="5948"/>
                    <a:pt x="4072" y="8103"/>
                  </a:cubicBezTo>
                  <a:cubicBezTo>
                    <a:pt x="6227" y="10258"/>
                    <a:pt x="9152" y="11783"/>
                    <a:pt x="12174" y="12245"/>
                  </a:cubicBezTo>
                  <a:cubicBezTo>
                    <a:pt x="11712" y="9152"/>
                    <a:pt x="10257" y="6298"/>
                    <a:pt x="8158" y="4087"/>
                  </a:cubicBezTo>
                  <a:cubicBezTo>
                    <a:pt x="6003" y="1918"/>
                    <a:pt x="3023" y="46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47"/>
            <p:cNvSpPr/>
            <p:nvPr/>
          </p:nvSpPr>
          <p:spPr>
            <a:xfrm>
              <a:off x="6525756" y="2069154"/>
              <a:ext cx="337391" cy="545392"/>
            </a:xfrm>
            <a:custGeom>
              <a:rect b="b" l="l" r="r" t="t"/>
              <a:pathLst>
                <a:path extrusionOk="0" h="9796" w="6060">
                  <a:moveTo>
                    <a:pt x="0" y="1"/>
                  </a:moveTo>
                  <a:lnTo>
                    <a:pt x="0" y="1"/>
                  </a:lnTo>
                  <a:cubicBezTo>
                    <a:pt x="518" y="574"/>
                    <a:pt x="938" y="1274"/>
                    <a:pt x="1218" y="2044"/>
                  </a:cubicBezTo>
                  <a:cubicBezTo>
                    <a:pt x="1288" y="1694"/>
                    <a:pt x="1288" y="1274"/>
                    <a:pt x="1218" y="924"/>
                  </a:cubicBezTo>
                  <a:cubicBezTo>
                    <a:pt x="868" y="574"/>
                    <a:pt x="406" y="294"/>
                    <a:pt x="0" y="1"/>
                  </a:cubicBezTo>
                  <a:close/>
                  <a:moveTo>
                    <a:pt x="1455" y="1106"/>
                  </a:moveTo>
                  <a:lnTo>
                    <a:pt x="1455" y="1106"/>
                  </a:lnTo>
                  <a:cubicBezTo>
                    <a:pt x="1511" y="1568"/>
                    <a:pt x="1455" y="1974"/>
                    <a:pt x="1399" y="2393"/>
                  </a:cubicBezTo>
                  <a:cubicBezTo>
                    <a:pt x="1455" y="2673"/>
                    <a:pt x="1567" y="2911"/>
                    <a:pt x="1637" y="3149"/>
                  </a:cubicBezTo>
                  <a:cubicBezTo>
                    <a:pt x="1805" y="3905"/>
                    <a:pt x="1861" y="4604"/>
                    <a:pt x="1805" y="5360"/>
                  </a:cubicBezTo>
                  <a:lnTo>
                    <a:pt x="3149" y="6703"/>
                  </a:lnTo>
                  <a:cubicBezTo>
                    <a:pt x="3387" y="6298"/>
                    <a:pt x="3904" y="5122"/>
                    <a:pt x="3848" y="3849"/>
                  </a:cubicBezTo>
                  <a:cubicBezTo>
                    <a:pt x="3317" y="3093"/>
                    <a:pt x="2743" y="2393"/>
                    <a:pt x="2099" y="1694"/>
                  </a:cubicBezTo>
                  <a:lnTo>
                    <a:pt x="2043" y="1694"/>
                  </a:lnTo>
                  <a:cubicBezTo>
                    <a:pt x="1861" y="1456"/>
                    <a:pt x="1637" y="1274"/>
                    <a:pt x="1455" y="1106"/>
                  </a:cubicBezTo>
                  <a:close/>
                  <a:moveTo>
                    <a:pt x="1805" y="5766"/>
                  </a:moveTo>
                  <a:cubicBezTo>
                    <a:pt x="1749" y="6591"/>
                    <a:pt x="1511" y="7403"/>
                    <a:pt x="1218" y="8159"/>
                  </a:cubicBezTo>
                  <a:cubicBezTo>
                    <a:pt x="1511" y="8271"/>
                    <a:pt x="1805" y="8453"/>
                    <a:pt x="2099" y="8620"/>
                  </a:cubicBezTo>
                  <a:cubicBezTo>
                    <a:pt x="3037" y="8509"/>
                    <a:pt x="3792" y="8159"/>
                    <a:pt x="4142" y="8047"/>
                  </a:cubicBezTo>
                  <a:lnTo>
                    <a:pt x="1861" y="5766"/>
                  </a:lnTo>
                  <a:close/>
                  <a:moveTo>
                    <a:pt x="4016" y="4199"/>
                  </a:moveTo>
                  <a:cubicBezTo>
                    <a:pt x="3960" y="5416"/>
                    <a:pt x="3498" y="6521"/>
                    <a:pt x="3317" y="6815"/>
                  </a:cubicBezTo>
                  <a:lnTo>
                    <a:pt x="5192" y="8746"/>
                  </a:lnTo>
                  <a:lnTo>
                    <a:pt x="6059" y="9614"/>
                  </a:lnTo>
                  <a:cubicBezTo>
                    <a:pt x="5765" y="7697"/>
                    <a:pt x="5066" y="5822"/>
                    <a:pt x="4016" y="4199"/>
                  </a:cubicBezTo>
                  <a:close/>
                  <a:moveTo>
                    <a:pt x="4254" y="8159"/>
                  </a:moveTo>
                  <a:cubicBezTo>
                    <a:pt x="4016" y="8271"/>
                    <a:pt x="3317" y="8620"/>
                    <a:pt x="2449" y="8746"/>
                  </a:cubicBezTo>
                  <a:cubicBezTo>
                    <a:pt x="3498" y="9208"/>
                    <a:pt x="4660" y="9558"/>
                    <a:pt x="5835" y="9796"/>
                  </a:cubicBezTo>
                  <a:lnTo>
                    <a:pt x="5891" y="9796"/>
                  </a:lnTo>
                  <a:lnTo>
                    <a:pt x="5486" y="9390"/>
                  </a:lnTo>
                  <a:lnTo>
                    <a:pt x="4254" y="8159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65" name="Google Shape;3465;p47"/>
            <p:cNvGrpSpPr/>
            <p:nvPr/>
          </p:nvGrpSpPr>
          <p:grpSpPr>
            <a:xfrm>
              <a:off x="6205141" y="1942162"/>
              <a:ext cx="728110" cy="792357"/>
              <a:chOff x="4798825" y="807600"/>
              <a:chExt cx="1285278" cy="1398688"/>
            </a:xfrm>
          </p:grpSpPr>
          <p:sp>
            <p:nvSpPr>
              <p:cNvPr id="3466" name="Google Shape;3466;p47"/>
              <p:cNvSpPr/>
              <p:nvPr/>
            </p:nvSpPr>
            <p:spPr>
              <a:xfrm>
                <a:off x="5859828" y="1891309"/>
                <a:ext cx="224275" cy="314979"/>
              </a:xfrm>
              <a:custGeom>
                <a:rect b="b" l="l" r="r" t="t"/>
                <a:pathLst>
                  <a:path extrusionOk="0" h="3205" w="2282">
                    <a:moveTo>
                      <a:pt x="183" y="0"/>
                    </a:moveTo>
                    <a:lnTo>
                      <a:pt x="1" y="168"/>
                    </a:lnTo>
                    <a:lnTo>
                      <a:pt x="1456" y="1624"/>
                    </a:lnTo>
                    <a:cubicBezTo>
                      <a:pt x="1806" y="1973"/>
                      <a:pt x="1988" y="2505"/>
                      <a:pt x="1932" y="3023"/>
                    </a:cubicBezTo>
                    <a:lnTo>
                      <a:pt x="1932" y="3149"/>
                    </a:lnTo>
                    <a:lnTo>
                      <a:pt x="2226" y="3205"/>
                    </a:lnTo>
                    <a:lnTo>
                      <a:pt x="2226" y="3093"/>
                    </a:lnTo>
                    <a:cubicBezTo>
                      <a:pt x="2282" y="2449"/>
                      <a:pt x="2044" y="1862"/>
                      <a:pt x="1638" y="1456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247E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67" name="Google Shape;3467;p47"/>
              <p:cNvGrpSpPr/>
              <p:nvPr/>
            </p:nvGrpSpPr>
            <p:grpSpPr>
              <a:xfrm>
                <a:off x="4798825" y="807600"/>
                <a:ext cx="1176667" cy="1197886"/>
                <a:chOff x="4798825" y="807600"/>
                <a:chExt cx="1176667" cy="1197886"/>
              </a:xfrm>
            </p:grpSpPr>
            <p:sp>
              <p:nvSpPr>
                <p:cNvPr id="3468" name="Google Shape;3468;p47"/>
                <p:cNvSpPr/>
                <p:nvPr/>
              </p:nvSpPr>
              <p:spPr>
                <a:xfrm>
                  <a:off x="5172275" y="962976"/>
                  <a:ext cx="90899" cy="240776"/>
                </a:xfrm>
                <a:custGeom>
                  <a:rect b="b" l="l" r="r" t="t"/>
                  <a:pathLst>
                    <a:path extrusionOk="0" h="2855" w="938">
                      <a:moveTo>
                        <a:pt x="700" y="0"/>
                      </a:moveTo>
                      <a:cubicBezTo>
                        <a:pt x="700" y="1455"/>
                        <a:pt x="0" y="2729"/>
                        <a:pt x="0" y="2799"/>
                      </a:cubicBezTo>
                      <a:lnTo>
                        <a:pt x="182" y="2855"/>
                      </a:lnTo>
                      <a:cubicBezTo>
                        <a:pt x="182" y="2799"/>
                        <a:pt x="938" y="1511"/>
                        <a:pt x="9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9" name="Google Shape;3469;p47"/>
                <p:cNvSpPr/>
                <p:nvPr/>
              </p:nvSpPr>
              <p:spPr>
                <a:xfrm>
                  <a:off x="4876947" y="1071675"/>
                  <a:ext cx="186725" cy="81275"/>
                </a:xfrm>
                <a:custGeom>
                  <a:rect b="b" l="l" r="r" t="t"/>
                  <a:pathLst>
                    <a:path extrusionOk="0" h="868" w="2562">
                      <a:moveTo>
                        <a:pt x="2450" y="0"/>
                      </a:moveTo>
                      <a:cubicBezTo>
                        <a:pt x="2450" y="0"/>
                        <a:pt x="1274" y="588"/>
                        <a:pt x="1" y="700"/>
                      </a:cubicBezTo>
                      <a:lnTo>
                        <a:pt x="1" y="868"/>
                      </a:lnTo>
                      <a:cubicBezTo>
                        <a:pt x="1344" y="812"/>
                        <a:pt x="2506" y="168"/>
                        <a:pt x="2562" y="168"/>
                      </a:cubicBezTo>
                      <a:lnTo>
                        <a:pt x="245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0" name="Google Shape;3470;p47"/>
                <p:cNvSpPr/>
                <p:nvPr/>
              </p:nvSpPr>
              <p:spPr>
                <a:xfrm>
                  <a:off x="5005876" y="1323350"/>
                  <a:ext cx="309474" cy="85300"/>
                </a:xfrm>
                <a:custGeom>
                  <a:rect b="b" l="l" r="r" t="t"/>
                  <a:pathLst>
                    <a:path extrusionOk="0" h="882" w="3723">
                      <a:moveTo>
                        <a:pt x="3610" y="0"/>
                      </a:moveTo>
                      <a:cubicBezTo>
                        <a:pt x="3610" y="0"/>
                        <a:pt x="2327" y="685"/>
                        <a:pt x="922" y="685"/>
                      </a:cubicBezTo>
                      <a:cubicBezTo>
                        <a:pt x="635" y="685"/>
                        <a:pt x="343" y="657"/>
                        <a:pt x="56" y="588"/>
                      </a:cubicBezTo>
                      <a:lnTo>
                        <a:pt x="0" y="756"/>
                      </a:lnTo>
                      <a:cubicBezTo>
                        <a:pt x="294" y="882"/>
                        <a:pt x="574" y="882"/>
                        <a:pt x="868" y="882"/>
                      </a:cubicBezTo>
                      <a:cubicBezTo>
                        <a:pt x="2323" y="882"/>
                        <a:pt x="3610" y="182"/>
                        <a:pt x="3722" y="182"/>
                      </a:cubicBezTo>
                      <a:lnTo>
                        <a:pt x="361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1" name="Google Shape;3471;p47"/>
                <p:cNvSpPr/>
                <p:nvPr/>
              </p:nvSpPr>
              <p:spPr>
                <a:xfrm>
                  <a:off x="5240725" y="1576325"/>
                  <a:ext cx="322196" cy="85301"/>
                </a:xfrm>
                <a:custGeom>
                  <a:rect b="b" l="l" r="r" t="t"/>
                  <a:pathLst>
                    <a:path extrusionOk="0" h="869" w="3794">
                      <a:moveTo>
                        <a:pt x="3723" y="1"/>
                      </a:moveTo>
                      <a:cubicBezTo>
                        <a:pt x="3677" y="1"/>
                        <a:pt x="2392" y="673"/>
                        <a:pt x="958" y="673"/>
                      </a:cubicBezTo>
                      <a:cubicBezTo>
                        <a:pt x="661" y="673"/>
                        <a:pt x="357" y="644"/>
                        <a:pt x="57" y="575"/>
                      </a:cubicBezTo>
                      <a:lnTo>
                        <a:pt x="1" y="757"/>
                      </a:lnTo>
                      <a:cubicBezTo>
                        <a:pt x="351" y="869"/>
                        <a:pt x="701" y="869"/>
                        <a:pt x="995" y="869"/>
                      </a:cubicBezTo>
                      <a:cubicBezTo>
                        <a:pt x="2450" y="869"/>
                        <a:pt x="3723" y="169"/>
                        <a:pt x="3793" y="169"/>
                      </a:cubicBezTo>
                      <a:lnTo>
                        <a:pt x="372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2" name="Google Shape;3472;p47"/>
                <p:cNvSpPr/>
                <p:nvPr/>
              </p:nvSpPr>
              <p:spPr>
                <a:xfrm>
                  <a:off x="5667401" y="1409943"/>
                  <a:ext cx="90909" cy="304071"/>
                </a:xfrm>
                <a:custGeom>
                  <a:rect b="b" l="l" r="r" t="t"/>
                  <a:pathLst>
                    <a:path extrusionOk="0" h="3094" w="925">
                      <a:moveTo>
                        <a:pt x="756" y="1"/>
                      </a:moveTo>
                      <a:cubicBezTo>
                        <a:pt x="812" y="1274"/>
                        <a:pt x="295" y="2450"/>
                        <a:pt x="57" y="2855"/>
                      </a:cubicBezTo>
                      <a:cubicBezTo>
                        <a:pt x="57" y="2911"/>
                        <a:pt x="1" y="2967"/>
                        <a:pt x="1" y="2967"/>
                      </a:cubicBezTo>
                      <a:lnTo>
                        <a:pt x="169" y="3093"/>
                      </a:lnTo>
                      <a:cubicBezTo>
                        <a:pt x="169" y="3023"/>
                        <a:pt x="225" y="3023"/>
                        <a:pt x="225" y="2967"/>
                      </a:cubicBezTo>
                      <a:cubicBezTo>
                        <a:pt x="406" y="2673"/>
                        <a:pt x="868" y="1568"/>
                        <a:pt x="924" y="351"/>
                      </a:cubicBezTo>
                      <a:cubicBezTo>
                        <a:pt x="868" y="225"/>
                        <a:pt x="812" y="113"/>
                        <a:pt x="7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3" name="Google Shape;3473;p47"/>
                <p:cNvSpPr/>
                <p:nvPr/>
              </p:nvSpPr>
              <p:spPr>
                <a:xfrm>
                  <a:off x="5573834" y="1810131"/>
                  <a:ext cx="222899" cy="81275"/>
                </a:xfrm>
                <a:custGeom>
                  <a:rect b="b" l="l" r="r" t="t"/>
                  <a:pathLst>
                    <a:path extrusionOk="0" h="827" w="2268">
                      <a:moveTo>
                        <a:pt x="2211" y="1"/>
                      </a:moveTo>
                      <a:cubicBezTo>
                        <a:pt x="2211" y="1"/>
                        <a:pt x="2155" y="71"/>
                        <a:pt x="2043" y="127"/>
                      </a:cubicBezTo>
                      <a:cubicBezTo>
                        <a:pt x="1693" y="239"/>
                        <a:pt x="938" y="589"/>
                        <a:pt x="0" y="700"/>
                      </a:cubicBezTo>
                      <a:cubicBezTo>
                        <a:pt x="112" y="700"/>
                        <a:pt x="238" y="770"/>
                        <a:pt x="350" y="826"/>
                      </a:cubicBezTo>
                      <a:cubicBezTo>
                        <a:pt x="1218" y="700"/>
                        <a:pt x="1917" y="351"/>
                        <a:pt x="2155" y="239"/>
                      </a:cubicBezTo>
                      <a:cubicBezTo>
                        <a:pt x="2211" y="239"/>
                        <a:pt x="2267" y="183"/>
                        <a:pt x="2267" y="183"/>
                      </a:cubicBez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4" name="Google Shape;3474;p47"/>
                <p:cNvSpPr/>
                <p:nvPr/>
              </p:nvSpPr>
              <p:spPr>
                <a:xfrm>
                  <a:off x="5425225" y="1140450"/>
                  <a:ext cx="119700" cy="315001"/>
                </a:xfrm>
                <a:custGeom>
                  <a:rect b="b" l="l" r="r" t="t"/>
                  <a:pathLst>
                    <a:path extrusionOk="0" h="3737" w="1219">
                      <a:moveTo>
                        <a:pt x="812" y="0"/>
                      </a:moveTo>
                      <a:lnTo>
                        <a:pt x="575" y="70"/>
                      </a:lnTo>
                      <a:cubicBezTo>
                        <a:pt x="980" y="1749"/>
                        <a:pt x="1" y="3625"/>
                        <a:pt x="1" y="3681"/>
                      </a:cubicBezTo>
                      <a:lnTo>
                        <a:pt x="113" y="3737"/>
                      </a:lnTo>
                      <a:cubicBezTo>
                        <a:pt x="169" y="3681"/>
                        <a:pt x="1218" y="1819"/>
                        <a:pt x="8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5" name="Google Shape;3475;p47"/>
                <p:cNvSpPr/>
                <p:nvPr/>
              </p:nvSpPr>
              <p:spPr>
                <a:xfrm>
                  <a:off x="4798825" y="807600"/>
                  <a:ext cx="1176667" cy="1197886"/>
                </a:xfrm>
                <a:custGeom>
                  <a:rect b="b" l="l" r="r" t="t"/>
                  <a:pathLst>
                    <a:path extrusionOk="0" h="12413" w="12315">
                      <a:moveTo>
                        <a:pt x="182" y="1"/>
                      </a:moveTo>
                      <a:lnTo>
                        <a:pt x="0" y="169"/>
                      </a:lnTo>
                      <a:lnTo>
                        <a:pt x="12132" y="12413"/>
                      </a:lnTo>
                      <a:lnTo>
                        <a:pt x="12314" y="12245"/>
                      </a:lnTo>
                      <a:lnTo>
                        <a:pt x="1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476" name="Google Shape;3476;p47"/>
            <p:cNvSpPr/>
            <p:nvPr/>
          </p:nvSpPr>
          <p:spPr>
            <a:xfrm>
              <a:off x="6861541" y="2338730"/>
              <a:ext cx="175321" cy="681740"/>
            </a:xfrm>
            <a:custGeom>
              <a:rect b="b" l="l" r="r" t="t"/>
              <a:pathLst>
                <a:path extrusionOk="0" h="12245" w="3149">
                  <a:moveTo>
                    <a:pt x="2855" y="0"/>
                  </a:moveTo>
                  <a:cubicBezTo>
                    <a:pt x="1400" y="3904"/>
                    <a:pt x="406" y="8046"/>
                    <a:pt x="0" y="12244"/>
                  </a:cubicBezTo>
                  <a:lnTo>
                    <a:pt x="350" y="12244"/>
                  </a:lnTo>
                  <a:cubicBezTo>
                    <a:pt x="756" y="8102"/>
                    <a:pt x="1749" y="4016"/>
                    <a:pt x="3149" y="112"/>
                  </a:cubicBezTo>
                  <a:lnTo>
                    <a:pt x="2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77" name="Google Shape;3477;p47"/>
            <p:cNvGrpSpPr/>
            <p:nvPr/>
          </p:nvGrpSpPr>
          <p:grpSpPr>
            <a:xfrm>
              <a:off x="6891160" y="1790280"/>
              <a:ext cx="544285" cy="648997"/>
              <a:chOff x="6009803" y="539494"/>
              <a:chExt cx="960785" cy="1145625"/>
            </a:xfrm>
          </p:grpSpPr>
          <p:sp>
            <p:nvSpPr>
              <p:cNvPr id="3478" name="Google Shape;3478;p47"/>
              <p:cNvSpPr/>
              <p:nvPr/>
            </p:nvSpPr>
            <p:spPr>
              <a:xfrm>
                <a:off x="6089508" y="539494"/>
                <a:ext cx="407174" cy="865039"/>
              </a:xfrm>
              <a:custGeom>
                <a:rect b="b" l="l" r="r" t="t"/>
                <a:pathLst>
                  <a:path extrusionOk="0" h="8802" w="4143">
                    <a:moveTo>
                      <a:pt x="3064" y="0"/>
                    </a:moveTo>
                    <a:cubicBezTo>
                      <a:pt x="2983" y="0"/>
                      <a:pt x="2903" y="35"/>
                      <a:pt x="2855" y="112"/>
                    </a:cubicBezTo>
                    <a:cubicBezTo>
                      <a:pt x="1106" y="2729"/>
                      <a:pt x="1" y="7165"/>
                      <a:pt x="1694" y="8802"/>
                    </a:cubicBezTo>
                    <a:cubicBezTo>
                      <a:pt x="3793" y="7808"/>
                      <a:pt x="4143" y="3204"/>
                      <a:pt x="3317" y="168"/>
                    </a:cubicBezTo>
                    <a:cubicBezTo>
                      <a:pt x="3285" y="63"/>
                      <a:pt x="3174" y="0"/>
                      <a:pt x="30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9" name="Google Shape;3479;p47"/>
              <p:cNvSpPr/>
              <p:nvPr/>
            </p:nvSpPr>
            <p:spPr>
              <a:xfrm>
                <a:off x="6227002" y="660278"/>
                <a:ext cx="543292" cy="771773"/>
              </a:xfrm>
              <a:custGeom>
                <a:rect b="b" l="l" r="r" t="t"/>
                <a:pathLst>
                  <a:path extrusionOk="0" h="7853" w="5528">
                    <a:moveTo>
                      <a:pt x="5278" y="1"/>
                    </a:moveTo>
                    <a:cubicBezTo>
                      <a:pt x="5231" y="1"/>
                      <a:pt x="5181" y="15"/>
                      <a:pt x="5136" y="44"/>
                    </a:cubicBezTo>
                    <a:cubicBezTo>
                      <a:pt x="2562" y="1905"/>
                      <a:pt x="1" y="5754"/>
                      <a:pt x="994" y="7853"/>
                    </a:cubicBezTo>
                    <a:cubicBezTo>
                      <a:pt x="3317" y="7573"/>
                      <a:pt x="5248" y="3431"/>
                      <a:pt x="5486" y="282"/>
                    </a:cubicBezTo>
                    <a:cubicBezTo>
                      <a:pt x="5527" y="108"/>
                      <a:pt x="5410" y="1"/>
                      <a:pt x="52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0" name="Google Shape;3480;p47"/>
              <p:cNvSpPr/>
              <p:nvPr/>
            </p:nvSpPr>
            <p:spPr>
              <a:xfrm>
                <a:off x="6009803" y="588928"/>
                <a:ext cx="400294" cy="842435"/>
              </a:xfrm>
              <a:custGeom>
                <a:rect b="b" l="l" r="r" t="t"/>
                <a:pathLst>
                  <a:path extrusionOk="0" h="8572" w="4073">
                    <a:moveTo>
                      <a:pt x="861" y="1"/>
                    </a:moveTo>
                    <a:cubicBezTo>
                      <a:pt x="798" y="1"/>
                      <a:pt x="728" y="43"/>
                      <a:pt x="700" y="127"/>
                    </a:cubicBezTo>
                    <a:cubicBezTo>
                      <a:pt x="168" y="1414"/>
                      <a:pt x="0" y="3331"/>
                      <a:pt x="224" y="4507"/>
                    </a:cubicBezTo>
                    <a:cubicBezTo>
                      <a:pt x="462" y="5850"/>
                      <a:pt x="1161" y="7249"/>
                      <a:pt x="1973" y="8355"/>
                    </a:cubicBezTo>
                    <a:cubicBezTo>
                      <a:pt x="2029" y="8411"/>
                      <a:pt x="2155" y="8523"/>
                      <a:pt x="2211" y="8523"/>
                    </a:cubicBezTo>
                    <a:cubicBezTo>
                      <a:pt x="2288" y="8556"/>
                      <a:pt x="2368" y="8571"/>
                      <a:pt x="2448" y="8571"/>
                    </a:cubicBezTo>
                    <a:cubicBezTo>
                      <a:pt x="2671" y="8571"/>
                      <a:pt x="2884" y="8446"/>
                      <a:pt x="2967" y="8229"/>
                    </a:cubicBezTo>
                    <a:cubicBezTo>
                      <a:pt x="3428" y="7179"/>
                      <a:pt x="4072" y="4675"/>
                      <a:pt x="1973" y="2226"/>
                    </a:cubicBezTo>
                    <a:cubicBezTo>
                      <a:pt x="1399" y="1582"/>
                      <a:pt x="1105" y="770"/>
                      <a:pt x="980" y="127"/>
                    </a:cubicBezTo>
                    <a:cubicBezTo>
                      <a:pt x="980" y="43"/>
                      <a:pt x="924" y="1"/>
                      <a:pt x="8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1" name="Google Shape;3481;p47"/>
              <p:cNvSpPr/>
              <p:nvPr/>
            </p:nvSpPr>
            <p:spPr>
              <a:xfrm>
                <a:off x="6284790" y="889266"/>
                <a:ext cx="685798" cy="577184"/>
              </a:xfrm>
              <a:custGeom>
                <a:rect b="b" l="l" r="r" t="t"/>
                <a:pathLst>
                  <a:path extrusionOk="0" h="5873" w="6978">
                    <a:moveTo>
                      <a:pt x="6788" y="0"/>
                    </a:moveTo>
                    <a:cubicBezTo>
                      <a:pt x="6744" y="0"/>
                      <a:pt x="6695" y="16"/>
                      <a:pt x="6647" y="51"/>
                    </a:cubicBezTo>
                    <a:cubicBezTo>
                      <a:pt x="6172" y="457"/>
                      <a:pt x="5416" y="919"/>
                      <a:pt x="4604" y="1101"/>
                    </a:cubicBezTo>
                    <a:cubicBezTo>
                      <a:pt x="1456" y="1744"/>
                      <a:pt x="351" y="4067"/>
                      <a:pt x="57" y="5173"/>
                    </a:cubicBezTo>
                    <a:cubicBezTo>
                      <a:pt x="1" y="5467"/>
                      <a:pt x="169" y="5761"/>
                      <a:pt x="462" y="5872"/>
                    </a:cubicBezTo>
                    <a:lnTo>
                      <a:pt x="756" y="5872"/>
                    </a:lnTo>
                    <a:cubicBezTo>
                      <a:pt x="2100" y="5523"/>
                      <a:pt x="3555" y="4823"/>
                      <a:pt x="4548" y="3955"/>
                    </a:cubicBezTo>
                    <a:cubicBezTo>
                      <a:pt x="5472" y="3144"/>
                      <a:pt x="6522" y="1563"/>
                      <a:pt x="6927" y="219"/>
                    </a:cubicBezTo>
                    <a:cubicBezTo>
                      <a:pt x="6977" y="99"/>
                      <a:pt x="6898" y="0"/>
                      <a:pt x="67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2" name="Google Shape;3482;p47"/>
              <p:cNvSpPr/>
              <p:nvPr/>
            </p:nvSpPr>
            <p:spPr>
              <a:xfrm>
                <a:off x="6106019" y="1317856"/>
                <a:ext cx="361769" cy="367263"/>
              </a:xfrm>
              <a:custGeom>
                <a:rect b="b" l="l" r="r" t="t"/>
                <a:pathLst>
                  <a:path extrusionOk="0" h="3737" w="3681">
                    <a:moveTo>
                      <a:pt x="350" y="0"/>
                    </a:moveTo>
                    <a:cubicBezTo>
                      <a:pt x="588" y="532"/>
                      <a:pt x="420" y="1106"/>
                      <a:pt x="238" y="1637"/>
                    </a:cubicBezTo>
                    <a:cubicBezTo>
                      <a:pt x="126" y="1861"/>
                      <a:pt x="1" y="2155"/>
                      <a:pt x="1" y="2449"/>
                    </a:cubicBezTo>
                    <a:cubicBezTo>
                      <a:pt x="1" y="2799"/>
                      <a:pt x="182" y="3093"/>
                      <a:pt x="420" y="3261"/>
                    </a:cubicBezTo>
                    <a:cubicBezTo>
                      <a:pt x="588" y="3443"/>
                      <a:pt x="770" y="3555"/>
                      <a:pt x="994" y="3610"/>
                    </a:cubicBezTo>
                    <a:cubicBezTo>
                      <a:pt x="1176" y="3680"/>
                      <a:pt x="1400" y="3736"/>
                      <a:pt x="1582" y="3736"/>
                    </a:cubicBezTo>
                    <a:cubicBezTo>
                      <a:pt x="1932" y="3680"/>
                      <a:pt x="2225" y="3555"/>
                      <a:pt x="2449" y="3331"/>
                    </a:cubicBezTo>
                    <a:cubicBezTo>
                      <a:pt x="2631" y="3093"/>
                      <a:pt x="2687" y="2799"/>
                      <a:pt x="2799" y="2505"/>
                    </a:cubicBezTo>
                    <a:cubicBezTo>
                      <a:pt x="2981" y="1987"/>
                      <a:pt x="3219" y="1456"/>
                      <a:pt x="3681" y="1162"/>
                    </a:cubicBezTo>
                    <a:cubicBezTo>
                      <a:pt x="3681" y="1162"/>
                      <a:pt x="2687" y="1050"/>
                      <a:pt x="1932" y="812"/>
                    </a:cubicBezTo>
                    <a:cubicBezTo>
                      <a:pt x="1050" y="532"/>
                      <a:pt x="350" y="0"/>
                      <a:pt x="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83" name="Google Shape;3483;p47"/>
            <p:cNvGrpSpPr/>
            <p:nvPr/>
          </p:nvGrpSpPr>
          <p:grpSpPr>
            <a:xfrm>
              <a:off x="6933195" y="1847904"/>
              <a:ext cx="431653" cy="432423"/>
              <a:chOff x="6084005" y="641212"/>
              <a:chExt cx="761964" cy="763323"/>
            </a:xfrm>
          </p:grpSpPr>
          <p:sp>
            <p:nvSpPr>
              <p:cNvPr id="3484" name="Google Shape;3484;p47"/>
              <p:cNvSpPr/>
              <p:nvPr/>
            </p:nvSpPr>
            <p:spPr>
              <a:xfrm>
                <a:off x="6605281" y="939683"/>
                <a:ext cx="57789" cy="97688"/>
              </a:xfrm>
              <a:custGeom>
                <a:rect b="b" l="l" r="r" t="t"/>
                <a:pathLst>
                  <a:path extrusionOk="0" h="994" w="588">
                    <a:moveTo>
                      <a:pt x="588" y="0"/>
                    </a:moveTo>
                    <a:cubicBezTo>
                      <a:pt x="518" y="0"/>
                      <a:pt x="462" y="0"/>
                      <a:pt x="350" y="56"/>
                    </a:cubicBezTo>
                    <a:cubicBezTo>
                      <a:pt x="294" y="350"/>
                      <a:pt x="168" y="700"/>
                      <a:pt x="0" y="994"/>
                    </a:cubicBezTo>
                    <a:cubicBezTo>
                      <a:pt x="112" y="938"/>
                      <a:pt x="168" y="938"/>
                      <a:pt x="238" y="882"/>
                    </a:cubicBezTo>
                    <a:cubicBezTo>
                      <a:pt x="350" y="588"/>
                      <a:pt x="462" y="294"/>
                      <a:pt x="5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85" name="Google Shape;3485;p47"/>
              <p:cNvGrpSpPr/>
              <p:nvPr/>
            </p:nvGrpSpPr>
            <p:grpSpPr>
              <a:xfrm>
                <a:off x="6084005" y="641212"/>
                <a:ext cx="761964" cy="763323"/>
                <a:chOff x="6084005" y="641212"/>
                <a:chExt cx="761964" cy="763323"/>
              </a:xfrm>
            </p:grpSpPr>
            <p:sp>
              <p:nvSpPr>
                <p:cNvPr id="3486" name="Google Shape;3486;p47"/>
                <p:cNvSpPr/>
                <p:nvPr/>
              </p:nvSpPr>
              <p:spPr>
                <a:xfrm>
                  <a:off x="6295798" y="641212"/>
                  <a:ext cx="108796" cy="343873"/>
                </a:xfrm>
                <a:custGeom>
                  <a:rect b="b" l="l" r="r" t="t"/>
                  <a:pathLst>
                    <a:path extrusionOk="0" h="3499" w="1107">
                      <a:moveTo>
                        <a:pt x="812" y="0"/>
                      </a:moveTo>
                      <a:lnTo>
                        <a:pt x="756" y="182"/>
                      </a:lnTo>
                      <a:cubicBezTo>
                        <a:pt x="462" y="700"/>
                        <a:pt x="169" y="1288"/>
                        <a:pt x="1" y="1876"/>
                      </a:cubicBezTo>
                      <a:cubicBezTo>
                        <a:pt x="1" y="1876"/>
                        <a:pt x="57" y="1932"/>
                        <a:pt x="113" y="1988"/>
                      </a:cubicBezTo>
                      <a:cubicBezTo>
                        <a:pt x="294" y="1470"/>
                        <a:pt x="518" y="938"/>
                        <a:pt x="756" y="476"/>
                      </a:cubicBezTo>
                      <a:cubicBezTo>
                        <a:pt x="938" y="1400"/>
                        <a:pt x="938" y="2393"/>
                        <a:pt x="868" y="3387"/>
                      </a:cubicBezTo>
                      <a:lnTo>
                        <a:pt x="868" y="3443"/>
                      </a:lnTo>
                      <a:lnTo>
                        <a:pt x="994" y="3499"/>
                      </a:lnTo>
                      <a:cubicBezTo>
                        <a:pt x="1106" y="2393"/>
                        <a:pt x="1050" y="1232"/>
                        <a:pt x="868" y="182"/>
                      </a:cubicBez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7" name="Google Shape;3487;p47"/>
                <p:cNvSpPr/>
                <p:nvPr/>
              </p:nvSpPr>
              <p:spPr>
                <a:xfrm>
                  <a:off x="6478697" y="756689"/>
                  <a:ext cx="229779" cy="257290"/>
                </a:xfrm>
                <a:custGeom>
                  <a:rect b="b" l="l" r="r" t="t"/>
                  <a:pathLst>
                    <a:path extrusionOk="0" h="2618" w="2338">
                      <a:moveTo>
                        <a:pt x="2338" y="1"/>
                      </a:moveTo>
                      <a:lnTo>
                        <a:pt x="2156" y="113"/>
                      </a:lnTo>
                      <a:cubicBezTo>
                        <a:pt x="1344" y="813"/>
                        <a:pt x="588" y="1694"/>
                        <a:pt x="1" y="2618"/>
                      </a:cubicBezTo>
                      <a:lnTo>
                        <a:pt x="183" y="2618"/>
                      </a:lnTo>
                      <a:cubicBezTo>
                        <a:pt x="700" y="1806"/>
                        <a:pt x="1400" y="1050"/>
                        <a:pt x="2044" y="407"/>
                      </a:cubicBezTo>
                      <a:lnTo>
                        <a:pt x="2044" y="407"/>
                      </a:lnTo>
                      <a:cubicBezTo>
                        <a:pt x="1988" y="869"/>
                        <a:pt x="1806" y="1400"/>
                        <a:pt x="1638" y="1918"/>
                      </a:cubicBezTo>
                      <a:cubicBezTo>
                        <a:pt x="1750" y="1862"/>
                        <a:pt x="1806" y="1862"/>
                        <a:pt x="1876" y="1862"/>
                      </a:cubicBezTo>
                      <a:cubicBezTo>
                        <a:pt x="2044" y="1274"/>
                        <a:pt x="2156" y="757"/>
                        <a:pt x="2282" y="169"/>
                      </a:cubicBezTo>
                      <a:lnTo>
                        <a:pt x="233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8" name="Google Shape;3488;p47"/>
                <p:cNvSpPr/>
                <p:nvPr/>
              </p:nvSpPr>
              <p:spPr>
                <a:xfrm>
                  <a:off x="6266903" y="825483"/>
                  <a:ext cx="40000" cy="97786"/>
                </a:xfrm>
                <a:custGeom>
                  <a:rect b="b" l="l" r="r" t="t"/>
                  <a:pathLst>
                    <a:path extrusionOk="0" h="995" w="407">
                      <a:moveTo>
                        <a:pt x="295" y="1"/>
                      </a:moveTo>
                      <a:cubicBezTo>
                        <a:pt x="183" y="224"/>
                        <a:pt x="113" y="518"/>
                        <a:pt x="1" y="756"/>
                      </a:cubicBezTo>
                      <a:cubicBezTo>
                        <a:pt x="57" y="812"/>
                        <a:pt x="113" y="924"/>
                        <a:pt x="113" y="994"/>
                      </a:cubicBezTo>
                      <a:cubicBezTo>
                        <a:pt x="183" y="700"/>
                        <a:pt x="295" y="406"/>
                        <a:pt x="407" y="113"/>
                      </a:cubicBezTo>
                      <a:cubicBezTo>
                        <a:pt x="351" y="57"/>
                        <a:pt x="295" y="1"/>
                        <a:pt x="29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9" name="Google Shape;3489;p47"/>
                <p:cNvSpPr/>
                <p:nvPr/>
              </p:nvSpPr>
              <p:spPr>
                <a:xfrm>
                  <a:off x="6084005" y="762192"/>
                  <a:ext cx="257297" cy="601065"/>
                </a:xfrm>
                <a:custGeom>
                  <a:rect b="b" l="l" r="r" t="t"/>
                  <a:pathLst>
                    <a:path extrusionOk="0" h="6116" w="2618">
                      <a:moveTo>
                        <a:pt x="225" y="519"/>
                      </a:moveTo>
                      <a:cubicBezTo>
                        <a:pt x="350" y="701"/>
                        <a:pt x="462" y="868"/>
                        <a:pt x="574" y="994"/>
                      </a:cubicBezTo>
                      <a:cubicBezTo>
                        <a:pt x="2324" y="3037"/>
                        <a:pt x="1918" y="5011"/>
                        <a:pt x="1624" y="5766"/>
                      </a:cubicBezTo>
                      <a:cubicBezTo>
                        <a:pt x="924" y="4717"/>
                        <a:pt x="406" y="3555"/>
                        <a:pt x="225" y="2562"/>
                      </a:cubicBezTo>
                      <a:cubicBezTo>
                        <a:pt x="169" y="2044"/>
                        <a:pt x="169" y="1288"/>
                        <a:pt x="225" y="519"/>
                      </a:cubicBezTo>
                      <a:close/>
                      <a:moveTo>
                        <a:pt x="169" y="1"/>
                      </a:moveTo>
                      <a:lnTo>
                        <a:pt x="113" y="239"/>
                      </a:lnTo>
                      <a:cubicBezTo>
                        <a:pt x="1" y="1162"/>
                        <a:pt x="1" y="1988"/>
                        <a:pt x="57" y="2618"/>
                      </a:cubicBezTo>
                      <a:cubicBezTo>
                        <a:pt x="225" y="3667"/>
                        <a:pt x="812" y="4899"/>
                        <a:pt x="1568" y="6004"/>
                      </a:cubicBezTo>
                      <a:lnTo>
                        <a:pt x="1694" y="6116"/>
                      </a:lnTo>
                      <a:lnTo>
                        <a:pt x="1750" y="6004"/>
                      </a:lnTo>
                      <a:cubicBezTo>
                        <a:pt x="1974" y="5360"/>
                        <a:pt x="2617" y="3149"/>
                        <a:pt x="756" y="868"/>
                      </a:cubicBezTo>
                      <a:cubicBezTo>
                        <a:pt x="574" y="701"/>
                        <a:pt x="406" y="463"/>
                        <a:pt x="295" y="239"/>
                      </a:cubicBezTo>
                      <a:lnTo>
                        <a:pt x="1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0" name="Google Shape;3490;p47"/>
                <p:cNvSpPr/>
                <p:nvPr/>
              </p:nvSpPr>
              <p:spPr>
                <a:xfrm>
                  <a:off x="6353586" y="1026265"/>
                  <a:ext cx="492383" cy="378270"/>
                </a:xfrm>
                <a:custGeom>
                  <a:rect b="b" l="l" r="r" t="t"/>
                  <a:pathLst>
                    <a:path extrusionOk="0" h="3849" w="5010">
                      <a:moveTo>
                        <a:pt x="4660" y="350"/>
                      </a:moveTo>
                      <a:lnTo>
                        <a:pt x="4660" y="350"/>
                      </a:lnTo>
                      <a:cubicBezTo>
                        <a:pt x="4198" y="980"/>
                        <a:pt x="3723" y="1568"/>
                        <a:pt x="3317" y="1974"/>
                      </a:cubicBezTo>
                      <a:cubicBezTo>
                        <a:pt x="2617" y="2617"/>
                        <a:pt x="1512" y="3205"/>
                        <a:pt x="224" y="3611"/>
                      </a:cubicBezTo>
                      <a:cubicBezTo>
                        <a:pt x="518" y="2855"/>
                        <a:pt x="1456" y="980"/>
                        <a:pt x="4016" y="462"/>
                      </a:cubicBezTo>
                      <a:cubicBezTo>
                        <a:pt x="4254" y="462"/>
                        <a:pt x="4422" y="406"/>
                        <a:pt x="4660" y="350"/>
                      </a:cubicBezTo>
                      <a:close/>
                      <a:moveTo>
                        <a:pt x="5010" y="1"/>
                      </a:moveTo>
                      <a:lnTo>
                        <a:pt x="4772" y="113"/>
                      </a:lnTo>
                      <a:cubicBezTo>
                        <a:pt x="4548" y="169"/>
                        <a:pt x="4254" y="280"/>
                        <a:pt x="4016" y="350"/>
                      </a:cubicBezTo>
                      <a:cubicBezTo>
                        <a:pt x="1106" y="924"/>
                        <a:pt x="224" y="3023"/>
                        <a:pt x="56" y="3667"/>
                      </a:cubicBezTo>
                      <a:lnTo>
                        <a:pt x="0" y="3849"/>
                      </a:lnTo>
                      <a:lnTo>
                        <a:pt x="168" y="3779"/>
                      </a:lnTo>
                      <a:cubicBezTo>
                        <a:pt x="1456" y="3429"/>
                        <a:pt x="2673" y="2799"/>
                        <a:pt x="3429" y="2100"/>
                      </a:cubicBezTo>
                      <a:cubicBezTo>
                        <a:pt x="3904" y="1680"/>
                        <a:pt x="4422" y="980"/>
                        <a:pt x="4898" y="225"/>
                      </a:cubicBezTo>
                      <a:lnTo>
                        <a:pt x="50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491" name="Google Shape;3491;p47"/>
            <p:cNvSpPr/>
            <p:nvPr/>
          </p:nvSpPr>
          <p:spPr>
            <a:xfrm>
              <a:off x="5410860" y="2578687"/>
              <a:ext cx="963790" cy="308551"/>
            </a:xfrm>
            <a:custGeom>
              <a:rect b="b" l="l" r="r" t="t"/>
              <a:pathLst>
                <a:path extrusionOk="0" h="5542" w="17311">
                  <a:moveTo>
                    <a:pt x="1" y="0"/>
                  </a:moveTo>
                  <a:cubicBezTo>
                    <a:pt x="1050" y="462"/>
                    <a:pt x="2617" y="1218"/>
                    <a:pt x="4716" y="2561"/>
                  </a:cubicBezTo>
                  <a:cubicBezTo>
                    <a:pt x="8159" y="4842"/>
                    <a:pt x="11195" y="5542"/>
                    <a:pt x="13644" y="5542"/>
                  </a:cubicBezTo>
                  <a:cubicBezTo>
                    <a:pt x="15099" y="5542"/>
                    <a:pt x="16317" y="5248"/>
                    <a:pt x="17310" y="4954"/>
                  </a:cubicBezTo>
                  <a:cubicBezTo>
                    <a:pt x="16317" y="5248"/>
                    <a:pt x="15099" y="5542"/>
                    <a:pt x="13644" y="5542"/>
                  </a:cubicBezTo>
                  <a:cubicBezTo>
                    <a:pt x="11195" y="5542"/>
                    <a:pt x="8159" y="4842"/>
                    <a:pt x="4716" y="2561"/>
                  </a:cubicBezTo>
                  <a:cubicBezTo>
                    <a:pt x="2617" y="1218"/>
                    <a:pt x="1050" y="462"/>
                    <a:pt x="1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47"/>
            <p:cNvSpPr/>
            <p:nvPr/>
          </p:nvSpPr>
          <p:spPr>
            <a:xfrm>
              <a:off x="6387854" y="2685415"/>
              <a:ext cx="126271" cy="62356"/>
            </a:xfrm>
            <a:custGeom>
              <a:rect b="b" l="l" r="r" t="t"/>
              <a:pathLst>
                <a:path extrusionOk="0" h="1120" w="2268">
                  <a:moveTo>
                    <a:pt x="1274" y="350"/>
                  </a:moveTo>
                  <a:cubicBezTo>
                    <a:pt x="1624" y="588"/>
                    <a:pt x="1973" y="826"/>
                    <a:pt x="2267" y="1120"/>
                  </a:cubicBezTo>
                  <a:lnTo>
                    <a:pt x="2267" y="1120"/>
                  </a:lnTo>
                  <a:cubicBezTo>
                    <a:pt x="1973" y="826"/>
                    <a:pt x="1624" y="588"/>
                    <a:pt x="1274" y="35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12" y="70"/>
                    <a:pt x="168" y="70"/>
                    <a:pt x="224" y="126"/>
                  </a:cubicBezTo>
                  <a:cubicBezTo>
                    <a:pt x="168" y="70"/>
                    <a:pt x="112" y="70"/>
                    <a:pt x="0" y="0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47"/>
            <p:cNvSpPr/>
            <p:nvPr/>
          </p:nvSpPr>
          <p:spPr>
            <a:xfrm>
              <a:off x="5929756" y="2620721"/>
              <a:ext cx="1195120" cy="819258"/>
            </a:xfrm>
            <a:custGeom>
              <a:rect b="b" l="l" r="r" t="t"/>
              <a:pathLst>
                <a:path extrusionOk="0" h="14715" w="21466">
                  <a:moveTo>
                    <a:pt x="19073" y="1"/>
                  </a:moveTo>
                  <a:lnTo>
                    <a:pt x="0" y="8509"/>
                  </a:lnTo>
                  <a:cubicBezTo>
                    <a:pt x="1731" y="12394"/>
                    <a:pt x="5601" y="14714"/>
                    <a:pt x="9624" y="14714"/>
                  </a:cubicBezTo>
                  <a:cubicBezTo>
                    <a:pt x="11034" y="14714"/>
                    <a:pt x="12463" y="14429"/>
                    <a:pt x="13826" y="13826"/>
                  </a:cubicBezTo>
                  <a:cubicBezTo>
                    <a:pt x="19073" y="11489"/>
                    <a:pt x="21466" y="5304"/>
                    <a:pt x="19073" y="1"/>
                  </a:cubicBez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47"/>
            <p:cNvSpPr/>
            <p:nvPr/>
          </p:nvSpPr>
          <p:spPr>
            <a:xfrm>
              <a:off x="5952360" y="2630854"/>
              <a:ext cx="1139834" cy="776555"/>
            </a:xfrm>
            <a:custGeom>
              <a:rect b="b" l="l" r="r" t="t"/>
              <a:pathLst>
                <a:path extrusionOk="0" h="13948" w="20473">
                  <a:moveTo>
                    <a:pt x="18317" y="1"/>
                  </a:moveTo>
                  <a:lnTo>
                    <a:pt x="0" y="8159"/>
                  </a:lnTo>
                  <a:cubicBezTo>
                    <a:pt x="1672" y="11790"/>
                    <a:pt x="5284" y="13948"/>
                    <a:pt x="9067" y="13948"/>
                  </a:cubicBezTo>
                  <a:cubicBezTo>
                    <a:pt x="10445" y="13948"/>
                    <a:pt x="11845" y="13662"/>
                    <a:pt x="13182" y="13057"/>
                  </a:cubicBezTo>
                  <a:cubicBezTo>
                    <a:pt x="18191" y="10846"/>
                    <a:pt x="20472" y="5010"/>
                    <a:pt x="18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47"/>
            <p:cNvSpPr/>
            <p:nvPr/>
          </p:nvSpPr>
          <p:spPr>
            <a:xfrm>
              <a:off x="6462626" y="2650340"/>
              <a:ext cx="557863" cy="382599"/>
            </a:xfrm>
            <a:custGeom>
              <a:rect b="b" l="l" r="r" t="t"/>
              <a:pathLst>
                <a:path extrusionOk="0" h="6872" w="10020">
                  <a:moveTo>
                    <a:pt x="8397" y="1"/>
                  </a:moveTo>
                  <a:lnTo>
                    <a:pt x="1" y="3723"/>
                  </a:lnTo>
                  <a:lnTo>
                    <a:pt x="8565" y="6871"/>
                  </a:lnTo>
                  <a:cubicBezTo>
                    <a:pt x="9908" y="4772"/>
                    <a:pt x="10020" y="2100"/>
                    <a:pt x="8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47"/>
            <p:cNvSpPr/>
            <p:nvPr/>
          </p:nvSpPr>
          <p:spPr>
            <a:xfrm>
              <a:off x="6134641" y="2620721"/>
              <a:ext cx="905331" cy="818088"/>
            </a:xfrm>
            <a:custGeom>
              <a:rect b="b" l="l" r="r" t="t"/>
              <a:pathLst>
                <a:path extrusionOk="0" h="14694" w="16261">
                  <a:moveTo>
                    <a:pt x="15393" y="1"/>
                  </a:moveTo>
                  <a:lnTo>
                    <a:pt x="15043" y="183"/>
                  </a:lnTo>
                  <a:cubicBezTo>
                    <a:pt x="15505" y="1344"/>
                    <a:pt x="15799" y="2506"/>
                    <a:pt x="15855" y="3681"/>
                  </a:cubicBezTo>
                  <a:cubicBezTo>
                    <a:pt x="15967" y="3499"/>
                    <a:pt x="16093" y="3261"/>
                    <a:pt x="16261" y="3037"/>
                  </a:cubicBezTo>
                  <a:cubicBezTo>
                    <a:pt x="16149" y="2044"/>
                    <a:pt x="15855" y="994"/>
                    <a:pt x="15393" y="1"/>
                  </a:cubicBezTo>
                  <a:close/>
                  <a:moveTo>
                    <a:pt x="574" y="12651"/>
                  </a:moveTo>
                  <a:cubicBezTo>
                    <a:pt x="406" y="12777"/>
                    <a:pt x="224" y="12833"/>
                    <a:pt x="0" y="12889"/>
                  </a:cubicBezTo>
                  <a:cubicBezTo>
                    <a:pt x="1750" y="14050"/>
                    <a:pt x="3793" y="14694"/>
                    <a:pt x="5892" y="14694"/>
                  </a:cubicBezTo>
                  <a:cubicBezTo>
                    <a:pt x="6521" y="14694"/>
                    <a:pt x="7165" y="14638"/>
                    <a:pt x="7809" y="14526"/>
                  </a:cubicBezTo>
                  <a:cubicBezTo>
                    <a:pt x="7641" y="14344"/>
                    <a:pt x="7459" y="14176"/>
                    <a:pt x="7347" y="13994"/>
                  </a:cubicBezTo>
                  <a:cubicBezTo>
                    <a:pt x="6815" y="14106"/>
                    <a:pt x="6297" y="14106"/>
                    <a:pt x="5822" y="14106"/>
                  </a:cubicBezTo>
                  <a:cubicBezTo>
                    <a:pt x="3961" y="14106"/>
                    <a:pt x="2155" y="13588"/>
                    <a:pt x="574" y="126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47"/>
            <p:cNvSpPr/>
            <p:nvPr/>
          </p:nvSpPr>
          <p:spPr>
            <a:xfrm>
              <a:off x="6166599" y="2630854"/>
              <a:ext cx="850770" cy="775274"/>
            </a:xfrm>
            <a:custGeom>
              <a:rect b="b" l="l" r="r" t="t"/>
              <a:pathLst>
                <a:path extrusionOk="0" h="13925" w="15281">
                  <a:moveTo>
                    <a:pt x="14469" y="1"/>
                  </a:moveTo>
                  <a:lnTo>
                    <a:pt x="13714" y="351"/>
                  </a:lnTo>
                  <a:cubicBezTo>
                    <a:pt x="14637" y="1456"/>
                    <a:pt x="14987" y="2799"/>
                    <a:pt x="14931" y="4129"/>
                  </a:cubicBezTo>
                  <a:cubicBezTo>
                    <a:pt x="15043" y="3905"/>
                    <a:pt x="15169" y="3723"/>
                    <a:pt x="15281" y="3499"/>
                  </a:cubicBezTo>
                  <a:cubicBezTo>
                    <a:pt x="15225" y="2324"/>
                    <a:pt x="14931" y="1162"/>
                    <a:pt x="14469" y="1"/>
                  </a:cubicBezTo>
                  <a:close/>
                  <a:moveTo>
                    <a:pt x="532" y="12245"/>
                  </a:moveTo>
                  <a:cubicBezTo>
                    <a:pt x="350" y="12301"/>
                    <a:pt x="182" y="12413"/>
                    <a:pt x="0" y="12469"/>
                  </a:cubicBezTo>
                  <a:cubicBezTo>
                    <a:pt x="1581" y="13406"/>
                    <a:pt x="3387" y="13924"/>
                    <a:pt x="5248" y="13924"/>
                  </a:cubicBezTo>
                  <a:cubicBezTo>
                    <a:pt x="5723" y="13924"/>
                    <a:pt x="6241" y="13924"/>
                    <a:pt x="6773" y="13812"/>
                  </a:cubicBezTo>
                  <a:cubicBezTo>
                    <a:pt x="6647" y="13700"/>
                    <a:pt x="6535" y="13518"/>
                    <a:pt x="6423" y="13406"/>
                  </a:cubicBezTo>
                  <a:cubicBezTo>
                    <a:pt x="6017" y="13462"/>
                    <a:pt x="5598" y="13518"/>
                    <a:pt x="5248" y="13518"/>
                  </a:cubicBezTo>
                  <a:cubicBezTo>
                    <a:pt x="4030" y="13518"/>
                    <a:pt x="2799" y="13168"/>
                    <a:pt x="1931" y="12525"/>
                  </a:cubicBezTo>
                  <a:lnTo>
                    <a:pt x="1819" y="12819"/>
                  </a:lnTo>
                  <a:lnTo>
                    <a:pt x="1637" y="12707"/>
                  </a:lnTo>
                  <a:lnTo>
                    <a:pt x="1693" y="12525"/>
                  </a:lnTo>
                  <a:cubicBezTo>
                    <a:pt x="1288" y="12469"/>
                    <a:pt x="938" y="12357"/>
                    <a:pt x="532" y="12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47"/>
            <p:cNvSpPr/>
            <p:nvPr/>
          </p:nvSpPr>
          <p:spPr>
            <a:xfrm>
              <a:off x="6598975" y="2838075"/>
              <a:ext cx="136404" cy="42146"/>
            </a:xfrm>
            <a:custGeom>
              <a:rect b="b" l="l" r="r" t="t"/>
              <a:pathLst>
                <a:path extrusionOk="0" h="757" w="2450">
                  <a:moveTo>
                    <a:pt x="924" y="1"/>
                  </a:moveTo>
                  <a:cubicBezTo>
                    <a:pt x="574" y="1"/>
                    <a:pt x="224" y="1"/>
                    <a:pt x="1" y="57"/>
                  </a:cubicBezTo>
                  <a:cubicBezTo>
                    <a:pt x="406" y="351"/>
                    <a:pt x="1400" y="757"/>
                    <a:pt x="1918" y="757"/>
                  </a:cubicBezTo>
                  <a:cubicBezTo>
                    <a:pt x="2155" y="757"/>
                    <a:pt x="2323" y="701"/>
                    <a:pt x="2379" y="533"/>
                  </a:cubicBezTo>
                  <a:cubicBezTo>
                    <a:pt x="2449" y="127"/>
                    <a:pt x="1680" y="1"/>
                    <a:pt x="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47"/>
            <p:cNvSpPr/>
            <p:nvPr/>
          </p:nvSpPr>
          <p:spPr>
            <a:xfrm>
              <a:off x="6591960" y="2977539"/>
              <a:ext cx="68592" cy="32793"/>
            </a:xfrm>
            <a:custGeom>
              <a:rect b="b" l="l" r="r" t="t"/>
              <a:pathLst>
                <a:path extrusionOk="0" h="589" w="1232">
                  <a:moveTo>
                    <a:pt x="1" y="1"/>
                  </a:moveTo>
                  <a:cubicBezTo>
                    <a:pt x="182" y="183"/>
                    <a:pt x="588" y="477"/>
                    <a:pt x="882" y="589"/>
                  </a:cubicBezTo>
                  <a:cubicBezTo>
                    <a:pt x="994" y="477"/>
                    <a:pt x="1106" y="351"/>
                    <a:pt x="1232" y="239"/>
                  </a:cubicBezTo>
                  <a:cubicBezTo>
                    <a:pt x="938" y="71"/>
                    <a:pt x="294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47"/>
            <p:cNvSpPr/>
            <p:nvPr/>
          </p:nvSpPr>
          <p:spPr>
            <a:xfrm>
              <a:off x="6783595" y="2763304"/>
              <a:ext cx="42146" cy="23439"/>
            </a:xfrm>
            <a:custGeom>
              <a:rect b="b" l="l" r="r" t="t"/>
              <a:pathLst>
                <a:path extrusionOk="0" h="421" w="757">
                  <a:moveTo>
                    <a:pt x="757" y="1"/>
                  </a:moveTo>
                  <a:cubicBezTo>
                    <a:pt x="463" y="127"/>
                    <a:pt x="183" y="239"/>
                    <a:pt x="1" y="350"/>
                  </a:cubicBezTo>
                  <a:cubicBezTo>
                    <a:pt x="113" y="350"/>
                    <a:pt x="295" y="350"/>
                    <a:pt x="533" y="420"/>
                  </a:cubicBezTo>
                  <a:cubicBezTo>
                    <a:pt x="589" y="239"/>
                    <a:pt x="645" y="127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47"/>
            <p:cNvSpPr/>
            <p:nvPr/>
          </p:nvSpPr>
          <p:spPr>
            <a:xfrm>
              <a:off x="6813215" y="2890297"/>
              <a:ext cx="97431" cy="35910"/>
            </a:xfrm>
            <a:custGeom>
              <a:rect b="b" l="l" r="r" t="t"/>
              <a:pathLst>
                <a:path extrusionOk="0" h="645" w="1750">
                  <a:moveTo>
                    <a:pt x="1" y="1"/>
                  </a:moveTo>
                  <a:cubicBezTo>
                    <a:pt x="281" y="238"/>
                    <a:pt x="980" y="644"/>
                    <a:pt x="1330" y="644"/>
                  </a:cubicBezTo>
                  <a:cubicBezTo>
                    <a:pt x="1456" y="644"/>
                    <a:pt x="1568" y="588"/>
                    <a:pt x="1624" y="518"/>
                  </a:cubicBezTo>
                  <a:cubicBezTo>
                    <a:pt x="1750" y="112"/>
                    <a:pt x="70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47"/>
            <p:cNvSpPr/>
            <p:nvPr/>
          </p:nvSpPr>
          <p:spPr>
            <a:xfrm>
              <a:off x="6358234" y="3221394"/>
              <a:ext cx="46043" cy="78001"/>
            </a:xfrm>
            <a:custGeom>
              <a:rect b="b" l="l" r="r" t="t"/>
              <a:pathLst>
                <a:path extrusionOk="0" h="1401" w="827">
                  <a:moveTo>
                    <a:pt x="826" y="1"/>
                  </a:moveTo>
                  <a:lnTo>
                    <a:pt x="826" y="1"/>
                  </a:lnTo>
                  <a:cubicBezTo>
                    <a:pt x="588" y="351"/>
                    <a:pt x="1" y="1288"/>
                    <a:pt x="406" y="1400"/>
                  </a:cubicBezTo>
                  <a:lnTo>
                    <a:pt x="476" y="1400"/>
                  </a:lnTo>
                  <a:cubicBezTo>
                    <a:pt x="826" y="1400"/>
                    <a:pt x="826" y="462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47"/>
            <p:cNvSpPr/>
            <p:nvPr/>
          </p:nvSpPr>
          <p:spPr>
            <a:xfrm>
              <a:off x="6641066" y="2990790"/>
              <a:ext cx="28840" cy="19542"/>
            </a:xfrm>
            <a:custGeom>
              <a:rect b="b" l="l" r="r" t="t"/>
              <a:pathLst>
                <a:path extrusionOk="0" h="351" w="518">
                  <a:moveTo>
                    <a:pt x="350" y="1"/>
                  </a:moveTo>
                  <a:cubicBezTo>
                    <a:pt x="224" y="113"/>
                    <a:pt x="112" y="239"/>
                    <a:pt x="0" y="351"/>
                  </a:cubicBezTo>
                  <a:lnTo>
                    <a:pt x="294" y="351"/>
                  </a:lnTo>
                  <a:cubicBezTo>
                    <a:pt x="350" y="351"/>
                    <a:pt x="462" y="351"/>
                    <a:pt x="462" y="295"/>
                  </a:cubicBezTo>
                  <a:cubicBezTo>
                    <a:pt x="518" y="183"/>
                    <a:pt x="462" y="57"/>
                    <a:pt x="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47"/>
            <p:cNvSpPr/>
            <p:nvPr/>
          </p:nvSpPr>
          <p:spPr>
            <a:xfrm>
              <a:off x="6813215" y="2750833"/>
              <a:ext cx="90416" cy="35910"/>
            </a:xfrm>
            <a:custGeom>
              <a:rect b="b" l="l" r="r" t="t"/>
              <a:pathLst>
                <a:path extrusionOk="0" h="645" w="1624">
                  <a:moveTo>
                    <a:pt x="1218" y="1"/>
                  </a:moveTo>
                  <a:cubicBezTo>
                    <a:pt x="924" y="1"/>
                    <a:pt x="574" y="57"/>
                    <a:pt x="225" y="225"/>
                  </a:cubicBezTo>
                  <a:cubicBezTo>
                    <a:pt x="113" y="351"/>
                    <a:pt x="57" y="463"/>
                    <a:pt x="1" y="644"/>
                  </a:cubicBezTo>
                  <a:lnTo>
                    <a:pt x="462" y="644"/>
                  </a:lnTo>
                  <a:cubicBezTo>
                    <a:pt x="1050" y="644"/>
                    <a:pt x="1624" y="518"/>
                    <a:pt x="1568" y="169"/>
                  </a:cubicBezTo>
                  <a:cubicBezTo>
                    <a:pt x="1568" y="57"/>
                    <a:pt x="1400" y="1"/>
                    <a:pt x="1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05" name="Google Shape;3505;p47"/>
            <p:cNvGrpSpPr/>
            <p:nvPr/>
          </p:nvGrpSpPr>
          <p:grpSpPr>
            <a:xfrm>
              <a:off x="6027132" y="2728229"/>
              <a:ext cx="938077" cy="629567"/>
              <a:chOff x="4484599" y="2195184"/>
              <a:chExt cx="1655917" cy="1111328"/>
            </a:xfrm>
          </p:grpSpPr>
          <p:sp>
            <p:nvSpPr>
              <p:cNvPr id="3506" name="Google Shape;3506;p47"/>
              <p:cNvSpPr/>
              <p:nvPr/>
            </p:nvSpPr>
            <p:spPr>
              <a:xfrm>
                <a:off x="6060614" y="2195184"/>
                <a:ext cx="79902" cy="360482"/>
              </a:xfrm>
              <a:custGeom>
                <a:rect b="b" l="l" r="r" t="t"/>
                <a:pathLst>
                  <a:path extrusionOk="0" h="3668" w="813">
                    <a:moveTo>
                      <a:pt x="113" y="1"/>
                    </a:moveTo>
                    <a:cubicBezTo>
                      <a:pt x="57" y="1"/>
                      <a:pt x="1" y="113"/>
                      <a:pt x="1" y="225"/>
                    </a:cubicBezTo>
                    <a:cubicBezTo>
                      <a:pt x="407" y="1330"/>
                      <a:pt x="407" y="2562"/>
                      <a:pt x="113" y="3429"/>
                    </a:cubicBezTo>
                    <a:cubicBezTo>
                      <a:pt x="57" y="3555"/>
                      <a:pt x="113" y="3667"/>
                      <a:pt x="239" y="3667"/>
                    </a:cubicBezTo>
                    <a:lnTo>
                      <a:pt x="295" y="3667"/>
                    </a:lnTo>
                    <a:cubicBezTo>
                      <a:pt x="351" y="3667"/>
                      <a:pt x="407" y="3667"/>
                      <a:pt x="463" y="3555"/>
                    </a:cubicBezTo>
                    <a:cubicBezTo>
                      <a:pt x="812" y="2618"/>
                      <a:pt x="756" y="1330"/>
                      <a:pt x="351" y="113"/>
                    </a:cubicBezTo>
                    <a:cubicBezTo>
                      <a:pt x="351" y="1"/>
                      <a:pt x="239" y="1"/>
                      <a:pt x="1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507" name="Google Shape;3507;p47"/>
              <p:cNvGrpSpPr/>
              <p:nvPr/>
            </p:nvGrpSpPr>
            <p:grpSpPr>
              <a:xfrm>
                <a:off x="4484599" y="2864949"/>
                <a:ext cx="843143" cy="441563"/>
                <a:chOff x="4484599" y="2864949"/>
                <a:chExt cx="843143" cy="441563"/>
              </a:xfrm>
            </p:grpSpPr>
            <p:sp>
              <p:nvSpPr>
                <p:cNvPr id="3508" name="Google Shape;3508;p47"/>
                <p:cNvSpPr/>
                <p:nvPr/>
              </p:nvSpPr>
              <p:spPr>
                <a:xfrm>
                  <a:off x="4484599" y="2864949"/>
                  <a:ext cx="137592" cy="177489"/>
                </a:xfrm>
                <a:custGeom>
                  <a:rect b="b" l="l" r="r" t="t"/>
                  <a:pathLst>
                    <a:path extrusionOk="0" h="1806" w="1400">
                      <a:moveTo>
                        <a:pt x="126" y="1"/>
                      </a:moveTo>
                      <a:cubicBezTo>
                        <a:pt x="56" y="57"/>
                        <a:pt x="0" y="113"/>
                        <a:pt x="56" y="239"/>
                      </a:cubicBezTo>
                      <a:cubicBezTo>
                        <a:pt x="294" y="812"/>
                        <a:pt x="700" y="1344"/>
                        <a:pt x="1106" y="1750"/>
                      </a:cubicBezTo>
                      <a:cubicBezTo>
                        <a:pt x="1106" y="1806"/>
                        <a:pt x="1176" y="1806"/>
                        <a:pt x="1232" y="1806"/>
                      </a:cubicBezTo>
                      <a:cubicBezTo>
                        <a:pt x="1232" y="1806"/>
                        <a:pt x="1288" y="1806"/>
                        <a:pt x="1344" y="1750"/>
                      </a:cubicBezTo>
                      <a:cubicBezTo>
                        <a:pt x="1400" y="1694"/>
                        <a:pt x="1400" y="1582"/>
                        <a:pt x="1344" y="1512"/>
                      </a:cubicBezTo>
                      <a:cubicBezTo>
                        <a:pt x="938" y="1106"/>
                        <a:pt x="644" y="644"/>
                        <a:pt x="350" y="57"/>
                      </a:cubicBezTo>
                      <a:cubicBezTo>
                        <a:pt x="350" y="1"/>
                        <a:pt x="294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09" name="Google Shape;3509;p47"/>
                <p:cNvSpPr/>
                <p:nvPr/>
              </p:nvSpPr>
              <p:spPr>
                <a:xfrm>
                  <a:off x="5212066" y="3266513"/>
                  <a:ext cx="115676" cy="39999"/>
                </a:xfrm>
                <a:custGeom>
                  <a:rect b="b" l="l" r="r" t="t"/>
                  <a:pathLst>
                    <a:path extrusionOk="0" h="407" w="1177">
                      <a:moveTo>
                        <a:pt x="183" y="1"/>
                      </a:moveTo>
                      <a:cubicBezTo>
                        <a:pt x="127" y="1"/>
                        <a:pt x="1" y="57"/>
                        <a:pt x="1" y="113"/>
                      </a:cubicBezTo>
                      <a:cubicBezTo>
                        <a:pt x="1" y="225"/>
                        <a:pt x="71" y="295"/>
                        <a:pt x="127" y="351"/>
                      </a:cubicBezTo>
                      <a:cubicBezTo>
                        <a:pt x="295" y="351"/>
                        <a:pt x="477" y="407"/>
                        <a:pt x="645" y="407"/>
                      </a:cubicBezTo>
                      <a:cubicBezTo>
                        <a:pt x="826" y="407"/>
                        <a:pt x="994" y="351"/>
                        <a:pt x="1176" y="351"/>
                      </a:cubicBezTo>
                      <a:cubicBezTo>
                        <a:pt x="1120" y="225"/>
                        <a:pt x="994" y="113"/>
                        <a:pt x="938" y="1"/>
                      </a:cubicBezTo>
                      <a:cubicBezTo>
                        <a:pt x="826" y="57"/>
                        <a:pt x="701" y="57"/>
                        <a:pt x="645" y="57"/>
                      </a:cubicBezTo>
                      <a:cubicBezTo>
                        <a:pt x="477" y="57"/>
                        <a:pt x="351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510" name="Google Shape;3510;p47"/>
            <p:cNvSpPr/>
            <p:nvPr/>
          </p:nvSpPr>
          <p:spPr>
            <a:xfrm>
              <a:off x="6793728" y="3130978"/>
              <a:ext cx="1191278" cy="486265"/>
            </a:xfrm>
            <a:custGeom>
              <a:rect b="b" l="l" r="r" t="t"/>
              <a:pathLst>
                <a:path extrusionOk="0" h="8734" w="21397">
                  <a:moveTo>
                    <a:pt x="7192" y="1"/>
                  </a:moveTo>
                  <a:cubicBezTo>
                    <a:pt x="4941" y="1"/>
                    <a:pt x="2531" y="644"/>
                    <a:pt x="1" y="2212"/>
                  </a:cubicBezTo>
                  <a:cubicBezTo>
                    <a:pt x="1" y="2212"/>
                    <a:pt x="2703" y="8600"/>
                    <a:pt x="12160" y="8600"/>
                  </a:cubicBezTo>
                  <a:cubicBezTo>
                    <a:pt x="12796" y="8600"/>
                    <a:pt x="13463" y="8571"/>
                    <a:pt x="14162" y="8509"/>
                  </a:cubicBezTo>
                  <a:cubicBezTo>
                    <a:pt x="15540" y="8389"/>
                    <a:pt x="16684" y="8344"/>
                    <a:pt x="17625" y="8344"/>
                  </a:cubicBezTo>
                  <a:cubicBezTo>
                    <a:pt x="20391" y="8344"/>
                    <a:pt x="21397" y="8733"/>
                    <a:pt x="21397" y="8733"/>
                  </a:cubicBezTo>
                  <a:cubicBezTo>
                    <a:pt x="18399" y="4883"/>
                    <a:pt x="13397" y="1"/>
                    <a:pt x="7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47"/>
            <p:cNvSpPr/>
            <p:nvPr/>
          </p:nvSpPr>
          <p:spPr>
            <a:xfrm>
              <a:off x="7300157" y="3293108"/>
              <a:ext cx="97437" cy="308560"/>
            </a:xfrm>
            <a:custGeom>
              <a:rect b="b" l="l" r="r" t="t"/>
              <a:pathLst>
                <a:path extrusionOk="0" h="6577" w="1974">
                  <a:moveTo>
                    <a:pt x="574" y="0"/>
                  </a:moveTo>
                  <a:cubicBezTo>
                    <a:pt x="574" y="112"/>
                    <a:pt x="0" y="3904"/>
                    <a:pt x="1750" y="6577"/>
                  </a:cubicBezTo>
                  <a:lnTo>
                    <a:pt x="1974" y="6465"/>
                  </a:lnTo>
                  <a:cubicBezTo>
                    <a:pt x="280" y="3848"/>
                    <a:pt x="868" y="56"/>
                    <a:pt x="868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47"/>
            <p:cNvSpPr/>
            <p:nvPr/>
          </p:nvSpPr>
          <p:spPr>
            <a:xfrm>
              <a:off x="7209012" y="3124019"/>
              <a:ext cx="158952" cy="136404"/>
            </a:xfrm>
            <a:custGeom>
              <a:rect b="b" l="l" r="r" t="t"/>
              <a:pathLst>
                <a:path extrusionOk="0" h="2450" w="2855">
                  <a:moveTo>
                    <a:pt x="2687" y="1"/>
                  </a:moveTo>
                  <a:cubicBezTo>
                    <a:pt x="1106" y="994"/>
                    <a:pt x="0" y="2211"/>
                    <a:pt x="0" y="2267"/>
                  </a:cubicBezTo>
                  <a:lnTo>
                    <a:pt x="238" y="2449"/>
                  </a:lnTo>
                  <a:cubicBezTo>
                    <a:pt x="238" y="2393"/>
                    <a:pt x="1288" y="1218"/>
                    <a:pt x="2855" y="238"/>
                  </a:cubicBezTo>
                  <a:lnTo>
                    <a:pt x="2687" y="1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47"/>
            <p:cNvSpPr/>
            <p:nvPr/>
          </p:nvSpPr>
          <p:spPr>
            <a:xfrm>
              <a:off x="6952682" y="3120901"/>
              <a:ext cx="113800" cy="113800"/>
            </a:xfrm>
            <a:custGeom>
              <a:rect b="b" l="l" r="r" t="t"/>
              <a:pathLst>
                <a:path extrusionOk="0" h="2044" w="2044">
                  <a:moveTo>
                    <a:pt x="1862" y="1"/>
                  </a:moveTo>
                  <a:cubicBezTo>
                    <a:pt x="756" y="924"/>
                    <a:pt x="56" y="1862"/>
                    <a:pt x="0" y="1862"/>
                  </a:cubicBezTo>
                  <a:lnTo>
                    <a:pt x="224" y="2044"/>
                  </a:lnTo>
                  <a:cubicBezTo>
                    <a:pt x="224" y="2044"/>
                    <a:pt x="924" y="1162"/>
                    <a:pt x="2044" y="224"/>
                  </a:cubicBezTo>
                  <a:lnTo>
                    <a:pt x="1862" y="1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47"/>
            <p:cNvSpPr/>
            <p:nvPr/>
          </p:nvSpPr>
          <p:spPr>
            <a:xfrm>
              <a:off x="7017321" y="1925792"/>
              <a:ext cx="84236" cy="188627"/>
            </a:xfrm>
            <a:custGeom>
              <a:rect b="b" l="l" r="r" t="t"/>
              <a:pathLst>
                <a:path extrusionOk="0" h="3388" w="1513">
                  <a:moveTo>
                    <a:pt x="239" y="1"/>
                  </a:moveTo>
                  <a:cubicBezTo>
                    <a:pt x="113" y="239"/>
                    <a:pt x="57" y="477"/>
                    <a:pt x="1" y="645"/>
                  </a:cubicBezTo>
                  <a:cubicBezTo>
                    <a:pt x="113" y="882"/>
                    <a:pt x="239" y="1050"/>
                    <a:pt x="351" y="1232"/>
                  </a:cubicBezTo>
                  <a:cubicBezTo>
                    <a:pt x="463" y="994"/>
                    <a:pt x="533" y="700"/>
                    <a:pt x="645" y="477"/>
                  </a:cubicBezTo>
                  <a:cubicBezTo>
                    <a:pt x="533" y="295"/>
                    <a:pt x="351" y="127"/>
                    <a:pt x="239" y="1"/>
                  </a:cubicBezTo>
                  <a:close/>
                  <a:moveTo>
                    <a:pt x="757" y="589"/>
                  </a:moveTo>
                  <a:cubicBezTo>
                    <a:pt x="645" y="882"/>
                    <a:pt x="533" y="1176"/>
                    <a:pt x="463" y="1470"/>
                  </a:cubicBezTo>
                  <a:cubicBezTo>
                    <a:pt x="813" y="2100"/>
                    <a:pt x="1050" y="2799"/>
                    <a:pt x="1106" y="3387"/>
                  </a:cubicBezTo>
                  <a:cubicBezTo>
                    <a:pt x="1288" y="2981"/>
                    <a:pt x="1400" y="2520"/>
                    <a:pt x="1512" y="2044"/>
                  </a:cubicBezTo>
                  <a:lnTo>
                    <a:pt x="1512" y="1988"/>
                  </a:lnTo>
                  <a:cubicBezTo>
                    <a:pt x="1344" y="1470"/>
                    <a:pt x="1050" y="994"/>
                    <a:pt x="757" y="5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47"/>
            <p:cNvSpPr/>
            <p:nvPr/>
          </p:nvSpPr>
          <p:spPr>
            <a:xfrm>
              <a:off x="7137302" y="2007634"/>
              <a:ext cx="155890" cy="123153"/>
            </a:xfrm>
            <a:custGeom>
              <a:rect b="b" l="l" r="r" t="t"/>
              <a:pathLst>
                <a:path extrusionOk="0" h="2212" w="2800">
                  <a:moveTo>
                    <a:pt x="2800" y="0"/>
                  </a:moveTo>
                  <a:lnTo>
                    <a:pt x="2800" y="0"/>
                  </a:lnTo>
                  <a:cubicBezTo>
                    <a:pt x="2632" y="56"/>
                    <a:pt x="2394" y="112"/>
                    <a:pt x="2226" y="168"/>
                  </a:cubicBezTo>
                  <a:cubicBezTo>
                    <a:pt x="2100" y="462"/>
                    <a:pt x="1988" y="756"/>
                    <a:pt x="1876" y="1050"/>
                  </a:cubicBezTo>
                  <a:cubicBezTo>
                    <a:pt x="2044" y="980"/>
                    <a:pt x="2282" y="924"/>
                    <a:pt x="2506" y="868"/>
                  </a:cubicBezTo>
                  <a:cubicBezTo>
                    <a:pt x="2632" y="574"/>
                    <a:pt x="2744" y="280"/>
                    <a:pt x="2800" y="0"/>
                  </a:cubicBezTo>
                  <a:close/>
                  <a:moveTo>
                    <a:pt x="1988" y="224"/>
                  </a:moveTo>
                  <a:lnTo>
                    <a:pt x="1988" y="224"/>
                  </a:lnTo>
                  <a:cubicBezTo>
                    <a:pt x="1456" y="406"/>
                    <a:pt x="994" y="630"/>
                    <a:pt x="533" y="924"/>
                  </a:cubicBezTo>
                  <a:lnTo>
                    <a:pt x="533" y="980"/>
                  </a:lnTo>
                  <a:cubicBezTo>
                    <a:pt x="351" y="1399"/>
                    <a:pt x="127" y="1805"/>
                    <a:pt x="1" y="2211"/>
                  </a:cubicBezTo>
                  <a:cubicBezTo>
                    <a:pt x="407" y="1805"/>
                    <a:pt x="994" y="1455"/>
                    <a:pt x="1638" y="1162"/>
                  </a:cubicBezTo>
                  <a:cubicBezTo>
                    <a:pt x="1806" y="868"/>
                    <a:pt x="1932" y="518"/>
                    <a:pt x="1988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47"/>
            <p:cNvSpPr/>
            <p:nvPr/>
          </p:nvSpPr>
          <p:spPr>
            <a:xfrm>
              <a:off x="7043043" y="2039535"/>
              <a:ext cx="123933" cy="175599"/>
            </a:xfrm>
            <a:custGeom>
              <a:rect b="b" l="l" r="r" t="t"/>
              <a:pathLst>
                <a:path extrusionOk="0" h="3154" w="2226">
                  <a:moveTo>
                    <a:pt x="1050" y="1"/>
                  </a:moveTo>
                  <a:cubicBezTo>
                    <a:pt x="882" y="701"/>
                    <a:pt x="644" y="1526"/>
                    <a:pt x="351" y="1988"/>
                  </a:cubicBezTo>
                  <a:cubicBezTo>
                    <a:pt x="295" y="2100"/>
                    <a:pt x="127" y="2226"/>
                    <a:pt x="1" y="2338"/>
                  </a:cubicBezTo>
                  <a:cubicBezTo>
                    <a:pt x="1" y="2506"/>
                    <a:pt x="183" y="2688"/>
                    <a:pt x="421" y="2744"/>
                  </a:cubicBezTo>
                  <a:cubicBezTo>
                    <a:pt x="421" y="2744"/>
                    <a:pt x="295" y="3037"/>
                    <a:pt x="588" y="3149"/>
                  </a:cubicBezTo>
                  <a:cubicBezTo>
                    <a:pt x="588" y="3149"/>
                    <a:pt x="612" y="3154"/>
                    <a:pt x="649" y="3154"/>
                  </a:cubicBezTo>
                  <a:cubicBezTo>
                    <a:pt x="741" y="3154"/>
                    <a:pt x="914" y="3125"/>
                    <a:pt x="994" y="2925"/>
                  </a:cubicBezTo>
                  <a:cubicBezTo>
                    <a:pt x="994" y="2925"/>
                    <a:pt x="1179" y="3044"/>
                    <a:pt x="1372" y="3044"/>
                  </a:cubicBezTo>
                  <a:cubicBezTo>
                    <a:pt x="1444" y="3044"/>
                    <a:pt x="1517" y="3027"/>
                    <a:pt x="1582" y="2981"/>
                  </a:cubicBezTo>
                  <a:cubicBezTo>
                    <a:pt x="1582" y="2744"/>
                    <a:pt x="1526" y="2506"/>
                    <a:pt x="1526" y="2394"/>
                  </a:cubicBezTo>
                  <a:cubicBezTo>
                    <a:pt x="1582" y="1806"/>
                    <a:pt x="1876" y="1050"/>
                    <a:pt x="2226" y="407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17" name="Google Shape;3517;p47"/>
            <p:cNvGrpSpPr/>
            <p:nvPr/>
          </p:nvGrpSpPr>
          <p:grpSpPr>
            <a:xfrm>
              <a:off x="7082016" y="2046550"/>
              <a:ext cx="68592" cy="120034"/>
              <a:chOff x="6346707" y="991868"/>
              <a:chExt cx="121081" cy="211886"/>
            </a:xfrm>
          </p:grpSpPr>
          <p:sp>
            <p:nvSpPr>
              <p:cNvPr id="3518" name="Google Shape;3518;p47"/>
              <p:cNvSpPr/>
              <p:nvPr/>
            </p:nvSpPr>
            <p:spPr>
              <a:xfrm>
                <a:off x="6346707" y="991868"/>
                <a:ext cx="68894" cy="199503"/>
              </a:xfrm>
              <a:custGeom>
                <a:rect b="b" l="l" r="r" t="t"/>
                <a:pathLst>
                  <a:path extrusionOk="0" h="2030" w="701">
                    <a:moveTo>
                      <a:pt x="588" y="1"/>
                    </a:moveTo>
                    <a:cubicBezTo>
                      <a:pt x="420" y="575"/>
                      <a:pt x="182" y="1106"/>
                      <a:pt x="0" y="1680"/>
                    </a:cubicBezTo>
                    <a:lnTo>
                      <a:pt x="0" y="2030"/>
                    </a:lnTo>
                    <a:cubicBezTo>
                      <a:pt x="0" y="1974"/>
                      <a:pt x="0" y="1974"/>
                      <a:pt x="70" y="1918"/>
                    </a:cubicBezTo>
                    <a:cubicBezTo>
                      <a:pt x="294" y="1274"/>
                      <a:pt x="532" y="630"/>
                      <a:pt x="7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9" name="Google Shape;3519;p47"/>
              <p:cNvSpPr/>
              <p:nvPr/>
            </p:nvSpPr>
            <p:spPr>
              <a:xfrm>
                <a:off x="6387984" y="1008379"/>
                <a:ext cx="79803" cy="195376"/>
              </a:xfrm>
              <a:custGeom>
                <a:rect b="b" l="l" r="r" t="t"/>
                <a:pathLst>
                  <a:path extrusionOk="0" h="1988" w="812">
                    <a:moveTo>
                      <a:pt x="700" y="1"/>
                    </a:moveTo>
                    <a:cubicBezTo>
                      <a:pt x="462" y="644"/>
                      <a:pt x="224" y="1288"/>
                      <a:pt x="56" y="1862"/>
                    </a:cubicBezTo>
                    <a:cubicBezTo>
                      <a:pt x="0" y="1932"/>
                      <a:pt x="0" y="1988"/>
                      <a:pt x="0" y="1988"/>
                    </a:cubicBezTo>
                    <a:cubicBezTo>
                      <a:pt x="56" y="1932"/>
                      <a:pt x="168" y="1806"/>
                      <a:pt x="224" y="1694"/>
                    </a:cubicBezTo>
                    <a:cubicBezTo>
                      <a:pt x="406" y="1162"/>
                      <a:pt x="574" y="588"/>
                      <a:pt x="812" y="57"/>
                    </a:cubicBezTo>
                    <a:lnTo>
                      <a:pt x="70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20" name="Google Shape;3520;p47"/>
            <p:cNvGrpSpPr/>
            <p:nvPr/>
          </p:nvGrpSpPr>
          <p:grpSpPr>
            <a:xfrm>
              <a:off x="7105400" y="1971779"/>
              <a:ext cx="97432" cy="67811"/>
              <a:chOff x="6387984" y="859881"/>
              <a:chExt cx="171990" cy="119702"/>
            </a:xfrm>
          </p:grpSpPr>
          <p:sp>
            <p:nvSpPr>
              <p:cNvPr id="3521" name="Google Shape;3521;p47"/>
              <p:cNvSpPr/>
              <p:nvPr/>
            </p:nvSpPr>
            <p:spPr>
              <a:xfrm>
                <a:off x="6387984" y="859881"/>
                <a:ext cx="22113" cy="79900"/>
              </a:xfrm>
              <a:custGeom>
                <a:rect b="b" l="l" r="r" t="t"/>
                <a:pathLst>
                  <a:path extrusionOk="0" h="813" w="225">
                    <a:moveTo>
                      <a:pt x="168" y="0"/>
                    </a:moveTo>
                    <a:lnTo>
                      <a:pt x="0" y="56"/>
                    </a:lnTo>
                    <a:lnTo>
                      <a:pt x="56" y="812"/>
                    </a:lnTo>
                    <a:lnTo>
                      <a:pt x="224" y="81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2" name="Google Shape;3522;p47"/>
              <p:cNvSpPr/>
              <p:nvPr/>
            </p:nvSpPr>
            <p:spPr>
              <a:xfrm>
                <a:off x="6496583" y="910789"/>
                <a:ext cx="63391" cy="68794"/>
              </a:xfrm>
              <a:custGeom>
                <a:rect b="b" l="l" r="r" t="t"/>
                <a:pathLst>
                  <a:path extrusionOk="0" h="700" w="645">
                    <a:moveTo>
                      <a:pt x="518" y="0"/>
                    </a:moveTo>
                    <a:lnTo>
                      <a:pt x="1" y="588"/>
                    </a:lnTo>
                    <a:lnTo>
                      <a:pt x="57" y="700"/>
                    </a:lnTo>
                    <a:lnTo>
                      <a:pt x="644" y="126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3" name="Google Shape;3523;p47"/>
              <p:cNvSpPr/>
              <p:nvPr/>
            </p:nvSpPr>
            <p:spPr>
              <a:xfrm>
                <a:off x="6449802" y="859881"/>
                <a:ext cx="41376" cy="79900"/>
              </a:xfrm>
              <a:custGeom>
                <a:rect b="b" l="l" r="r" t="t"/>
                <a:pathLst>
                  <a:path extrusionOk="0" h="813" w="421">
                    <a:moveTo>
                      <a:pt x="295" y="0"/>
                    </a:moveTo>
                    <a:lnTo>
                      <a:pt x="1" y="756"/>
                    </a:lnTo>
                    <a:lnTo>
                      <a:pt x="183" y="812"/>
                    </a:lnTo>
                    <a:lnTo>
                      <a:pt x="421" y="56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24" name="Google Shape;3524;p47"/>
            <p:cNvGrpSpPr/>
            <p:nvPr/>
          </p:nvGrpSpPr>
          <p:grpSpPr>
            <a:xfrm>
              <a:off x="7080680" y="1961647"/>
              <a:ext cx="134623" cy="106839"/>
              <a:chOff x="6344348" y="841994"/>
              <a:chExt cx="237641" cy="188595"/>
            </a:xfrm>
          </p:grpSpPr>
          <p:sp>
            <p:nvSpPr>
              <p:cNvPr id="3525" name="Google Shape;3525;p47"/>
              <p:cNvSpPr/>
              <p:nvPr/>
            </p:nvSpPr>
            <p:spPr>
              <a:xfrm>
                <a:off x="6364594" y="841994"/>
                <a:ext cx="63292" cy="34987"/>
              </a:xfrm>
              <a:custGeom>
                <a:rect b="b" l="l" r="r" t="t"/>
                <a:pathLst>
                  <a:path extrusionOk="0" h="356" w="644">
                    <a:moveTo>
                      <a:pt x="406" y="1"/>
                    </a:moveTo>
                    <a:cubicBezTo>
                      <a:pt x="350" y="1"/>
                      <a:pt x="294" y="1"/>
                      <a:pt x="238" y="56"/>
                    </a:cubicBezTo>
                    <a:cubicBezTo>
                      <a:pt x="112" y="56"/>
                      <a:pt x="0" y="126"/>
                      <a:pt x="0" y="238"/>
                    </a:cubicBezTo>
                    <a:cubicBezTo>
                      <a:pt x="35" y="308"/>
                      <a:pt x="160" y="355"/>
                      <a:pt x="278" y="355"/>
                    </a:cubicBezTo>
                    <a:cubicBezTo>
                      <a:pt x="350" y="355"/>
                      <a:pt x="419" y="337"/>
                      <a:pt x="462" y="294"/>
                    </a:cubicBezTo>
                    <a:cubicBezTo>
                      <a:pt x="644" y="182"/>
                      <a:pt x="644" y="56"/>
                      <a:pt x="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6" name="Google Shape;3526;p47"/>
              <p:cNvSpPr/>
              <p:nvPr/>
            </p:nvSpPr>
            <p:spPr>
              <a:xfrm>
                <a:off x="6529409" y="893983"/>
                <a:ext cx="52580" cy="43832"/>
              </a:xfrm>
              <a:custGeom>
                <a:rect b="b" l="l" r="r" t="t"/>
                <a:pathLst>
                  <a:path extrusionOk="0" h="446" w="535">
                    <a:moveTo>
                      <a:pt x="134" y="1"/>
                    </a:moveTo>
                    <a:cubicBezTo>
                      <a:pt x="45" y="1"/>
                      <a:pt x="0" y="63"/>
                      <a:pt x="72" y="171"/>
                    </a:cubicBezTo>
                    <a:cubicBezTo>
                      <a:pt x="116" y="312"/>
                      <a:pt x="269" y="445"/>
                      <a:pt x="388" y="445"/>
                    </a:cubicBezTo>
                    <a:cubicBezTo>
                      <a:pt x="422" y="445"/>
                      <a:pt x="453" y="434"/>
                      <a:pt x="478" y="409"/>
                    </a:cubicBezTo>
                    <a:cubicBezTo>
                      <a:pt x="534" y="409"/>
                      <a:pt x="478" y="227"/>
                      <a:pt x="422" y="171"/>
                    </a:cubicBezTo>
                    <a:cubicBezTo>
                      <a:pt x="366" y="115"/>
                      <a:pt x="366" y="59"/>
                      <a:pt x="310" y="59"/>
                    </a:cubicBezTo>
                    <a:cubicBezTo>
                      <a:pt x="246" y="20"/>
                      <a:pt x="183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7" name="Google Shape;3527;p47"/>
              <p:cNvSpPr/>
              <p:nvPr/>
            </p:nvSpPr>
            <p:spPr>
              <a:xfrm>
                <a:off x="6456682" y="845237"/>
                <a:ext cx="62015" cy="32333"/>
              </a:xfrm>
              <a:custGeom>
                <a:rect b="b" l="l" r="r" t="t"/>
                <a:pathLst>
                  <a:path extrusionOk="0" h="329" w="631">
                    <a:moveTo>
                      <a:pt x="152" y="1"/>
                    </a:moveTo>
                    <a:cubicBezTo>
                      <a:pt x="58" y="1"/>
                      <a:pt x="1" y="43"/>
                      <a:pt x="1" y="93"/>
                    </a:cubicBezTo>
                    <a:cubicBezTo>
                      <a:pt x="1" y="190"/>
                      <a:pt x="168" y="328"/>
                      <a:pt x="330" y="328"/>
                    </a:cubicBezTo>
                    <a:cubicBezTo>
                      <a:pt x="356" y="328"/>
                      <a:pt x="382" y="325"/>
                      <a:pt x="407" y="317"/>
                    </a:cubicBezTo>
                    <a:cubicBezTo>
                      <a:pt x="575" y="317"/>
                      <a:pt x="631" y="149"/>
                      <a:pt x="407" y="23"/>
                    </a:cubicBezTo>
                    <a:lnTo>
                      <a:pt x="281" y="23"/>
                    </a:lnTo>
                    <a:cubicBezTo>
                      <a:pt x="233" y="7"/>
                      <a:pt x="189" y="1"/>
                      <a:pt x="1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8" name="Google Shape;3528;p47"/>
              <p:cNvSpPr/>
              <p:nvPr/>
            </p:nvSpPr>
            <p:spPr>
              <a:xfrm>
                <a:off x="6344348" y="921894"/>
                <a:ext cx="186732" cy="108695"/>
              </a:xfrm>
              <a:custGeom>
                <a:rect b="b" l="l" r="r" t="t"/>
                <a:pathLst>
                  <a:path extrusionOk="0" h="1106" w="1900">
                    <a:moveTo>
                      <a:pt x="831" y="1"/>
                    </a:moveTo>
                    <a:cubicBezTo>
                      <a:pt x="506" y="1"/>
                      <a:pt x="144" y="210"/>
                      <a:pt x="94" y="419"/>
                    </a:cubicBezTo>
                    <a:cubicBezTo>
                      <a:pt x="0" y="680"/>
                      <a:pt x="922" y="1106"/>
                      <a:pt x="1469" y="1106"/>
                    </a:cubicBezTo>
                    <a:cubicBezTo>
                      <a:pt x="1655" y="1106"/>
                      <a:pt x="1798" y="1057"/>
                      <a:pt x="1844" y="937"/>
                    </a:cubicBezTo>
                    <a:cubicBezTo>
                      <a:pt x="1899" y="769"/>
                      <a:pt x="1774" y="363"/>
                      <a:pt x="1424" y="181"/>
                    </a:cubicBezTo>
                    <a:cubicBezTo>
                      <a:pt x="1256" y="69"/>
                      <a:pt x="1144" y="69"/>
                      <a:pt x="962" y="13"/>
                    </a:cubicBezTo>
                    <a:cubicBezTo>
                      <a:pt x="920" y="5"/>
                      <a:pt x="876" y="1"/>
                      <a:pt x="8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29" name="Google Shape;3529;p47"/>
            <p:cNvSpPr/>
            <p:nvPr/>
          </p:nvSpPr>
          <p:spPr>
            <a:xfrm>
              <a:off x="6627815" y="2367569"/>
              <a:ext cx="188571" cy="197925"/>
            </a:xfrm>
            <a:custGeom>
              <a:rect b="b" l="l" r="r" t="t"/>
              <a:pathLst>
                <a:path extrusionOk="0" h="3555" w="3387">
                  <a:moveTo>
                    <a:pt x="0" y="0"/>
                  </a:moveTo>
                  <a:lnTo>
                    <a:pt x="0" y="182"/>
                  </a:lnTo>
                  <a:lnTo>
                    <a:pt x="112" y="182"/>
                  </a:lnTo>
                  <a:lnTo>
                    <a:pt x="182" y="350"/>
                  </a:lnTo>
                  <a:cubicBezTo>
                    <a:pt x="182" y="350"/>
                    <a:pt x="112" y="350"/>
                    <a:pt x="56" y="406"/>
                  </a:cubicBezTo>
                  <a:lnTo>
                    <a:pt x="2337" y="2687"/>
                  </a:lnTo>
                  <a:cubicBezTo>
                    <a:pt x="2449" y="2631"/>
                    <a:pt x="2505" y="2561"/>
                    <a:pt x="2505" y="2561"/>
                  </a:cubicBezTo>
                  <a:lnTo>
                    <a:pt x="2561" y="2743"/>
                  </a:lnTo>
                  <a:cubicBezTo>
                    <a:pt x="2561" y="2743"/>
                    <a:pt x="2505" y="2799"/>
                    <a:pt x="2449" y="2799"/>
                  </a:cubicBezTo>
                  <a:lnTo>
                    <a:pt x="3205" y="3554"/>
                  </a:lnTo>
                  <a:lnTo>
                    <a:pt x="3205" y="3554"/>
                  </a:lnTo>
                  <a:lnTo>
                    <a:pt x="3387" y="3386"/>
                  </a:lnTo>
                  <a:lnTo>
                    <a:pt x="1512" y="1455"/>
                  </a:lnTo>
                  <a:cubicBezTo>
                    <a:pt x="1512" y="1511"/>
                    <a:pt x="1456" y="1511"/>
                    <a:pt x="1456" y="1581"/>
                  </a:cubicBezTo>
                  <a:lnTo>
                    <a:pt x="1288" y="1455"/>
                  </a:lnTo>
                  <a:cubicBezTo>
                    <a:pt x="1288" y="1455"/>
                    <a:pt x="1344" y="1399"/>
                    <a:pt x="1344" y="1343"/>
                  </a:cubicBezTo>
                  <a:lnTo>
                    <a:pt x="0" y="0"/>
                  </a:lnTo>
                  <a:close/>
                  <a:moveTo>
                    <a:pt x="3205" y="3554"/>
                  </a:moveTo>
                  <a:lnTo>
                    <a:pt x="3205" y="3554"/>
                  </a:lnTo>
                  <a:lnTo>
                    <a:pt x="3205" y="3554"/>
                  </a:lnTo>
                  <a:lnTo>
                    <a:pt x="3205" y="3554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47"/>
            <p:cNvSpPr/>
            <p:nvPr/>
          </p:nvSpPr>
          <p:spPr>
            <a:xfrm>
              <a:off x="6627815" y="2377646"/>
              <a:ext cx="10189" cy="12527"/>
            </a:xfrm>
            <a:custGeom>
              <a:rect b="b" l="l" r="r" t="t"/>
              <a:pathLst>
                <a:path extrusionOk="0" h="225" w="183">
                  <a:moveTo>
                    <a:pt x="0" y="1"/>
                  </a:moveTo>
                  <a:lnTo>
                    <a:pt x="0" y="225"/>
                  </a:lnTo>
                  <a:lnTo>
                    <a:pt x="56" y="225"/>
                  </a:lnTo>
                  <a:cubicBezTo>
                    <a:pt x="112" y="169"/>
                    <a:pt x="182" y="169"/>
                    <a:pt x="182" y="169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47"/>
            <p:cNvSpPr/>
            <p:nvPr/>
          </p:nvSpPr>
          <p:spPr>
            <a:xfrm>
              <a:off x="6806200" y="2556083"/>
              <a:ext cx="61632" cy="61577"/>
            </a:xfrm>
            <a:custGeom>
              <a:rect b="b" l="l" r="r" t="t"/>
              <a:pathLst>
                <a:path extrusionOk="0" h="1106" w="1107">
                  <a:moveTo>
                    <a:pt x="183" y="0"/>
                  </a:moveTo>
                  <a:lnTo>
                    <a:pt x="1" y="168"/>
                  </a:lnTo>
                  <a:lnTo>
                    <a:pt x="477" y="644"/>
                  </a:lnTo>
                  <a:lnTo>
                    <a:pt x="882" y="1050"/>
                  </a:lnTo>
                  <a:cubicBezTo>
                    <a:pt x="938" y="1050"/>
                    <a:pt x="994" y="1050"/>
                    <a:pt x="1106" y="1106"/>
                  </a:cubicBezTo>
                  <a:cubicBezTo>
                    <a:pt x="1050" y="994"/>
                    <a:pt x="1050" y="924"/>
                    <a:pt x="1050" y="868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47"/>
            <p:cNvSpPr/>
            <p:nvPr/>
          </p:nvSpPr>
          <p:spPr>
            <a:xfrm>
              <a:off x="7218366" y="3215158"/>
              <a:ext cx="425413" cy="395849"/>
            </a:xfrm>
            <a:custGeom>
              <a:rect b="b" l="l" r="r" t="t"/>
              <a:pathLst>
                <a:path extrusionOk="0" h="7110" w="7641">
                  <a:moveTo>
                    <a:pt x="5542" y="1"/>
                  </a:moveTo>
                  <a:cubicBezTo>
                    <a:pt x="5542" y="57"/>
                    <a:pt x="5542" y="113"/>
                    <a:pt x="5486" y="225"/>
                  </a:cubicBezTo>
                  <a:cubicBezTo>
                    <a:pt x="5374" y="868"/>
                    <a:pt x="5136" y="1512"/>
                    <a:pt x="4842" y="2100"/>
                  </a:cubicBezTo>
                  <a:cubicBezTo>
                    <a:pt x="4898" y="2156"/>
                    <a:pt x="4968" y="2156"/>
                    <a:pt x="5024" y="2156"/>
                  </a:cubicBezTo>
                  <a:cubicBezTo>
                    <a:pt x="5374" y="1918"/>
                    <a:pt x="6129" y="1400"/>
                    <a:pt x="7179" y="924"/>
                  </a:cubicBezTo>
                  <a:cubicBezTo>
                    <a:pt x="6647" y="574"/>
                    <a:pt x="6129" y="281"/>
                    <a:pt x="5542" y="1"/>
                  </a:cubicBezTo>
                  <a:close/>
                  <a:moveTo>
                    <a:pt x="7473" y="1106"/>
                  </a:moveTo>
                  <a:cubicBezTo>
                    <a:pt x="6479" y="1512"/>
                    <a:pt x="5723" y="2030"/>
                    <a:pt x="5318" y="2268"/>
                  </a:cubicBezTo>
                  <a:cubicBezTo>
                    <a:pt x="5891" y="2562"/>
                    <a:pt x="6479" y="2799"/>
                    <a:pt x="7067" y="3079"/>
                  </a:cubicBezTo>
                  <a:cubicBezTo>
                    <a:pt x="7291" y="2450"/>
                    <a:pt x="7473" y="1862"/>
                    <a:pt x="7641" y="1218"/>
                  </a:cubicBezTo>
                  <a:cubicBezTo>
                    <a:pt x="7585" y="1162"/>
                    <a:pt x="7529" y="1106"/>
                    <a:pt x="7473" y="1106"/>
                  </a:cubicBezTo>
                  <a:close/>
                  <a:moveTo>
                    <a:pt x="2225" y="5472"/>
                  </a:moveTo>
                  <a:cubicBezTo>
                    <a:pt x="1525" y="5948"/>
                    <a:pt x="770" y="6298"/>
                    <a:pt x="0" y="6522"/>
                  </a:cubicBezTo>
                  <a:cubicBezTo>
                    <a:pt x="826" y="6760"/>
                    <a:pt x="1693" y="6927"/>
                    <a:pt x="2687" y="6997"/>
                  </a:cubicBezTo>
                  <a:cubicBezTo>
                    <a:pt x="2449" y="6522"/>
                    <a:pt x="2337" y="6004"/>
                    <a:pt x="2225" y="5472"/>
                  </a:cubicBezTo>
                  <a:close/>
                  <a:moveTo>
                    <a:pt x="4730" y="2450"/>
                  </a:moveTo>
                  <a:cubicBezTo>
                    <a:pt x="4142" y="3611"/>
                    <a:pt x="3331" y="4605"/>
                    <a:pt x="2449" y="5304"/>
                  </a:cubicBezTo>
                  <a:cubicBezTo>
                    <a:pt x="2575" y="5878"/>
                    <a:pt x="2743" y="6466"/>
                    <a:pt x="3037" y="7053"/>
                  </a:cubicBezTo>
                  <a:cubicBezTo>
                    <a:pt x="3275" y="7053"/>
                    <a:pt x="3568" y="7053"/>
                    <a:pt x="3848" y="7109"/>
                  </a:cubicBezTo>
                  <a:cubicBezTo>
                    <a:pt x="4380" y="6704"/>
                    <a:pt x="4898" y="6228"/>
                    <a:pt x="5318" y="5766"/>
                  </a:cubicBezTo>
                  <a:cubicBezTo>
                    <a:pt x="5891" y="5122"/>
                    <a:pt x="6367" y="4423"/>
                    <a:pt x="6773" y="3611"/>
                  </a:cubicBezTo>
                  <a:lnTo>
                    <a:pt x="6773" y="3317"/>
                  </a:lnTo>
                  <a:cubicBezTo>
                    <a:pt x="6129" y="3023"/>
                    <a:pt x="5430" y="2729"/>
                    <a:pt x="4730" y="245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47"/>
            <p:cNvSpPr/>
            <p:nvPr/>
          </p:nvSpPr>
          <p:spPr>
            <a:xfrm>
              <a:off x="7595400" y="3386580"/>
              <a:ext cx="12527" cy="29675"/>
            </a:xfrm>
            <a:custGeom>
              <a:rect b="b" l="l" r="r" t="t"/>
              <a:pathLst>
                <a:path extrusionOk="0" h="533" w="225">
                  <a:moveTo>
                    <a:pt x="57" y="0"/>
                  </a:moveTo>
                  <a:cubicBezTo>
                    <a:pt x="57" y="70"/>
                    <a:pt x="1" y="126"/>
                    <a:pt x="1" y="238"/>
                  </a:cubicBezTo>
                  <a:lnTo>
                    <a:pt x="1" y="532"/>
                  </a:lnTo>
                  <a:cubicBezTo>
                    <a:pt x="57" y="420"/>
                    <a:pt x="169" y="238"/>
                    <a:pt x="225" y="7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34" name="Google Shape;3534;p47"/>
            <p:cNvGrpSpPr/>
            <p:nvPr/>
          </p:nvGrpSpPr>
          <p:grpSpPr>
            <a:xfrm>
              <a:off x="6793734" y="3220342"/>
              <a:ext cx="1139862" cy="387544"/>
              <a:chOff x="5837824" y="3063874"/>
              <a:chExt cx="2012113" cy="684102"/>
            </a:xfrm>
          </p:grpSpPr>
          <p:sp>
            <p:nvSpPr>
              <p:cNvPr id="3535" name="Google Shape;3535;p47"/>
              <p:cNvSpPr/>
              <p:nvPr/>
            </p:nvSpPr>
            <p:spPr>
              <a:xfrm>
                <a:off x="5837824" y="3063874"/>
                <a:ext cx="2012113" cy="646348"/>
              </a:xfrm>
              <a:custGeom>
                <a:rect b="b" l="l" r="r" t="t"/>
                <a:pathLst>
                  <a:path extrusionOk="0" h="7255" w="21509">
                    <a:moveTo>
                      <a:pt x="3466" y="0"/>
                    </a:moveTo>
                    <a:cubicBezTo>
                      <a:pt x="2288" y="0"/>
                      <a:pt x="1124" y="130"/>
                      <a:pt x="1" y="426"/>
                    </a:cubicBezTo>
                    <a:lnTo>
                      <a:pt x="57" y="775"/>
                    </a:lnTo>
                    <a:cubicBezTo>
                      <a:pt x="1151" y="489"/>
                      <a:pt x="2286" y="363"/>
                      <a:pt x="3436" y="363"/>
                    </a:cubicBezTo>
                    <a:cubicBezTo>
                      <a:pt x="11898" y="363"/>
                      <a:pt x="21172" y="7193"/>
                      <a:pt x="21271" y="7254"/>
                    </a:cubicBezTo>
                    <a:lnTo>
                      <a:pt x="21509" y="6960"/>
                    </a:lnTo>
                    <a:cubicBezTo>
                      <a:pt x="21410" y="6911"/>
                      <a:pt x="12058" y="0"/>
                      <a:pt x="3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6" name="Google Shape;3536;p47"/>
              <p:cNvSpPr/>
              <p:nvPr/>
            </p:nvSpPr>
            <p:spPr>
              <a:xfrm>
                <a:off x="7229651" y="3357324"/>
                <a:ext cx="87999" cy="360497"/>
              </a:xfrm>
              <a:custGeom>
                <a:rect b="b" l="l" r="r" t="t"/>
                <a:pathLst>
                  <a:path extrusionOk="0" h="4549" w="1106">
                    <a:moveTo>
                      <a:pt x="294" y="0"/>
                    </a:moveTo>
                    <a:lnTo>
                      <a:pt x="294" y="0"/>
                    </a:lnTo>
                    <a:cubicBezTo>
                      <a:pt x="238" y="126"/>
                      <a:pt x="0" y="2393"/>
                      <a:pt x="882" y="4548"/>
                    </a:cubicBezTo>
                    <a:lnTo>
                      <a:pt x="1106" y="4436"/>
                    </a:lnTo>
                    <a:cubicBezTo>
                      <a:pt x="294" y="2393"/>
                      <a:pt x="532" y="70"/>
                      <a:pt x="532" y="70"/>
                    </a:cubicBezTo>
                    <a:lnTo>
                      <a:pt x="2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7" name="Google Shape;3537;p47"/>
              <p:cNvSpPr/>
              <p:nvPr/>
            </p:nvSpPr>
            <p:spPr>
              <a:xfrm>
                <a:off x="7052159" y="3261010"/>
                <a:ext cx="229779" cy="119800"/>
              </a:xfrm>
              <a:custGeom>
                <a:rect b="b" l="l" r="r" t="t"/>
                <a:pathLst>
                  <a:path extrusionOk="0" h="1219" w="2338">
                    <a:moveTo>
                      <a:pt x="113" y="1"/>
                    </a:moveTo>
                    <a:cubicBezTo>
                      <a:pt x="57" y="113"/>
                      <a:pt x="57" y="225"/>
                      <a:pt x="1" y="351"/>
                    </a:cubicBezTo>
                    <a:cubicBezTo>
                      <a:pt x="701" y="630"/>
                      <a:pt x="1400" y="924"/>
                      <a:pt x="2044" y="1218"/>
                    </a:cubicBezTo>
                    <a:cubicBezTo>
                      <a:pt x="2044" y="1106"/>
                      <a:pt x="2100" y="1050"/>
                      <a:pt x="2100" y="980"/>
                    </a:cubicBezTo>
                    <a:lnTo>
                      <a:pt x="2268" y="1050"/>
                    </a:lnTo>
                    <a:cubicBezTo>
                      <a:pt x="2268" y="980"/>
                      <a:pt x="2268" y="980"/>
                      <a:pt x="2338" y="980"/>
                    </a:cubicBezTo>
                    <a:cubicBezTo>
                      <a:pt x="1750" y="700"/>
                      <a:pt x="1162" y="463"/>
                      <a:pt x="589" y="169"/>
                    </a:cubicBezTo>
                    <a:cubicBezTo>
                      <a:pt x="463" y="281"/>
                      <a:pt x="351" y="407"/>
                      <a:pt x="351" y="407"/>
                    </a:cubicBezTo>
                    <a:lnTo>
                      <a:pt x="169" y="169"/>
                    </a:lnTo>
                    <a:cubicBezTo>
                      <a:pt x="169" y="169"/>
                      <a:pt x="239" y="113"/>
                      <a:pt x="295" y="57"/>
                    </a:cubicBezTo>
                    <a:cubicBezTo>
                      <a:pt x="239" y="57"/>
                      <a:pt x="169" y="57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8" name="Google Shape;3538;p47"/>
              <p:cNvSpPr/>
              <p:nvPr/>
            </p:nvSpPr>
            <p:spPr>
              <a:xfrm>
                <a:off x="6806067" y="3575991"/>
                <a:ext cx="79803" cy="171986"/>
              </a:xfrm>
              <a:custGeom>
                <a:rect b="b" l="l" r="r" t="t"/>
                <a:pathLst>
                  <a:path extrusionOk="0" h="1750" w="812">
                    <a:moveTo>
                      <a:pt x="224" y="0"/>
                    </a:moveTo>
                    <a:cubicBezTo>
                      <a:pt x="168" y="56"/>
                      <a:pt x="56" y="112"/>
                      <a:pt x="0" y="168"/>
                    </a:cubicBezTo>
                    <a:cubicBezTo>
                      <a:pt x="112" y="700"/>
                      <a:pt x="224" y="1218"/>
                      <a:pt x="462" y="1693"/>
                    </a:cubicBezTo>
                    <a:cubicBezTo>
                      <a:pt x="574" y="1693"/>
                      <a:pt x="700" y="1749"/>
                      <a:pt x="812" y="1749"/>
                    </a:cubicBezTo>
                    <a:cubicBezTo>
                      <a:pt x="518" y="1162"/>
                      <a:pt x="350" y="574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9" name="Google Shape;3539;p47"/>
              <p:cNvSpPr/>
              <p:nvPr/>
            </p:nvSpPr>
            <p:spPr>
              <a:xfrm>
                <a:off x="7068670" y="3145533"/>
                <a:ext cx="253169" cy="155475"/>
              </a:xfrm>
              <a:custGeom>
                <a:rect b="b" l="l" r="r" t="t"/>
                <a:pathLst>
                  <a:path extrusionOk="0" h="1582" w="2576">
                    <a:moveTo>
                      <a:pt x="2282" y="0"/>
                    </a:moveTo>
                    <a:cubicBezTo>
                      <a:pt x="1232" y="476"/>
                      <a:pt x="477" y="994"/>
                      <a:pt x="127" y="1232"/>
                    </a:cubicBezTo>
                    <a:cubicBezTo>
                      <a:pt x="71" y="1288"/>
                      <a:pt x="1" y="1344"/>
                      <a:pt x="1" y="1344"/>
                    </a:cubicBezTo>
                    <a:lnTo>
                      <a:pt x="183" y="1582"/>
                    </a:lnTo>
                    <a:cubicBezTo>
                      <a:pt x="183" y="1582"/>
                      <a:pt x="295" y="1456"/>
                      <a:pt x="421" y="1344"/>
                    </a:cubicBezTo>
                    <a:cubicBezTo>
                      <a:pt x="826" y="1106"/>
                      <a:pt x="1582" y="588"/>
                      <a:pt x="2576" y="182"/>
                    </a:cubicBezTo>
                    <a:cubicBezTo>
                      <a:pt x="2450" y="126"/>
                      <a:pt x="2394" y="56"/>
                      <a:pt x="22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40" name="Google Shape;3540;p47"/>
            <p:cNvSpPr/>
            <p:nvPr/>
          </p:nvSpPr>
          <p:spPr>
            <a:xfrm>
              <a:off x="5929756" y="3085047"/>
              <a:ext cx="532921" cy="353759"/>
            </a:xfrm>
            <a:custGeom>
              <a:rect b="b" l="l" r="r" t="t"/>
              <a:pathLst>
                <a:path extrusionOk="0" h="6354" w="9572">
                  <a:moveTo>
                    <a:pt x="406" y="1"/>
                  </a:moveTo>
                  <a:lnTo>
                    <a:pt x="0" y="169"/>
                  </a:lnTo>
                  <a:cubicBezTo>
                    <a:pt x="1749" y="4087"/>
                    <a:pt x="5598" y="6354"/>
                    <a:pt x="9572" y="6354"/>
                  </a:cubicBezTo>
                  <a:cubicBezTo>
                    <a:pt x="7473" y="6354"/>
                    <a:pt x="5430" y="5710"/>
                    <a:pt x="3680" y="4549"/>
                  </a:cubicBezTo>
                  <a:cubicBezTo>
                    <a:pt x="3904" y="4493"/>
                    <a:pt x="4086" y="4437"/>
                    <a:pt x="4254" y="4311"/>
                  </a:cubicBezTo>
                  <a:cubicBezTo>
                    <a:pt x="2631" y="3317"/>
                    <a:pt x="1232" y="1862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47"/>
            <p:cNvSpPr/>
            <p:nvPr/>
          </p:nvSpPr>
          <p:spPr>
            <a:xfrm>
              <a:off x="6462626" y="2857561"/>
              <a:ext cx="56" cy="56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47"/>
            <p:cNvSpPr/>
            <p:nvPr/>
          </p:nvSpPr>
          <p:spPr>
            <a:xfrm>
              <a:off x="5981152" y="2857561"/>
              <a:ext cx="471400" cy="470621"/>
            </a:xfrm>
            <a:custGeom>
              <a:rect b="b" l="l" r="r" t="t"/>
              <a:pathLst>
                <a:path extrusionOk="0" h="8453" w="8467">
                  <a:moveTo>
                    <a:pt x="8467" y="1"/>
                  </a:moveTo>
                  <a:lnTo>
                    <a:pt x="1" y="3737"/>
                  </a:lnTo>
                  <a:cubicBezTo>
                    <a:pt x="532" y="6242"/>
                    <a:pt x="2799" y="8341"/>
                    <a:pt x="5080" y="8453"/>
                  </a:cubicBezTo>
                  <a:lnTo>
                    <a:pt x="8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47"/>
            <p:cNvSpPr/>
            <p:nvPr/>
          </p:nvSpPr>
          <p:spPr>
            <a:xfrm>
              <a:off x="6274109" y="2857561"/>
              <a:ext cx="392676" cy="526407"/>
            </a:xfrm>
            <a:custGeom>
              <a:rect b="b" l="l" r="r" t="t"/>
              <a:pathLst>
                <a:path extrusionOk="0" h="9455" w="7053">
                  <a:moveTo>
                    <a:pt x="3387" y="1"/>
                  </a:moveTo>
                  <a:lnTo>
                    <a:pt x="0" y="8453"/>
                  </a:lnTo>
                  <a:cubicBezTo>
                    <a:pt x="850" y="9105"/>
                    <a:pt x="2070" y="9454"/>
                    <a:pt x="3327" y="9454"/>
                  </a:cubicBezTo>
                  <a:cubicBezTo>
                    <a:pt x="4658" y="9454"/>
                    <a:pt x="6031" y="9064"/>
                    <a:pt x="7053" y="8229"/>
                  </a:cubicBezTo>
                  <a:lnTo>
                    <a:pt x="3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47"/>
            <p:cNvSpPr/>
            <p:nvPr/>
          </p:nvSpPr>
          <p:spPr>
            <a:xfrm>
              <a:off x="6462626" y="2857561"/>
              <a:ext cx="56" cy="56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47"/>
            <p:cNvSpPr/>
            <p:nvPr/>
          </p:nvSpPr>
          <p:spPr>
            <a:xfrm>
              <a:off x="6462626" y="2857561"/>
              <a:ext cx="476856" cy="458150"/>
            </a:xfrm>
            <a:custGeom>
              <a:rect b="b" l="l" r="r" t="t"/>
              <a:pathLst>
                <a:path extrusionOk="0" h="8229" w="8565">
                  <a:moveTo>
                    <a:pt x="1" y="1"/>
                  </a:moveTo>
                  <a:lnTo>
                    <a:pt x="3667" y="8229"/>
                  </a:lnTo>
                  <a:cubicBezTo>
                    <a:pt x="6466" y="7641"/>
                    <a:pt x="8327" y="5136"/>
                    <a:pt x="8565" y="314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47"/>
            <p:cNvSpPr/>
            <p:nvPr/>
          </p:nvSpPr>
          <p:spPr>
            <a:xfrm>
              <a:off x="6972168" y="2620721"/>
              <a:ext cx="67812" cy="169141"/>
            </a:xfrm>
            <a:custGeom>
              <a:rect b="b" l="l" r="r" t="t"/>
              <a:pathLst>
                <a:path extrusionOk="0" h="3038" w="1218">
                  <a:moveTo>
                    <a:pt x="350" y="1"/>
                  </a:moveTo>
                  <a:lnTo>
                    <a:pt x="0" y="183"/>
                  </a:lnTo>
                  <a:lnTo>
                    <a:pt x="0" y="183"/>
                  </a:lnTo>
                  <a:lnTo>
                    <a:pt x="350" y="1"/>
                  </a:lnTo>
                  <a:cubicBezTo>
                    <a:pt x="812" y="994"/>
                    <a:pt x="1106" y="2044"/>
                    <a:pt x="1218" y="3037"/>
                  </a:cubicBezTo>
                  <a:lnTo>
                    <a:pt x="1218" y="3037"/>
                  </a:lnTo>
                  <a:cubicBezTo>
                    <a:pt x="1106" y="2044"/>
                    <a:pt x="812" y="994"/>
                    <a:pt x="350" y="1"/>
                  </a:cubicBezTo>
                  <a:close/>
                </a:path>
              </a:pathLst>
            </a:custGeom>
            <a:solidFill>
              <a:srgbClr val="FEED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47"/>
            <p:cNvSpPr/>
            <p:nvPr/>
          </p:nvSpPr>
          <p:spPr>
            <a:xfrm>
              <a:off x="6196163" y="3269719"/>
              <a:ext cx="87354" cy="58459"/>
            </a:xfrm>
            <a:custGeom>
              <a:rect b="b" l="l" r="r" t="t"/>
              <a:pathLst>
                <a:path extrusionOk="0" h="1050" w="1569">
                  <a:moveTo>
                    <a:pt x="1568" y="0"/>
                  </a:moveTo>
                  <a:lnTo>
                    <a:pt x="1568" y="0"/>
                  </a:lnTo>
                  <a:cubicBezTo>
                    <a:pt x="1050" y="238"/>
                    <a:pt x="519" y="532"/>
                    <a:pt x="1" y="770"/>
                  </a:cubicBezTo>
                  <a:cubicBezTo>
                    <a:pt x="407" y="882"/>
                    <a:pt x="757" y="994"/>
                    <a:pt x="1162" y="1050"/>
                  </a:cubicBezTo>
                  <a:lnTo>
                    <a:pt x="15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47"/>
            <p:cNvSpPr/>
            <p:nvPr/>
          </p:nvSpPr>
          <p:spPr>
            <a:xfrm>
              <a:off x="6274109" y="3088164"/>
              <a:ext cx="292182" cy="295356"/>
            </a:xfrm>
            <a:custGeom>
              <a:rect b="b" l="l" r="r" t="t"/>
              <a:pathLst>
                <a:path extrusionOk="0" h="5305" w="5248">
                  <a:moveTo>
                    <a:pt x="2337" y="2394"/>
                  </a:moveTo>
                  <a:cubicBezTo>
                    <a:pt x="2337" y="2855"/>
                    <a:pt x="2337" y="3793"/>
                    <a:pt x="1987" y="3793"/>
                  </a:cubicBezTo>
                  <a:lnTo>
                    <a:pt x="1917" y="3793"/>
                  </a:lnTo>
                  <a:cubicBezTo>
                    <a:pt x="1512" y="3681"/>
                    <a:pt x="2099" y="2744"/>
                    <a:pt x="2337" y="2394"/>
                  </a:cubicBezTo>
                  <a:close/>
                  <a:moveTo>
                    <a:pt x="5066" y="1"/>
                  </a:moveTo>
                  <a:cubicBezTo>
                    <a:pt x="3667" y="1162"/>
                    <a:pt x="2155" y="2212"/>
                    <a:pt x="518" y="3093"/>
                  </a:cubicBezTo>
                  <a:lnTo>
                    <a:pt x="0" y="4311"/>
                  </a:lnTo>
                  <a:cubicBezTo>
                    <a:pt x="868" y="4954"/>
                    <a:pt x="2099" y="5304"/>
                    <a:pt x="3317" y="5304"/>
                  </a:cubicBezTo>
                  <a:cubicBezTo>
                    <a:pt x="3667" y="5304"/>
                    <a:pt x="4086" y="5248"/>
                    <a:pt x="4492" y="5192"/>
                  </a:cubicBezTo>
                  <a:cubicBezTo>
                    <a:pt x="4366" y="5080"/>
                    <a:pt x="4254" y="4899"/>
                    <a:pt x="4142" y="4787"/>
                  </a:cubicBezTo>
                  <a:cubicBezTo>
                    <a:pt x="3960" y="4787"/>
                    <a:pt x="3792" y="4843"/>
                    <a:pt x="3611" y="4843"/>
                  </a:cubicBezTo>
                  <a:cubicBezTo>
                    <a:pt x="3443" y="4843"/>
                    <a:pt x="3261" y="4787"/>
                    <a:pt x="3093" y="4787"/>
                  </a:cubicBezTo>
                  <a:cubicBezTo>
                    <a:pt x="3037" y="4731"/>
                    <a:pt x="2967" y="4661"/>
                    <a:pt x="2967" y="4549"/>
                  </a:cubicBezTo>
                  <a:cubicBezTo>
                    <a:pt x="2967" y="4493"/>
                    <a:pt x="3093" y="4437"/>
                    <a:pt x="3149" y="4437"/>
                  </a:cubicBezTo>
                  <a:lnTo>
                    <a:pt x="3205" y="4437"/>
                  </a:lnTo>
                  <a:cubicBezTo>
                    <a:pt x="3317" y="4437"/>
                    <a:pt x="3443" y="4493"/>
                    <a:pt x="3611" y="4493"/>
                  </a:cubicBezTo>
                  <a:cubicBezTo>
                    <a:pt x="3667" y="4493"/>
                    <a:pt x="3792" y="4493"/>
                    <a:pt x="3904" y="4437"/>
                  </a:cubicBezTo>
                  <a:cubicBezTo>
                    <a:pt x="3499" y="3849"/>
                    <a:pt x="3205" y="3331"/>
                    <a:pt x="3093" y="3093"/>
                  </a:cubicBezTo>
                  <a:lnTo>
                    <a:pt x="3093" y="2911"/>
                  </a:lnTo>
                  <a:cubicBezTo>
                    <a:pt x="3093" y="2855"/>
                    <a:pt x="3093" y="2744"/>
                    <a:pt x="3149" y="2688"/>
                  </a:cubicBezTo>
                  <a:lnTo>
                    <a:pt x="5248" y="351"/>
                  </a:lnTo>
                  <a:lnTo>
                    <a:pt x="50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47"/>
            <p:cNvSpPr/>
            <p:nvPr/>
          </p:nvSpPr>
          <p:spPr>
            <a:xfrm>
              <a:off x="6705705" y="2650340"/>
              <a:ext cx="295356" cy="337390"/>
            </a:xfrm>
            <a:custGeom>
              <a:rect b="b" l="l" r="r" t="t"/>
              <a:pathLst>
                <a:path extrusionOk="0" h="6060" w="5305">
                  <a:moveTo>
                    <a:pt x="2044" y="4311"/>
                  </a:moveTo>
                  <a:cubicBezTo>
                    <a:pt x="2631" y="4311"/>
                    <a:pt x="3681" y="4422"/>
                    <a:pt x="3555" y="4828"/>
                  </a:cubicBezTo>
                  <a:cubicBezTo>
                    <a:pt x="3499" y="4898"/>
                    <a:pt x="3387" y="4954"/>
                    <a:pt x="3261" y="4954"/>
                  </a:cubicBezTo>
                  <a:cubicBezTo>
                    <a:pt x="2911" y="4954"/>
                    <a:pt x="2212" y="4548"/>
                    <a:pt x="1932" y="4311"/>
                  </a:cubicBezTo>
                  <a:close/>
                  <a:moveTo>
                    <a:pt x="4031" y="1400"/>
                  </a:moveTo>
                  <a:cubicBezTo>
                    <a:pt x="4087" y="1400"/>
                    <a:pt x="4199" y="1400"/>
                    <a:pt x="4199" y="1512"/>
                  </a:cubicBezTo>
                  <a:cubicBezTo>
                    <a:pt x="4604" y="2729"/>
                    <a:pt x="4660" y="4017"/>
                    <a:pt x="4311" y="4954"/>
                  </a:cubicBezTo>
                  <a:cubicBezTo>
                    <a:pt x="4255" y="5066"/>
                    <a:pt x="4199" y="5066"/>
                    <a:pt x="4143" y="5066"/>
                  </a:cubicBezTo>
                  <a:lnTo>
                    <a:pt x="4087" y="5066"/>
                  </a:lnTo>
                  <a:cubicBezTo>
                    <a:pt x="3961" y="5066"/>
                    <a:pt x="3905" y="4954"/>
                    <a:pt x="3961" y="4828"/>
                  </a:cubicBezTo>
                  <a:cubicBezTo>
                    <a:pt x="4255" y="3961"/>
                    <a:pt x="4255" y="2729"/>
                    <a:pt x="3849" y="1624"/>
                  </a:cubicBezTo>
                  <a:cubicBezTo>
                    <a:pt x="3849" y="1512"/>
                    <a:pt x="3905" y="1400"/>
                    <a:pt x="3961" y="1400"/>
                  </a:cubicBezTo>
                  <a:close/>
                  <a:moveTo>
                    <a:pt x="4031" y="1"/>
                  </a:moveTo>
                  <a:lnTo>
                    <a:pt x="2855" y="518"/>
                  </a:lnTo>
                  <a:cubicBezTo>
                    <a:pt x="2631" y="1050"/>
                    <a:pt x="2393" y="1512"/>
                    <a:pt x="2156" y="2030"/>
                  </a:cubicBezTo>
                  <a:cubicBezTo>
                    <a:pt x="2505" y="1862"/>
                    <a:pt x="2855" y="1806"/>
                    <a:pt x="3149" y="1806"/>
                  </a:cubicBezTo>
                  <a:cubicBezTo>
                    <a:pt x="3331" y="1806"/>
                    <a:pt x="3499" y="1862"/>
                    <a:pt x="3499" y="1974"/>
                  </a:cubicBezTo>
                  <a:cubicBezTo>
                    <a:pt x="3555" y="2323"/>
                    <a:pt x="2981" y="2449"/>
                    <a:pt x="2393" y="2449"/>
                  </a:cubicBezTo>
                  <a:lnTo>
                    <a:pt x="1932" y="2449"/>
                  </a:lnTo>
                  <a:cubicBezTo>
                    <a:pt x="1344" y="3373"/>
                    <a:pt x="756" y="4311"/>
                    <a:pt x="1" y="5122"/>
                  </a:cubicBezTo>
                  <a:lnTo>
                    <a:pt x="2505" y="6060"/>
                  </a:lnTo>
                  <a:lnTo>
                    <a:pt x="4548" y="5248"/>
                  </a:lnTo>
                  <a:cubicBezTo>
                    <a:pt x="4730" y="4716"/>
                    <a:pt x="4954" y="4255"/>
                    <a:pt x="5248" y="3779"/>
                  </a:cubicBezTo>
                  <a:cubicBezTo>
                    <a:pt x="5304" y="2449"/>
                    <a:pt x="4954" y="1106"/>
                    <a:pt x="4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47"/>
            <p:cNvSpPr/>
            <p:nvPr/>
          </p:nvSpPr>
          <p:spPr>
            <a:xfrm>
              <a:off x="6566238" y="2948756"/>
              <a:ext cx="262619" cy="152717"/>
            </a:xfrm>
            <a:custGeom>
              <a:rect b="b" l="l" r="r" t="t"/>
              <a:pathLst>
                <a:path extrusionOk="0" h="2743" w="4717">
                  <a:moveTo>
                    <a:pt x="2394" y="0"/>
                  </a:moveTo>
                  <a:cubicBezTo>
                    <a:pt x="2156" y="238"/>
                    <a:pt x="1918" y="518"/>
                    <a:pt x="1694" y="756"/>
                  </a:cubicBezTo>
                  <a:cubicBezTo>
                    <a:pt x="1806" y="812"/>
                    <a:pt x="1862" y="938"/>
                    <a:pt x="1806" y="1050"/>
                  </a:cubicBezTo>
                  <a:cubicBezTo>
                    <a:pt x="1806" y="1106"/>
                    <a:pt x="1694" y="1106"/>
                    <a:pt x="1638" y="1106"/>
                  </a:cubicBezTo>
                  <a:lnTo>
                    <a:pt x="1344" y="1106"/>
                  </a:lnTo>
                  <a:cubicBezTo>
                    <a:pt x="938" y="1511"/>
                    <a:pt x="463" y="1917"/>
                    <a:pt x="1" y="2337"/>
                  </a:cubicBezTo>
                  <a:lnTo>
                    <a:pt x="169" y="2743"/>
                  </a:lnTo>
                  <a:lnTo>
                    <a:pt x="519" y="2561"/>
                  </a:lnTo>
                  <a:lnTo>
                    <a:pt x="1162" y="2337"/>
                  </a:lnTo>
                  <a:lnTo>
                    <a:pt x="4717" y="812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51" name="Google Shape;3551;p47"/>
            <p:cNvGrpSpPr/>
            <p:nvPr/>
          </p:nvGrpSpPr>
          <p:grpSpPr>
            <a:xfrm>
              <a:off x="6257740" y="2831895"/>
              <a:ext cx="704352" cy="512648"/>
              <a:chOff x="4891674" y="2378178"/>
              <a:chExt cx="1243340" cy="904940"/>
            </a:xfrm>
          </p:grpSpPr>
          <p:sp>
            <p:nvSpPr>
              <p:cNvPr id="3552" name="Google Shape;3552;p47"/>
              <p:cNvSpPr/>
              <p:nvPr/>
            </p:nvSpPr>
            <p:spPr>
              <a:xfrm>
                <a:off x="5264351" y="2475768"/>
                <a:ext cx="378280" cy="796343"/>
              </a:xfrm>
              <a:custGeom>
                <a:rect b="b" l="l" r="r" t="t"/>
                <a:pathLst>
                  <a:path extrusionOk="0" h="8103" w="3849">
                    <a:moveTo>
                      <a:pt x="239" y="1"/>
                    </a:moveTo>
                    <a:lnTo>
                      <a:pt x="1" y="113"/>
                    </a:lnTo>
                    <a:lnTo>
                      <a:pt x="3611" y="8103"/>
                    </a:lnTo>
                    <a:lnTo>
                      <a:pt x="3849" y="7991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3" name="Google Shape;3553;p47"/>
              <p:cNvSpPr/>
              <p:nvPr/>
            </p:nvSpPr>
            <p:spPr>
              <a:xfrm>
                <a:off x="5333147" y="2435867"/>
                <a:ext cx="801867" cy="315078"/>
              </a:xfrm>
              <a:custGeom>
                <a:rect b="b" l="l" r="r" t="t"/>
                <a:pathLst>
                  <a:path extrusionOk="0" h="3206" w="8159">
                    <a:moveTo>
                      <a:pt x="56" y="1"/>
                    </a:moveTo>
                    <a:lnTo>
                      <a:pt x="0" y="225"/>
                    </a:lnTo>
                    <a:lnTo>
                      <a:pt x="8102" y="3205"/>
                    </a:lnTo>
                    <a:lnTo>
                      <a:pt x="8158" y="2967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4" name="Google Shape;3554;p47"/>
              <p:cNvSpPr/>
              <p:nvPr/>
            </p:nvSpPr>
            <p:spPr>
              <a:xfrm>
                <a:off x="4891674" y="2492279"/>
                <a:ext cx="332874" cy="790839"/>
              </a:xfrm>
              <a:custGeom>
                <a:rect b="b" l="l" r="r" t="t"/>
                <a:pathLst>
                  <a:path extrusionOk="0" h="8047" w="3387">
                    <a:moveTo>
                      <a:pt x="3149" y="0"/>
                    </a:moveTo>
                    <a:lnTo>
                      <a:pt x="0" y="7935"/>
                    </a:lnTo>
                    <a:lnTo>
                      <a:pt x="182" y="8047"/>
                    </a:lnTo>
                    <a:lnTo>
                      <a:pt x="3387" y="56"/>
                    </a:lnTo>
                    <a:lnTo>
                      <a:pt x="31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5" name="Google Shape;3555;p47"/>
              <p:cNvSpPr/>
              <p:nvPr/>
            </p:nvSpPr>
            <p:spPr>
              <a:xfrm>
                <a:off x="5150248" y="2378178"/>
                <a:ext cx="222899" cy="157539"/>
              </a:xfrm>
              <a:custGeom>
                <a:rect b="b" l="l" r="r" t="t"/>
                <a:pathLst>
                  <a:path extrusionOk="0" h="1603" w="2268">
                    <a:moveTo>
                      <a:pt x="2029" y="0"/>
                    </a:moveTo>
                    <a:lnTo>
                      <a:pt x="0" y="938"/>
                    </a:lnTo>
                    <a:cubicBezTo>
                      <a:pt x="166" y="1362"/>
                      <a:pt x="592" y="1603"/>
                      <a:pt x="1018" y="1603"/>
                    </a:cubicBezTo>
                    <a:cubicBezTo>
                      <a:pt x="1168" y="1603"/>
                      <a:pt x="1317" y="1573"/>
                      <a:pt x="1455" y="1511"/>
                    </a:cubicBezTo>
                    <a:cubicBezTo>
                      <a:pt x="2029" y="1217"/>
                      <a:pt x="2267" y="588"/>
                      <a:pt x="20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6" name="Google Shape;3556;p47"/>
              <p:cNvSpPr/>
              <p:nvPr/>
            </p:nvSpPr>
            <p:spPr>
              <a:xfrm>
                <a:off x="5418355" y="2814041"/>
                <a:ext cx="34496" cy="51006"/>
              </a:xfrm>
              <a:custGeom>
                <a:rect b="b" l="l" r="r" t="t"/>
                <a:pathLst>
                  <a:path extrusionOk="0" h="519" w="351">
                    <a:moveTo>
                      <a:pt x="183" y="1"/>
                    </a:moveTo>
                    <a:cubicBezTo>
                      <a:pt x="127" y="57"/>
                      <a:pt x="71" y="113"/>
                      <a:pt x="1" y="169"/>
                    </a:cubicBezTo>
                    <a:lnTo>
                      <a:pt x="183" y="519"/>
                    </a:lnTo>
                    <a:lnTo>
                      <a:pt x="295" y="407"/>
                    </a:lnTo>
                    <a:lnTo>
                      <a:pt x="351" y="40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7" name="Google Shape;3557;p47"/>
              <p:cNvSpPr/>
              <p:nvPr/>
            </p:nvSpPr>
            <p:spPr>
              <a:xfrm>
                <a:off x="5671426" y="2561073"/>
                <a:ext cx="257297" cy="103191"/>
              </a:xfrm>
              <a:custGeom>
                <a:rect b="b" l="l" r="r" t="t"/>
                <a:pathLst>
                  <a:path extrusionOk="0" h="1050" w="2618">
                    <a:moveTo>
                      <a:pt x="113" y="0"/>
                    </a:moveTo>
                    <a:cubicBezTo>
                      <a:pt x="113" y="56"/>
                      <a:pt x="57" y="182"/>
                      <a:pt x="1" y="238"/>
                    </a:cubicBezTo>
                    <a:lnTo>
                      <a:pt x="2324" y="1050"/>
                    </a:lnTo>
                    <a:lnTo>
                      <a:pt x="2617" y="938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58" name="Google Shape;3558;p47"/>
            <p:cNvSpPr/>
            <p:nvPr/>
          </p:nvSpPr>
          <p:spPr>
            <a:xfrm>
              <a:off x="6933195" y="2364452"/>
              <a:ext cx="908449" cy="646331"/>
            </a:xfrm>
            <a:custGeom>
              <a:rect b="b" l="l" r="r" t="t"/>
              <a:pathLst>
                <a:path extrusionOk="0" h="11609" w="16317">
                  <a:moveTo>
                    <a:pt x="16317" y="0"/>
                  </a:moveTo>
                  <a:cubicBezTo>
                    <a:pt x="12763" y="0"/>
                    <a:pt x="9096" y="1050"/>
                    <a:pt x="6242" y="3149"/>
                  </a:cubicBezTo>
                  <a:cubicBezTo>
                    <a:pt x="3317" y="5248"/>
                    <a:pt x="1106" y="8214"/>
                    <a:pt x="1" y="11601"/>
                  </a:cubicBezTo>
                  <a:cubicBezTo>
                    <a:pt x="165" y="11606"/>
                    <a:pt x="329" y="11608"/>
                    <a:pt x="493" y="11608"/>
                  </a:cubicBezTo>
                  <a:cubicBezTo>
                    <a:pt x="3882" y="11608"/>
                    <a:pt x="7247" y="10510"/>
                    <a:pt x="10090" y="8508"/>
                  </a:cubicBezTo>
                  <a:cubicBezTo>
                    <a:pt x="13000" y="6465"/>
                    <a:pt x="15155" y="3386"/>
                    <a:pt x="16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47"/>
            <p:cNvSpPr/>
            <p:nvPr/>
          </p:nvSpPr>
          <p:spPr>
            <a:xfrm>
              <a:off x="7147435" y="2851325"/>
              <a:ext cx="201098" cy="91251"/>
            </a:xfrm>
            <a:custGeom>
              <a:rect b="b" l="l" r="r" t="t"/>
              <a:pathLst>
                <a:path extrusionOk="0" h="1639" w="3612">
                  <a:moveTo>
                    <a:pt x="169" y="1"/>
                  </a:moveTo>
                  <a:lnTo>
                    <a:pt x="1" y="169"/>
                  </a:lnTo>
                  <a:cubicBezTo>
                    <a:pt x="113" y="239"/>
                    <a:pt x="1750" y="1512"/>
                    <a:pt x="3611" y="1638"/>
                  </a:cubicBezTo>
                  <a:lnTo>
                    <a:pt x="3611" y="1400"/>
                  </a:lnTo>
                  <a:cubicBezTo>
                    <a:pt x="1806" y="1288"/>
                    <a:pt x="169" y="1"/>
                    <a:pt x="169" y="1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47"/>
            <p:cNvSpPr/>
            <p:nvPr/>
          </p:nvSpPr>
          <p:spPr>
            <a:xfrm>
              <a:off x="6786713" y="2951873"/>
              <a:ext cx="227544" cy="113800"/>
            </a:xfrm>
            <a:custGeom>
              <a:rect b="b" l="l" r="r" t="t"/>
              <a:pathLst>
                <a:path extrusionOk="0" h="2044" w="4087">
                  <a:moveTo>
                    <a:pt x="3905" y="0"/>
                  </a:moveTo>
                  <a:lnTo>
                    <a:pt x="1932" y="1399"/>
                  </a:lnTo>
                  <a:cubicBezTo>
                    <a:pt x="1560" y="1644"/>
                    <a:pt x="1167" y="1745"/>
                    <a:pt x="763" y="1745"/>
                  </a:cubicBezTo>
                  <a:cubicBezTo>
                    <a:pt x="590" y="1745"/>
                    <a:pt x="415" y="1727"/>
                    <a:pt x="239" y="1693"/>
                  </a:cubicBezTo>
                  <a:lnTo>
                    <a:pt x="57" y="1637"/>
                  </a:lnTo>
                  <a:lnTo>
                    <a:pt x="1" y="1931"/>
                  </a:lnTo>
                  <a:lnTo>
                    <a:pt x="127" y="1987"/>
                  </a:lnTo>
                  <a:cubicBezTo>
                    <a:pt x="351" y="2043"/>
                    <a:pt x="533" y="2043"/>
                    <a:pt x="757" y="2043"/>
                  </a:cubicBezTo>
                  <a:cubicBezTo>
                    <a:pt x="1232" y="2043"/>
                    <a:pt x="1694" y="1931"/>
                    <a:pt x="2100" y="1637"/>
                  </a:cubicBezTo>
                  <a:lnTo>
                    <a:pt x="4087" y="238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47"/>
            <p:cNvSpPr/>
            <p:nvPr/>
          </p:nvSpPr>
          <p:spPr>
            <a:xfrm>
              <a:off x="6958918" y="2640207"/>
              <a:ext cx="645886" cy="302371"/>
            </a:xfrm>
            <a:custGeom>
              <a:rect b="b" l="l" r="r" t="t"/>
              <a:pathLst>
                <a:path extrusionOk="0" h="5431" w="11601">
                  <a:moveTo>
                    <a:pt x="8396" y="1"/>
                  </a:moveTo>
                  <a:cubicBezTo>
                    <a:pt x="8047" y="57"/>
                    <a:pt x="7753" y="113"/>
                    <a:pt x="7459" y="183"/>
                  </a:cubicBezTo>
                  <a:cubicBezTo>
                    <a:pt x="6591" y="351"/>
                    <a:pt x="5780" y="644"/>
                    <a:pt x="4898" y="994"/>
                  </a:cubicBezTo>
                  <a:cubicBezTo>
                    <a:pt x="5010" y="1638"/>
                    <a:pt x="5136" y="2156"/>
                    <a:pt x="5192" y="2450"/>
                  </a:cubicBezTo>
                  <a:lnTo>
                    <a:pt x="8396" y="183"/>
                  </a:lnTo>
                  <a:lnTo>
                    <a:pt x="8396" y="1"/>
                  </a:lnTo>
                  <a:close/>
                  <a:moveTo>
                    <a:pt x="9208" y="1"/>
                  </a:moveTo>
                  <a:lnTo>
                    <a:pt x="7109" y="1456"/>
                  </a:lnTo>
                  <a:cubicBezTo>
                    <a:pt x="7291" y="1582"/>
                    <a:pt x="7641" y="1806"/>
                    <a:pt x="8047" y="2044"/>
                  </a:cubicBezTo>
                  <a:lnTo>
                    <a:pt x="8508" y="1862"/>
                  </a:lnTo>
                  <a:lnTo>
                    <a:pt x="9334" y="1512"/>
                  </a:lnTo>
                  <a:lnTo>
                    <a:pt x="9446" y="1512"/>
                  </a:lnTo>
                  <a:cubicBezTo>
                    <a:pt x="9502" y="1512"/>
                    <a:pt x="9628" y="1582"/>
                    <a:pt x="9628" y="1638"/>
                  </a:cubicBezTo>
                  <a:cubicBezTo>
                    <a:pt x="9740" y="1988"/>
                    <a:pt x="9852" y="2338"/>
                    <a:pt x="9978" y="2687"/>
                  </a:cubicBezTo>
                  <a:cubicBezTo>
                    <a:pt x="10202" y="2743"/>
                    <a:pt x="10439" y="2743"/>
                    <a:pt x="10677" y="2799"/>
                  </a:cubicBezTo>
                  <a:cubicBezTo>
                    <a:pt x="10957" y="2505"/>
                    <a:pt x="11251" y="2212"/>
                    <a:pt x="11601" y="1932"/>
                  </a:cubicBezTo>
                  <a:cubicBezTo>
                    <a:pt x="11377" y="1456"/>
                    <a:pt x="11139" y="994"/>
                    <a:pt x="10789" y="644"/>
                  </a:cubicBezTo>
                  <a:cubicBezTo>
                    <a:pt x="10327" y="239"/>
                    <a:pt x="9796" y="57"/>
                    <a:pt x="9208" y="1"/>
                  </a:cubicBezTo>
                  <a:close/>
                  <a:moveTo>
                    <a:pt x="10034" y="2981"/>
                  </a:moveTo>
                  <a:cubicBezTo>
                    <a:pt x="10034" y="3037"/>
                    <a:pt x="10090" y="3149"/>
                    <a:pt x="10090" y="3205"/>
                  </a:cubicBezTo>
                  <a:cubicBezTo>
                    <a:pt x="10202" y="3149"/>
                    <a:pt x="10258" y="3093"/>
                    <a:pt x="10383" y="2981"/>
                  </a:cubicBezTo>
                  <a:close/>
                  <a:moveTo>
                    <a:pt x="6941" y="1638"/>
                  </a:moveTo>
                  <a:lnTo>
                    <a:pt x="3793" y="3849"/>
                  </a:lnTo>
                  <a:lnTo>
                    <a:pt x="3793" y="3849"/>
                  </a:lnTo>
                  <a:lnTo>
                    <a:pt x="7809" y="2156"/>
                  </a:lnTo>
                  <a:cubicBezTo>
                    <a:pt x="7347" y="1932"/>
                    <a:pt x="7053" y="1694"/>
                    <a:pt x="6941" y="1638"/>
                  </a:cubicBezTo>
                  <a:close/>
                  <a:moveTo>
                    <a:pt x="4730" y="1106"/>
                  </a:moveTo>
                  <a:cubicBezTo>
                    <a:pt x="3681" y="1582"/>
                    <a:pt x="2687" y="2100"/>
                    <a:pt x="1694" y="2687"/>
                  </a:cubicBezTo>
                  <a:cubicBezTo>
                    <a:pt x="1694" y="3499"/>
                    <a:pt x="1806" y="4199"/>
                    <a:pt x="1932" y="4604"/>
                  </a:cubicBezTo>
                  <a:lnTo>
                    <a:pt x="2505" y="4381"/>
                  </a:lnTo>
                  <a:lnTo>
                    <a:pt x="5010" y="2631"/>
                  </a:lnTo>
                  <a:cubicBezTo>
                    <a:pt x="4898" y="2338"/>
                    <a:pt x="4786" y="1806"/>
                    <a:pt x="4730" y="1106"/>
                  </a:cubicBezTo>
                  <a:close/>
                  <a:moveTo>
                    <a:pt x="1456" y="2855"/>
                  </a:moveTo>
                  <a:cubicBezTo>
                    <a:pt x="1400" y="2855"/>
                    <a:pt x="1344" y="2911"/>
                    <a:pt x="1288" y="2911"/>
                  </a:cubicBezTo>
                  <a:cubicBezTo>
                    <a:pt x="812" y="3737"/>
                    <a:pt x="350" y="4549"/>
                    <a:pt x="0" y="5430"/>
                  </a:cubicBezTo>
                  <a:lnTo>
                    <a:pt x="1288" y="4842"/>
                  </a:lnTo>
                  <a:lnTo>
                    <a:pt x="1750" y="4660"/>
                  </a:lnTo>
                  <a:cubicBezTo>
                    <a:pt x="1638" y="4311"/>
                    <a:pt x="1456" y="3611"/>
                    <a:pt x="1456" y="2855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47"/>
            <p:cNvSpPr/>
            <p:nvPr/>
          </p:nvSpPr>
          <p:spPr>
            <a:xfrm>
              <a:off x="7147435" y="2851325"/>
              <a:ext cx="16424" cy="9409"/>
            </a:xfrm>
            <a:custGeom>
              <a:rect b="b" l="l" r="r" t="t"/>
              <a:pathLst>
                <a:path extrusionOk="0" h="169" w="295">
                  <a:moveTo>
                    <a:pt x="169" y="1"/>
                  </a:moveTo>
                  <a:lnTo>
                    <a:pt x="1" y="169"/>
                  </a:lnTo>
                  <a:lnTo>
                    <a:pt x="57" y="169"/>
                  </a:lnTo>
                  <a:lnTo>
                    <a:pt x="295" y="113"/>
                  </a:lnTo>
                  <a:cubicBezTo>
                    <a:pt x="225" y="57"/>
                    <a:pt x="169" y="1"/>
                    <a:pt x="169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63" name="Google Shape;3563;p47"/>
            <p:cNvGrpSpPr/>
            <p:nvPr/>
          </p:nvGrpSpPr>
          <p:grpSpPr>
            <a:xfrm>
              <a:off x="6926182" y="2385286"/>
              <a:ext cx="887215" cy="626377"/>
              <a:chOff x="6071625" y="1589813"/>
              <a:chExt cx="1566134" cy="1105697"/>
            </a:xfrm>
          </p:grpSpPr>
          <p:sp>
            <p:nvSpPr>
              <p:cNvPr id="3564" name="Google Shape;3564;p47"/>
              <p:cNvSpPr/>
              <p:nvPr/>
            </p:nvSpPr>
            <p:spPr>
              <a:xfrm>
                <a:off x="6071625" y="1589813"/>
                <a:ext cx="1566134" cy="1105697"/>
              </a:xfrm>
              <a:custGeom>
                <a:rect b="b" l="l" r="r" t="t"/>
                <a:pathLst>
                  <a:path extrusionOk="0" h="11825" w="16513">
                    <a:moveTo>
                      <a:pt x="16331" y="0"/>
                    </a:moveTo>
                    <a:lnTo>
                      <a:pt x="1" y="11601"/>
                    </a:lnTo>
                    <a:lnTo>
                      <a:pt x="183" y="11824"/>
                    </a:lnTo>
                    <a:lnTo>
                      <a:pt x="16513" y="224"/>
                    </a:lnTo>
                    <a:lnTo>
                      <a:pt x="163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5" name="Google Shape;3565;p47"/>
              <p:cNvSpPr/>
              <p:nvPr/>
            </p:nvSpPr>
            <p:spPr>
              <a:xfrm>
                <a:off x="7137474" y="1936723"/>
                <a:ext cx="264175" cy="123950"/>
              </a:xfrm>
              <a:custGeom>
                <a:rect b="b" l="l" r="r" t="t"/>
                <a:pathLst>
                  <a:path extrusionOk="0" h="1582" w="3219">
                    <a:moveTo>
                      <a:pt x="126" y="0"/>
                    </a:moveTo>
                    <a:lnTo>
                      <a:pt x="1" y="182"/>
                    </a:lnTo>
                    <a:cubicBezTo>
                      <a:pt x="70" y="182"/>
                      <a:pt x="1470" y="1288"/>
                      <a:pt x="3149" y="1581"/>
                    </a:cubicBezTo>
                    <a:lnTo>
                      <a:pt x="3219" y="1344"/>
                    </a:lnTo>
                    <a:cubicBezTo>
                      <a:pt x="1526" y="1050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6" name="Google Shape;3566;p47"/>
              <p:cNvSpPr/>
              <p:nvPr/>
            </p:nvSpPr>
            <p:spPr>
              <a:xfrm>
                <a:off x="7247450" y="1610750"/>
                <a:ext cx="74400" cy="217373"/>
              </a:xfrm>
              <a:custGeom>
                <a:rect b="b" l="l" r="r" t="t"/>
                <a:pathLst>
                  <a:path extrusionOk="0" h="3037" w="757">
                    <a:moveTo>
                      <a:pt x="169" y="0"/>
                    </a:moveTo>
                    <a:cubicBezTo>
                      <a:pt x="1" y="1581"/>
                      <a:pt x="519" y="2981"/>
                      <a:pt x="519" y="3037"/>
                    </a:cubicBezTo>
                    <a:lnTo>
                      <a:pt x="757" y="2981"/>
                    </a:lnTo>
                    <a:cubicBezTo>
                      <a:pt x="757" y="2981"/>
                      <a:pt x="225" y="1525"/>
                      <a:pt x="4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7" name="Google Shape;3567;p47"/>
              <p:cNvSpPr/>
              <p:nvPr/>
            </p:nvSpPr>
            <p:spPr>
              <a:xfrm>
                <a:off x="6880275" y="1716287"/>
                <a:ext cx="103274" cy="343876"/>
              </a:xfrm>
              <a:custGeom>
                <a:rect b="b" l="l" r="r" t="t"/>
                <a:pathLst>
                  <a:path extrusionOk="0" h="4381" w="1051">
                    <a:moveTo>
                      <a:pt x="812" y="1"/>
                    </a:moveTo>
                    <a:cubicBezTo>
                      <a:pt x="1" y="1988"/>
                      <a:pt x="812" y="4325"/>
                      <a:pt x="812" y="4381"/>
                    </a:cubicBezTo>
                    <a:lnTo>
                      <a:pt x="1050" y="4325"/>
                    </a:lnTo>
                    <a:cubicBezTo>
                      <a:pt x="1050" y="4325"/>
                      <a:pt x="239" y="1988"/>
                      <a:pt x="1050" y="127"/>
                    </a:cubicBezTo>
                    <a:lnTo>
                      <a:pt x="8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8" name="Google Shape;3568;p47"/>
              <p:cNvSpPr/>
              <p:nvPr/>
            </p:nvSpPr>
            <p:spPr>
              <a:xfrm rot="-174047">
                <a:off x="6548878" y="1926539"/>
                <a:ext cx="92174" cy="378251"/>
              </a:xfrm>
              <a:custGeom>
                <a:rect b="b" l="l" r="r" t="t"/>
                <a:pathLst>
                  <a:path extrusionOk="0" h="4437" w="1050">
                    <a:moveTo>
                      <a:pt x="882" y="0"/>
                    </a:moveTo>
                    <a:cubicBezTo>
                      <a:pt x="0" y="1932"/>
                      <a:pt x="812" y="4324"/>
                      <a:pt x="812" y="4436"/>
                    </a:cubicBezTo>
                    <a:lnTo>
                      <a:pt x="1050" y="4380"/>
                    </a:lnTo>
                    <a:cubicBezTo>
                      <a:pt x="1050" y="4324"/>
                      <a:pt x="238" y="1932"/>
                      <a:pt x="1050" y="56"/>
                    </a:cubicBezTo>
                    <a:lnTo>
                      <a:pt x="8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9" name="Google Shape;3569;p47"/>
              <p:cNvSpPr/>
              <p:nvPr/>
            </p:nvSpPr>
            <p:spPr>
              <a:xfrm>
                <a:off x="6261400" y="2291500"/>
                <a:ext cx="68900" cy="240778"/>
              </a:xfrm>
              <a:custGeom>
                <a:rect b="b" l="l" r="r" t="t"/>
                <a:pathLst>
                  <a:path extrusionOk="0" h="3024" w="701">
                    <a:moveTo>
                      <a:pt x="113" y="1"/>
                    </a:moveTo>
                    <a:cubicBezTo>
                      <a:pt x="1" y="1568"/>
                      <a:pt x="463" y="2967"/>
                      <a:pt x="463" y="3023"/>
                    </a:cubicBezTo>
                    <a:lnTo>
                      <a:pt x="700" y="2967"/>
                    </a:lnTo>
                    <a:cubicBezTo>
                      <a:pt x="700" y="2967"/>
                      <a:pt x="239" y="1512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0" name="Google Shape;3570;p47"/>
              <p:cNvSpPr/>
              <p:nvPr/>
            </p:nvSpPr>
            <p:spPr>
              <a:xfrm>
                <a:off x="6375601" y="2031169"/>
                <a:ext cx="658869" cy="430554"/>
              </a:xfrm>
              <a:custGeom>
                <a:rect b="b" l="l" r="r" t="t"/>
                <a:pathLst>
                  <a:path extrusionOk="0" h="4381" w="6704">
                    <a:moveTo>
                      <a:pt x="6129" y="1"/>
                    </a:moveTo>
                    <a:cubicBezTo>
                      <a:pt x="6129" y="183"/>
                      <a:pt x="6185" y="239"/>
                      <a:pt x="6185" y="239"/>
                    </a:cubicBezTo>
                    <a:lnTo>
                      <a:pt x="5947" y="295"/>
                    </a:lnTo>
                    <a:cubicBezTo>
                      <a:pt x="5947" y="295"/>
                      <a:pt x="5947" y="239"/>
                      <a:pt x="5891" y="183"/>
                    </a:cubicBezTo>
                    <a:lnTo>
                      <a:pt x="2687" y="2450"/>
                    </a:lnTo>
                    <a:cubicBezTo>
                      <a:pt x="2743" y="2561"/>
                      <a:pt x="2743" y="2687"/>
                      <a:pt x="2743" y="2687"/>
                    </a:cubicBezTo>
                    <a:lnTo>
                      <a:pt x="2505" y="2743"/>
                    </a:lnTo>
                    <a:lnTo>
                      <a:pt x="2505" y="2631"/>
                    </a:lnTo>
                    <a:lnTo>
                      <a:pt x="0" y="4381"/>
                    </a:lnTo>
                    <a:lnTo>
                      <a:pt x="0" y="4381"/>
                    </a:lnTo>
                    <a:lnTo>
                      <a:pt x="938" y="3961"/>
                    </a:lnTo>
                    <a:lnTo>
                      <a:pt x="882" y="3961"/>
                    </a:lnTo>
                    <a:lnTo>
                      <a:pt x="1050" y="3793"/>
                    </a:lnTo>
                    <a:cubicBezTo>
                      <a:pt x="1050" y="3793"/>
                      <a:pt x="1106" y="3849"/>
                      <a:pt x="1176" y="3905"/>
                    </a:cubicBezTo>
                    <a:lnTo>
                      <a:pt x="1288" y="3849"/>
                    </a:lnTo>
                    <a:lnTo>
                      <a:pt x="4436" y="1638"/>
                    </a:lnTo>
                    <a:cubicBezTo>
                      <a:pt x="4380" y="1582"/>
                      <a:pt x="4324" y="1582"/>
                      <a:pt x="4324" y="1512"/>
                    </a:cubicBezTo>
                    <a:lnTo>
                      <a:pt x="4492" y="1344"/>
                    </a:lnTo>
                    <a:cubicBezTo>
                      <a:pt x="4492" y="1344"/>
                      <a:pt x="4548" y="1400"/>
                      <a:pt x="4604" y="1456"/>
                    </a:cubicBezTo>
                    <a:lnTo>
                      <a:pt x="67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1" name="Google Shape;3571;p47"/>
              <p:cNvSpPr/>
              <p:nvPr/>
            </p:nvSpPr>
            <p:spPr>
              <a:xfrm>
                <a:off x="6800575" y="2171900"/>
                <a:ext cx="372872" cy="164799"/>
              </a:xfrm>
              <a:custGeom>
                <a:rect b="b" l="l" r="r" t="t"/>
                <a:pathLst>
                  <a:path extrusionOk="0" h="1638" w="3849">
                    <a:moveTo>
                      <a:pt x="168" y="0"/>
                    </a:moveTo>
                    <a:lnTo>
                      <a:pt x="0" y="168"/>
                    </a:lnTo>
                    <a:cubicBezTo>
                      <a:pt x="0" y="238"/>
                      <a:pt x="56" y="238"/>
                      <a:pt x="112" y="294"/>
                    </a:cubicBezTo>
                    <a:cubicBezTo>
                      <a:pt x="224" y="350"/>
                      <a:pt x="518" y="588"/>
                      <a:pt x="980" y="812"/>
                    </a:cubicBezTo>
                    <a:lnTo>
                      <a:pt x="1218" y="700"/>
                    </a:lnTo>
                    <a:cubicBezTo>
                      <a:pt x="812" y="462"/>
                      <a:pt x="462" y="238"/>
                      <a:pt x="280" y="112"/>
                    </a:cubicBezTo>
                    <a:cubicBezTo>
                      <a:pt x="224" y="56"/>
                      <a:pt x="168" y="0"/>
                      <a:pt x="168" y="0"/>
                    </a:cubicBezTo>
                    <a:close/>
                    <a:moveTo>
                      <a:pt x="3149" y="1343"/>
                    </a:moveTo>
                    <a:cubicBezTo>
                      <a:pt x="3149" y="1455"/>
                      <a:pt x="3205" y="1511"/>
                      <a:pt x="3205" y="1637"/>
                    </a:cubicBezTo>
                    <a:lnTo>
                      <a:pt x="3554" y="1637"/>
                    </a:lnTo>
                    <a:cubicBezTo>
                      <a:pt x="3666" y="1567"/>
                      <a:pt x="3722" y="1511"/>
                      <a:pt x="3848" y="1455"/>
                    </a:cubicBezTo>
                    <a:cubicBezTo>
                      <a:pt x="3610" y="1399"/>
                      <a:pt x="3373" y="1399"/>
                      <a:pt x="3149" y="134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2" name="Google Shape;3572;p47"/>
              <p:cNvSpPr/>
              <p:nvPr/>
            </p:nvSpPr>
            <p:spPr>
              <a:xfrm>
                <a:off x="6954567" y="2031169"/>
                <a:ext cx="28993" cy="28992"/>
              </a:xfrm>
              <a:custGeom>
                <a:rect b="b" l="l" r="r" t="t"/>
                <a:pathLst>
                  <a:path extrusionOk="0" h="295" w="295">
                    <a:moveTo>
                      <a:pt x="0" y="1"/>
                    </a:moveTo>
                    <a:lnTo>
                      <a:pt x="0" y="183"/>
                    </a:lnTo>
                    <a:cubicBezTo>
                      <a:pt x="56" y="239"/>
                      <a:pt x="56" y="295"/>
                      <a:pt x="56" y="295"/>
                    </a:cubicBezTo>
                    <a:lnTo>
                      <a:pt x="294" y="239"/>
                    </a:lnTo>
                    <a:cubicBezTo>
                      <a:pt x="294" y="239"/>
                      <a:pt x="238" y="183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3" name="Google Shape;3573;p47"/>
              <p:cNvSpPr/>
              <p:nvPr/>
            </p:nvSpPr>
            <p:spPr>
              <a:xfrm>
                <a:off x="6594274" y="2128858"/>
                <a:ext cx="50909" cy="171986"/>
              </a:xfrm>
              <a:custGeom>
                <a:rect b="b" l="l" r="r" t="t"/>
                <a:pathLst>
                  <a:path extrusionOk="0" h="1750" w="518">
                    <a:moveTo>
                      <a:pt x="168" y="0"/>
                    </a:moveTo>
                    <a:cubicBezTo>
                      <a:pt x="112" y="56"/>
                      <a:pt x="56" y="112"/>
                      <a:pt x="0" y="112"/>
                    </a:cubicBezTo>
                    <a:cubicBezTo>
                      <a:pt x="56" y="812"/>
                      <a:pt x="168" y="1344"/>
                      <a:pt x="280" y="1637"/>
                    </a:cubicBezTo>
                    <a:lnTo>
                      <a:pt x="280" y="1749"/>
                    </a:lnTo>
                    <a:lnTo>
                      <a:pt x="518" y="1693"/>
                    </a:lnTo>
                    <a:cubicBezTo>
                      <a:pt x="518" y="1693"/>
                      <a:pt x="518" y="1567"/>
                      <a:pt x="462" y="1456"/>
                    </a:cubicBezTo>
                    <a:cubicBezTo>
                      <a:pt x="406" y="1162"/>
                      <a:pt x="280" y="644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4" name="Google Shape;3574;p47"/>
              <p:cNvSpPr/>
              <p:nvPr/>
            </p:nvSpPr>
            <p:spPr>
              <a:xfrm>
                <a:off x="6272407" y="2303880"/>
                <a:ext cx="46880" cy="194000"/>
              </a:xfrm>
              <a:custGeom>
                <a:rect b="b" l="l" r="r" t="t"/>
                <a:pathLst>
                  <a:path extrusionOk="0" h="1974" w="477">
                    <a:moveTo>
                      <a:pt x="239" y="0"/>
                    </a:moveTo>
                    <a:cubicBezTo>
                      <a:pt x="183" y="56"/>
                      <a:pt x="57" y="112"/>
                      <a:pt x="1" y="168"/>
                    </a:cubicBezTo>
                    <a:cubicBezTo>
                      <a:pt x="1" y="924"/>
                      <a:pt x="183" y="1624"/>
                      <a:pt x="295" y="1973"/>
                    </a:cubicBezTo>
                    <a:lnTo>
                      <a:pt x="477" y="1917"/>
                    </a:lnTo>
                    <a:cubicBezTo>
                      <a:pt x="351" y="1512"/>
                      <a:pt x="239" y="812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75" name="Google Shape;3575;p47"/>
            <p:cNvSpPr/>
            <p:nvPr/>
          </p:nvSpPr>
          <p:spPr>
            <a:xfrm>
              <a:off x="6443140" y="3101415"/>
              <a:ext cx="749553" cy="506921"/>
            </a:xfrm>
            <a:custGeom>
              <a:rect b="b" l="l" r="r" t="t"/>
              <a:pathLst>
                <a:path extrusionOk="0" h="9105" w="13463">
                  <a:moveTo>
                    <a:pt x="2324" y="1"/>
                  </a:moveTo>
                  <a:lnTo>
                    <a:pt x="113" y="2450"/>
                  </a:lnTo>
                  <a:cubicBezTo>
                    <a:pt x="1" y="2562"/>
                    <a:pt x="1" y="2673"/>
                    <a:pt x="57" y="2855"/>
                  </a:cubicBezTo>
                  <a:cubicBezTo>
                    <a:pt x="608" y="3957"/>
                    <a:pt x="3504" y="9105"/>
                    <a:pt x="9912" y="9105"/>
                  </a:cubicBezTo>
                  <a:cubicBezTo>
                    <a:pt x="10994" y="9105"/>
                    <a:pt x="12175" y="8958"/>
                    <a:pt x="13462" y="8621"/>
                  </a:cubicBezTo>
                  <a:lnTo>
                    <a:pt x="2324" y="1"/>
                  </a:ln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47"/>
            <p:cNvSpPr/>
            <p:nvPr/>
          </p:nvSpPr>
          <p:spPr>
            <a:xfrm>
              <a:off x="6446257" y="3101415"/>
              <a:ext cx="713698" cy="506475"/>
            </a:xfrm>
            <a:custGeom>
              <a:rect b="b" l="l" r="r" t="t"/>
              <a:pathLst>
                <a:path extrusionOk="0" h="9097" w="12819">
                  <a:moveTo>
                    <a:pt x="2268" y="1"/>
                  </a:moveTo>
                  <a:lnTo>
                    <a:pt x="57" y="2450"/>
                  </a:lnTo>
                  <a:cubicBezTo>
                    <a:pt x="1" y="2506"/>
                    <a:pt x="1" y="2617"/>
                    <a:pt x="1" y="2673"/>
                  </a:cubicBezTo>
                  <a:lnTo>
                    <a:pt x="1" y="2855"/>
                  </a:lnTo>
                  <a:cubicBezTo>
                    <a:pt x="519" y="3905"/>
                    <a:pt x="3443" y="9096"/>
                    <a:pt x="9852" y="9096"/>
                  </a:cubicBezTo>
                  <a:cubicBezTo>
                    <a:pt x="10720" y="9096"/>
                    <a:pt x="11769" y="8970"/>
                    <a:pt x="12819" y="8747"/>
                  </a:cubicBezTo>
                  <a:lnTo>
                    <a:pt x="12245" y="8747"/>
                  </a:lnTo>
                  <a:cubicBezTo>
                    <a:pt x="10790" y="8747"/>
                    <a:pt x="9264" y="8341"/>
                    <a:pt x="7809" y="7347"/>
                  </a:cubicBezTo>
                  <a:cubicBezTo>
                    <a:pt x="5304" y="5766"/>
                    <a:pt x="3373" y="3093"/>
                    <a:pt x="2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47"/>
            <p:cNvSpPr/>
            <p:nvPr/>
          </p:nvSpPr>
          <p:spPr>
            <a:xfrm>
              <a:off x="6572474" y="2723162"/>
              <a:ext cx="993409" cy="866136"/>
            </a:xfrm>
            <a:custGeom>
              <a:rect b="b" l="l" r="r" t="t"/>
              <a:pathLst>
                <a:path extrusionOk="0" h="15557" w="17843">
                  <a:moveTo>
                    <a:pt x="16373" y="0"/>
                  </a:moveTo>
                  <a:cubicBezTo>
                    <a:pt x="16339" y="0"/>
                    <a:pt x="16304" y="7"/>
                    <a:pt x="16275" y="22"/>
                  </a:cubicBezTo>
                  <a:lnTo>
                    <a:pt x="1" y="6795"/>
                  </a:lnTo>
                  <a:cubicBezTo>
                    <a:pt x="1106" y="9887"/>
                    <a:pt x="3037" y="12560"/>
                    <a:pt x="5542" y="14141"/>
                  </a:cubicBezTo>
                  <a:cubicBezTo>
                    <a:pt x="7036" y="15102"/>
                    <a:pt x="8558" y="15557"/>
                    <a:pt x="9992" y="15557"/>
                  </a:cubicBezTo>
                  <a:cubicBezTo>
                    <a:pt x="13259" y="15557"/>
                    <a:pt x="16075" y="13195"/>
                    <a:pt x="17087" y="9062"/>
                  </a:cubicBezTo>
                  <a:cubicBezTo>
                    <a:pt x="17842" y="6207"/>
                    <a:pt x="17548" y="3003"/>
                    <a:pt x="16569" y="148"/>
                  </a:cubicBezTo>
                  <a:cubicBezTo>
                    <a:pt x="16569" y="55"/>
                    <a:pt x="16470" y="0"/>
                    <a:pt x="16373" y="0"/>
                  </a:cubicBez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47"/>
            <p:cNvSpPr/>
            <p:nvPr/>
          </p:nvSpPr>
          <p:spPr>
            <a:xfrm>
              <a:off x="6572474" y="2724332"/>
              <a:ext cx="973923" cy="864076"/>
            </a:xfrm>
            <a:custGeom>
              <a:rect b="b" l="l" r="r" t="t"/>
              <a:pathLst>
                <a:path extrusionOk="0" h="15520" w="17493">
                  <a:moveTo>
                    <a:pt x="16275" y="1"/>
                  </a:moveTo>
                  <a:lnTo>
                    <a:pt x="15449" y="351"/>
                  </a:lnTo>
                  <a:lnTo>
                    <a:pt x="16149" y="71"/>
                  </a:lnTo>
                  <a:cubicBezTo>
                    <a:pt x="17199" y="2870"/>
                    <a:pt x="17492" y="5948"/>
                    <a:pt x="16793" y="8691"/>
                  </a:cubicBezTo>
                  <a:cubicBezTo>
                    <a:pt x="15799" y="12595"/>
                    <a:pt x="13070" y="14876"/>
                    <a:pt x="9978" y="14876"/>
                  </a:cubicBezTo>
                  <a:cubicBezTo>
                    <a:pt x="8579" y="14876"/>
                    <a:pt x="7123" y="14414"/>
                    <a:pt x="5654" y="13533"/>
                  </a:cubicBezTo>
                  <a:cubicBezTo>
                    <a:pt x="3331" y="12021"/>
                    <a:pt x="1456" y="9446"/>
                    <a:pt x="407" y="6592"/>
                  </a:cubicBezTo>
                  <a:lnTo>
                    <a:pt x="57" y="6774"/>
                  </a:lnTo>
                  <a:lnTo>
                    <a:pt x="1" y="6774"/>
                  </a:lnTo>
                  <a:cubicBezTo>
                    <a:pt x="1106" y="9866"/>
                    <a:pt x="3037" y="12539"/>
                    <a:pt x="5542" y="14120"/>
                  </a:cubicBezTo>
                  <a:cubicBezTo>
                    <a:pt x="6997" y="15114"/>
                    <a:pt x="8523" y="15520"/>
                    <a:pt x="9978" y="15520"/>
                  </a:cubicBezTo>
                  <a:cubicBezTo>
                    <a:pt x="13238" y="15520"/>
                    <a:pt x="16093" y="13183"/>
                    <a:pt x="17087" y="9041"/>
                  </a:cubicBezTo>
                  <a:cubicBezTo>
                    <a:pt x="17380" y="7935"/>
                    <a:pt x="17492" y="6774"/>
                    <a:pt x="17492" y="5598"/>
                  </a:cubicBezTo>
                  <a:cubicBezTo>
                    <a:pt x="17492" y="3793"/>
                    <a:pt x="17199" y="1876"/>
                    <a:pt x="16569" y="127"/>
                  </a:cubicBezTo>
                  <a:cubicBezTo>
                    <a:pt x="16569" y="71"/>
                    <a:pt x="16443" y="1"/>
                    <a:pt x="16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47"/>
            <p:cNvSpPr/>
            <p:nvPr/>
          </p:nvSpPr>
          <p:spPr>
            <a:xfrm>
              <a:off x="6595078" y="2728229"/>
              <a:ext cx="951319" cy="823990"/>
            </a:xfrm>
            <a:custGeom>
              <a:rect b="b" l="l" r="r" t="t"/>
              <a:pathLst>
                <a:path extrusionOk="0" h="14800" w="17087">
                  <a:moveTo>
                    <a:pt x="15743" y="1"/>
                  </a:moveTo>
                  <a:lnTo>
                    <a:pt x="1" y="6522"/>
                  </a:lnTo>
                  <a:cubicBezTo>
                    <a:pt x="1050" y="9376"/>
                    <a:pt x="2925" y="11951"/>
                    <a:pt x="5248" y="13463"/>
                  </a:cubicBezTo>
                  <a:cubicBezTo>
                    <a:pt x="6688" y="14370"/>
                    <a:pt x="8148" y="14800"/>
                    <a:pt x="9524" y="14800"/>
                  </a:cubicBezTo>
                  <a:cubicBezTo>
                    <a:pt x="12669" y="14800"/>
                    <a:pt x="15374" y="12553"/>
                    <a:pt x="16387" y="8621"/>
                  </a:cubicBezTo>
                  <a:cubicBezTo>
                    <a:pt x="17086" y="5878"/>
                    <a:pt x="16793" y="2800"/>
                    <a:pt x="15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47"/>
            <p:cNvSpPr/>
            <p:nvPr/>
          </p:nvSpPr>
          <p:spPr>
            <a:xfrm>
              <a:off x="7030572" y="2909783"/>
              <a:ext cx="56" cy="5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47"/>
            <p:cNvSpPr/>
            <p:nvPr/>
          </p:nvSpPr>
          <p:spPr>
            <a:xfrm>
              <a:off x="7030572" y="2909783"/>
              <a:ext cx="56" cy="5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82" name="Google Shape;3582;p47"/>
            <p:cNvGrpSpPr/>
            <p:nvPr/>
          </p:nvGrpSpPr>
          <p:grpSpPr>
            <a:xfrm>
              <a:off x="6630933" y="2743818"/>
              <a:ext cx="899105" cy="777491"/>
              <a:chOff x="5550444" y="2222702"/>
              <a:chExt cx="1587123" cy="1372447"/>
            </a:xfrm>
          </p:grpSpPr>
          <p:sp>
            <p:nvSpPr>
              <p:cNvPr id="3583" name="Google Shape;3583;p47"/>
              <p:cNvSpPr/>
              <p:nvPr/>
            </p:nvSpPr>
            <p:spPr>
              <a:xfrm>
                <a:off x="5550444" y="2515669"/>
                <a:ext cx="705552" cy="910443"/>
              </a:xfrm>
              <a:custGeom>
                <a:rect b="b" l="l" r="r" t="t"/>
                <a:pathLst>
                  <a:path extrusionOk="0" h="9264" w="7179">
                    <a:moveTo>
                      <a:pt x="7179" y="0"/>
                    </a:moveTo>
                    <a:lnTo>
                      <a:pt x="0" y="3037"/>
                    </a:lnTo>
                    <a:cubicBezTo>
                      <a:pt x="406" y="5598"/>
                      <a:pt x="2575" y="8634"/>
                      <a:pt x="4842" y="9264"/>
                    </a:cubicBezTo>
                    <a:lnTo>
                      <a:pt x="71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4" name="Google Shape;3584;p47"/>
              <p:cNvSpPr/>
              <p:nvPr/>
            </p:nvSpPr>
            <p:spPr>
              <a:xfrm>
                <a:off x="6255896" y="2222702"/>
                <a:ext cx="881670" cy="785336"/>
              </a:xfrm>
              <a:custGeom>
                <a:rect b="b" l="l" r="r" t="t"/>
                <a:pathLst>
                  <a:path extrusionOk="0" h="7991" w="8971">
                    <a:moveTo>
                      <a:pt x="7221" y="1"/>
                    </a:moveTo>
                    <a:lnTo>
                      <a:pt x="1" y="2981"/>
                    </a:lnTo>
                    <a:lnTo>
                      <a:pt x="7865" y="7991"/>
                    </a:lnTo>
                    <a:cubicBezTo>
                      <a:pt x="8691" y="6242"/>
                      <a:pt x="8971" y="2869"/>
                      <a:pt x="7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5" name="Google Shape;3585;p47"/>
              <p:cNvSpPr/>
              <p:nvPr/>
            </p:nvSpPr>
            <p:spPr>
              <a:xfrm>
                <a:off x="6255896" y="2515669"/>
                <a:ext cx="773070" cy="991620"/>
              </a:xfrm>
              <a:custGeom>
                <a:rect b="b" l="l" r="r" t="t"/>
                <a:pathLst>
                  <a:path extrusionOk="0" h="10090" w="7866">
                    <a:moveTo>
                      <a:pt x="1" y="0"/>
                    </a:moveTo>
                    <a:lnTo>
                      <a:pt x="3905" y="10090"/>
                    </a:lnTo>
                    <a:cubicBezTo>
                      <a:pt x="6060" y="9908"/>
                      <a:pt x="7753" y="8047"/>
                      <a:pt x="7865" y="501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6" name="Google Shape;3586;p47"/>
              <p:cNvSpPr/>
              <p:nvPr/>
            </p:nvSpPr>
            <p:spPr>
              <a:xfrm>
                <a:off x="6026216" y="2515669"/>
                <a:ext cx="613464" cy="1079480"/>
              </a:xfrm>
              <a:custGeom>
                <a:rect b="b" l="l" r="r" t="t"/>
                <a:pathLst>
                  <a:path extrusionOk="0" h="10984" w="6242">
                    <a:moveTo>
                      <a:pt x="2338" y="0"/>
                    </a:moveTo>
                    <a:lnTo>
                      <a:pt x="1" y="9264"/>
                    </a:lnTo>
                    <a:cubicBezTo>
                      <a:pt x="1230" y="10470"/>
                      <a:pt x="2623" y="10983"/>
                      <a:pt x="3839" y="10983"/>
                    </a:cubicBezTo>
                    <a:cubicBezTo>
                      <a:pt x="4811" y="10983"/>
                      <a:pt x="5670" y="10655"/>
                      <a:pt x="6242" y="10090"/>
                    </a:cubicBezTo>
                    <a:lnTo>
                      <a:pt x="23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87" name="Google Shape;3587;p47"/>
            <p:cNvGrpSpPr/>
            <p:nvPr/>
          </p:nvGrpSpPr>
          <p:grpSpPr>
            <a:xfrm>
              <a:off x="6708823" y="2851325"/>
              <a:ext cx="743324" cy="606963"/>
              <a:chOff x="5687937" y="2412477"/>
              <a:chExt cx="1312134" cy="1071426"/>
            </a:xfrm>
          </p:grpSpPr>
          <p:sp>
            <p:nvSpPr>
              <p:cNvPr id="3588" name="Google Shape;3588;p47"/>
              <p:cNvSpPr/>
              <p:nvPr/>
            </p:nvSpPr>
            <p:spPr>
              <a:xfrm>
                <a:off x="6639581" y="3129022"/>
                <a:ext cx="108796" cy="177489"/>
              </a:xfrm>
              <a:custGeom>
                <a:rect b="b" l="l" r="r" t="t"/>
                <a:pathLst>
                  <a:path extrusionOk="0" h="1806" w="1107">
                    <a:moveTo>
                      <a:pt x="1" y="0"/>
                    </a:moveTo>
                    <a:lnTo>
                      <a:pt x="1" y="0"/>
                    </a:lnTo>
                    <a:cubicBezTo>
                      <a:pt x="57" y="518"/>
                      <a:pt x="407" y="1806"/>
                      <a:pt x="757" y="1806"/>
                    </a:cubicBezTo>
                    <a:lnTo>
                      <a:pt x="813" y="1806"/>
                    </a:lnTo>
                    <a:cubicBezTo>
                      <a:pt x="1106" y="1624"/>
                      <a:pt x="351" y="46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9" name="Google Shape;3589;p47"/>
              <p:cNvSpPr/>
              <p:nvPr/>
            </p:nvSpPr>
            <p:spPr>
              <a:xfrm>
                <a:off x="6438795" y="2716451"/>
                <a:ext cx="172088" cy="251787"/>
              </a:xfrm>
              <a:custGeom>
                <a:rect b="b" l="l" r="r" t="t"/>
                <a:pathLst>
                  <a:path extrusionOk="0" h="2562" w="1751">
                    <a:moveTo>
                      <a:pt x="1" y="0"/>
                    </a:moveTo>
                    <a:cubicBezTo>
                      <a:pt x="113" y="756"/>
                      <a:pt x="701" y="2561"/>
                      <a:pt x="1162" y="2561"/>
                    </a:cubicBezTo>
                    <a:cubicBezTo>
                      <a:pt x="1232" y="2561"/>
                      <a:pt x="1288" y="2561"/>
                      <a:pt x="1288" y="2505"/>
                    </a:cubicBezTo>
                    <a:cubicBezTo>
                      <a:pt x="1750" y="2211"/>
                      <a:pt x="533" y="644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0" name="Google Shape;3590;p47"/>
              <p:cNvSpPr/>
              <p:nvPr/>
            </p:nvSpPr>
            <p:spPr>
              <a:xfrm>
                <a:off x="6759285" y="2412477"/>
                <a:ext cx="213268" cy="85403"/>
              </a:xfrm>
              <a:custGeom>
                <a:rect b="b" l="l" r="r" t="t"/>
                <a:pathLst>
                  <a:path extrusionOk="0" h="869" w="2170">
                    <a:moveTo>
                      <a:pt x="1582" y="1"/>
                    </a:moveTo>
                    <a:cubicBezTo>
                      <a:pt x="1120" y="1"/>
                      <a:pt x="350" y="351"/>
                      <a:pt x="0" y="589"/>
                    </a:cubicBezTo>
                    <a:cubicBezTo>
                      <a:pt x="350" y="701"/>
                      <a:pt x="938" y="868"/>
                      <a:pt x="1400" y="868"/>
                    </a:cubicBezTo>
                    <a:cubicBezTo>
                      <a:pt x="1875" y="868"/>
                      <a:pt x="2169" y="757"/>
                      <a:pt x="2099" y="351"/>
                    </a:cubicBezTo>
                    <a:cubicBezTo>
                      <a:pt x="2043" y="113"/>
                      <a:pt x="1875" y="1"/>
                      <a:pt x="1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1" name="Google Shape;3591;p47"/>
              <p:cNvSpPr/>
              <p:nvPr/>
            </p:nvSpPr>
            <p:spPr>
              <a:xfrm>
                <a:off x="6869261" y="2732962"/>
                <a:ext cx="130811" cy="97688"/>
              </a:xfrm>
              <a:custGeom>
                <a:rect b="b" l="l" r="r" t="t"/>
                <a:pathLst>
                  <a:path extrusionOk="0" h="994" w="1331">
                    <a:moveTo>
                      <a:pt x="1" y="0"/>
                    </a:moveTo>
                    <a:lnTo>
                      <a:pt x="1" y="0"/>
                    </a:lnTo>
                    <a:cubicBezTo>
                      <a:pt x="225" y="350"/>
                      <a:pt x="812" y="994"/>
                      <a:pt x="1050" y="994"/>
                    </a:cubicBezTo>
                    <a:cubicBezTo>
                      <a:pt x="1106" y="994"/>
                      <a:pt x="1162" y="938"/>
                      <a:pt x="1218" y="882"/>
                    </a:cubicBezTo>
                    <a:cubicBezTo>
                      <a:pt x="1330" y="532"/>
                      <a:pt x="351" y="12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2" name="Google Shape;3592;p47"/>
              <p:cNvSpPr/>
              <p:nvPr/>
            </p:nvSpPr>
            <p:spPr>
              <a:xfrm>
                <a:off x="6129410" y="3111136"/>
                <a:ext cx="114201" cy="246283"/>
              </a:xfrm>
              <a:custGeom>
                <a:rect b="b" l="l" r="r" t="t"/>
                <a:pathLst>
                  <a:path extrusionOk="0" h="2506" w="1162">
                    <a:moveTo>
                      <a:pt x="1162" y="0"/>
                    </a:moveTo>
                    <a:lnTo>
                      <a:pt x="1162" y="0"/>
                    </a:lnTo>
                    <a:cubicBezTo>
                      <a:pt x="756" y="532"/>
                      <a:pt x="0" y="2155"/>
                      <a:pt x="588" y="2505"/>
                    </a:cubicBezTo>
                    <a:lnTo>
                      <a:pt x="700" y="2505"/>
                    </a:lnTo>
                    <a:cubicBezTo>
                      <a:pt x="1162" y="2505"/>
                      <a:pt x="1162" y="756"/>
                      <a:pt x="11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3" name="Google Shape;3593;p47"/>
              <p:cNvSpPr/>
              <p:nvPr/>
            </p:nvSpPr>
            <p:spPr>
              <a:xfrm>
                <a:off x="5934128" y="2687557"/>
                <a:ext cx="184373" cy="177489"/>
              </a:xfrm>
              <a:custGeom>
                <a:rect b="b" l="l" r="r" t="t"/>
                <a:pathLst>
                  <a:path extrusionOk="0" h="1806" w="1876">
                    <a:moveTo>
                      <a:pt x="1875" y="1"/>
                    </a:moveTo>
                    <a:lnTo>
                      <a:pt x="1875" y="1"/>
                    </a:lnTo>
                    <a:cubicBezTo>
                      <a:pt x="1344" y="168"/>
                      <a:pt x="0" y="1050"/>
                      <a:pt x="476" y="1638"/>
                    </a:cubicBezTo>
                    <a:cubicBezTo>
                      <a:pt x="532" y="1750"/>
                      <a:pt x="588" y="1806"/>
                      <a:pt x="700" y="1806"/>
                    </a:cubicBezTo>
                    <a:cubicBezTo>
                      <a:pt x="1120" y="1806"/>
                      <a:pt x="1694" y="588"/>
                      <a:pt x="1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4" name="Google Shape;3594;p47"/>
              <p:cNvSpPr/>
              <p:nvPr/>
            </p:nvSpPr>
            <p:spPr>
              <a:xfrm>
                <a:off x="6393488" y="3243123"/>
                <a:ext cx="114201" cy="240780"/>
              </a:xfrm>
              <a:custGeom>
                <a:rect b="b" l="l" r="r" t="t"/>
                <a:pathLst>
                  <a:path extrusionOk="0" h="2450" w="1162">
                    <a:moveTo>
                      <a:pt x="56" y="1"/>
                    </a:moveTo>
                    <a:lnTo>
                      <a:pt x="56" y="1"/>
                    </a:lnTo>
                    <a:cubicBezTo>
                      <a:pt x="0" y="701"/>
                      <a:pt x="168" y="2450"/>
                      <a:pt x="644" y="2450"/>
                    </a:cubicBezTo>
                    <a:lnTo>
                      <a:pt x="700" y="2450"/>
                    </a:lnTo>
                    <a:cubicBezTo>
                      <a:pt x="1162" y="2394"/>
                      <a:pt x="406" y="701"/>
                      <a:pt x="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5" name="Google Shape;3595;p47"/>
              <p:cNvSpPr/>
              <p:nvPr/>
            </p:nvSpPr>
            <p:spPr>
              <a:xfrm>
                <a:off x="5814423" y="3031334"/>
                <a:ext cx="143194" cy="182993"/>
              </a:xfrm>
              <a:custGeom>
                <a:rect b="b" l="l" r="r" t="t"/>
                <a:pathLst>
                  <a:path extrusionOk="0" h="1862" w="1457">
                    <a:moveTo>
                      <a:pt x="1456" y="1"/>
                    </a:moveTo>
                    <a:cubicBezTo>
                      <a:pt x="994" y="295"/>
                      <a:pt x="1" y="1288"/>
                      <a:pt x="463" y="1750"/>
                    </a:cubicBezTo>
                    <a:cubicBezTo>
                      <a:pt x="519" y="1806"/>
                      <a:pt x="519" y="1862"/>
                      <a:pt x="589" y="1862"/>
                    </a:cubicBezTo>
                    <a:cubicBezTo>
                      <a:pt x="994" y="1862"/>
                      <a:pt x="1344" y="589"/>
                      <a:pt x="1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6" name="Google Shape;3596;p47"/>
              <p:cNvSpPr/>
              <p:nvPr/>
            </p:nvSpPr>
            <p:spPr>
              <a:xfrm>
                <a:off x="5687937" y="2888339"/>
                <a:ext cx="126585" cy="74396"/>
              </a:xfrm>
              <a:custGeom>
                <a:rect b="b" l="l" r="r" t="t"/>
                <a:pathLst>
                  <a:path extrusionOk="0" h="757" w="1288">
                    <a:moveTo>
                      <a:pt x="1288" y="1"/>
                    </a:moveTo>
                    <a:cubicBezTo>
                      <a:pt x="882" y="1"/>
                      <a:pt x="1" y="224"/>
                      <a:pt x="182" y="644"/>
                    </a:cubicBezTo>
                    <a:cubicBezTo>
                      <a:pt x="238" y="700"/>
                      <a:pt x="294" y="756"/>
                      <a:pt x="406" y="756"/>
                    </a:cubicBezTo>
                    <a:cubicBezTo>
                      <a:pt x="644" y="756"/>
                      <a:pt x="1106" y="294"/>
                      <a:pt x="1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7" name="Google Shape;3597;p47"/>
              <p:cNvSpPr/>
              <p:nvPr/>
            </p:nvSpPr>
            <p:spPr>
              <a:xfrm>
                <a:off x="6290294" y="2882836"/>
                <a:ext cx="90909" cy="154099"/>
              </a:xfrm>
              <a:custGeom>
                <a:rect b="b" l="l" r="r" t="t"/>
                <a:pathLst>
                  <a:path extrusionOk="0" h="1568" w="925">
                    <a:moveTo>
                      <a:pt x="1" y="1"/>
                    </a:moveTo>
                    <a:lnTo>
                      <a:pt x="1" y="1"/>
                    </a:lnTo>
                    <a:cubicBezTo>
                      <a:pt x="57" y="462"/>
                      <a:pt x="295" y="1568"/>
                      <a:pt x="574" y="1568"/>
                    </a:cubicBezTo>
                    <a:cubicBezTo>
                      <a:pt x="924" y="1456"/>
                      <a:pt x="295" y="406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8" name="Google Shape;3598;p47"/>
              <p:cNvSpPr/>
              <p:nvPr/>
            </p:nvSpPr>
            <p:spPr>
              <a:xfrm>
                <a:off x="6719384" y="2939247"/>
                <a:ext cx="184373" cy="177489"/>
              </a:xfrm>
              <a:custGeom>
                <a:rect b="b" l="l" r="r" t="t"/>
                <a:pathLst>
                  <a:path extrusionOk="0" h="1806" w="1876">
                    <a:moveTo>
                      <a:pt x="1" y="0"/>
                    </a:moveTo>
                    <a:cubicBezTo>
                      <a:pt x="294" y="588"/>
                      <a:pt x="1050" y="1805"/>
                      <a:pt x="1456" y="1805"/>
                    </a:cubicBezTo>
                    <a:cubicBezTo>
                      <a:pt x="1526" y="1805"/>
                      <a:pt x="1582" y="1749"/>
                      <a:pt x="1638" y="1694"/>
                    </a:cubicBezTo>
                    <a:cubicBezTo>
                      <a:pt x="1876" y="1232"/>
                      <a:pt x="532" y="35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9" name="Google Shape;3599;p47"/>
              <p:cNvSpPr/>
              <p:nvPr/>
            </p:nvSpPr>
            <p:spPr>
              <a:xfrm>
                <a:off x="6570883" y="2595372"/>
                <a:ext cx="188501" cy="81275"/>
              </a:xfrm>
              <a:custGeom>
                <a:rect b="b" l="l" r="r" t="t"/>
                <a:pathLst>
                  <a:path extrusionOk="0" h="827" w="1918">
                    <a:moveTo>
                      <a:pt x="812" y="1"/>
                    </a:moveTo>
                    <a:cubicBezTo>
                      <a:pt x="518" y="1"/>
                      <a:pt x="238" y="57"/>
                      <a:pt x="0" y="57"/>
                    </a:cubicBezTo>
                    <a:cubicBezTo>
                      <a:pt x="406" y="351"/>
                      <a:pt x="1218" y="827"/>
                      <a:pt x="1637" y="827"/>
                    </a:cubicBezTo>
                    <a:cubicBezTo>
                      <a:pt x="1805" y="827"/>
                      <a:pt x="1917" y="701"/>
                      <a:pt x="1917" y="533"/>
                    </a:cubicBezTo>
                    <a:cubicBezTo>
                      <a:pt x="1917" y="127"/>
                      <a:pt x="140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00" name="Google Shape;3600;p47"/>
            <p:cNvGrpSpPr/>
            <p:nvPr/>
          </p:nvGrpSpPr>
          <p:grpSpPr>
            <a:xfrm>
              <a:off x="6887263" y="2890297"/>
              <a:ext cx="607699" cy="606961"/>
              <a:chOff x="6002924" y="2481272"/>
              <a:chExt cx="1072726" cy="1071422"/>
            </a:xfrm>
          </p:grpSpPr>
          <p:sp>
            <p:nvSpPr>
              <p:cNvPr id="3601" name="Google Shape;3601;p47"/>
              <p:cNvSpPr/>
              <p:nvPr/>
            </p:nvSpPr>
            <p:spPr>
              <a:xfrm>
                <a:off x="6002924" y="2555570"/>
                <a:ext cx="258575" cy="917322"/>
              </a:xfrm>
              <a:custGeom>
                <a:rect b="b" l="l" r="r" t="t"/>
                <a:pathLst>
                  <a:path extrusionOk="0" h="9334" w="2631">
                    <a:moveTo>
                      <a:pt x="2393" y="0"/>
                    </a:moveTo>
                    <a:lnTo>
                      <a:pt x="0" y="9278"/>
                    </a:lnTo>
                    <a:lnTo>
                      <a:pt x="238" y="9334"/>
                    </a:lnTo>
                    <a:lnTo>
                      <a:pt x="2631" y="56"/>
                    </a:lnTo>
                    <a:lnTo>
                      <a:pt x="239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2" name="Google Shape;3602;p47"/>
              <p:cNvSpPr/>
              <p:nvPr/>
            </p:nvSpPr>
            <p:spPr>
              <a:xfrm>
                <a:off x="6330196" y="2544563"/>
                <a:ext cx="745454" cy="486867"/>
              </a:xfrm>
              <a:custGeom>
                <a:rect b="b" l="l" r="r" t="t"/>
                <a:pathLst>
                  <a:path extrusionOk="0" h="4954" w="7585">
                    <a:moveTo>
                      <a:pt x="112" y="0"/>
                    </a:moveTo>
                    <a:lnTo>
                      <a:pt x="0" y="224"/>
                    </a:lnTo>
                    <a:lnTo>
                      <a:pt x="7459" y="4954"/>
                    </a:lnTo>
                    <a:lnTo>
                      <a:pt x="7585" y="477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3" name="Google Shape;3603;p47"/>
              <p:cNvSpPr/>
              <p:nvPr/>
            </p:nvSpPr>
            <p:spPr>
              <a:xfrm>
                <a:off x="6284790" y="2595372"/>
                <a:ext cx="389287" cy="957321"/>
              </a:xfrm>
              <a:custGeom>
                <a:rect b="b" l="l" r="r" t="t"/>
                <a:pathLst>
                  <a:path extrusionOk="0" h="9741" w="3961">
                    <a:moveTo>
                      <a:pt x="225" y="1"/>
                    </a:moveTo>
                    <a:lnTo>
                      <a:pt x="1" y="127"/>
                    </a:lnTo>
                    <a:lnTo>
                      <a:pt x="3723" y="9740"/>
                    </a:lnTo>
                    <a:lnTo>
                      <a:pt x="3961" y="9684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4" name="Google Shape;3604;p47"/>
              <p:cNvSpPr/>
              <p:nvPr/>
            </p:nvSpPr>
            <p:spPr>
              <a:xfrm>
                <a:off x="6169312" y="2481272"/>
                <a:ext cx="189877" cy="164811"/>
              </a:xfrm>
              <a:custGeom>
                <a:rect b="b" l="l" r="r" t="t"/>
                <a:pathLst>
                  <a:path extrusionOk="0" h="1677" w="1932">
                    <a:moveTo>
                      <a:pt x="1749" y="1"/>
                    </a:moveTo>
                    <a:lnTo>
                      <a:pt x="0" y="756"/>
                    </a:lnTo>
                    <a:cubicBezTo>
                      <a:pt x="126" y="1050"/>
                      <a:pt x="350" y="1344"/>
                      <a:pt x="588" y="1512"/>
                    </a:cubicBezTo>
                    <a:cubicBezTo>
                      <a:pt x="753" y="1623"/>
                      <a:pt x="925" y="1676"/>
                      <a:pt x="1086" y="1676"/>
                    </a:cubicBezTo>
                    <a:cubicBezTo>
                      <a:pt x="1432" y="1676"/>
                      <a:pt x="1729" y="1433"/>
                      <a:pt x="1805" y="994"/>
                    </a:cubicBezTo>
                    <a:cubicBezTo>
                      <a:pt x="1931" y="644"/>
                      <a:pt x="1875" y="350"/>
                      <a:pt x="17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05" name="Google Shape;3605;p47"/>
            <p:cNvGrpSpPr/>
            <p:nvPr/>
          </p:nvGrpSpPr>
          <p:grpSpPr>
            <a:xfrm>
              <a:off x="6741560" y="2821762"/>
              <a:ext cx="753401" cy="678616"/>
              <a:chOff x="5745726" y="2360291"/>
              <a:chExt cx="1329923" cy="1197910"/>
            </a:xfrm>
          </p:grpSpPr>
          <p:sp>
            <p:nvSpPr>
              <p:cNvPr id="3606" name="Google Shape;3606;p47"/>
              <p:cNvSpPr/>
              <p:nvPr/>
            </p:nvSpPr>
            <p:spPr>
              <a:xfrm>
                <a:off x="6965575" y="2360291"/>
                <a:ext cx="110074" cy="528143"/>
              </a:xfrm>
              <a:custGeom>
                <a:rect b="b" l="l" r="r" t="t"/>
                <a:pathLst>
                  <a:path extrusionOk="0" h="5374" w="1120">
                    <a:moveTo>
                      <a:pt x="126" y="0"/>
                    </a:moveTo>
                    <a:cubicBezTo>
                      <a:pt x="70" y="70"/>
                      <a:pt x="0" y="126"/>
                      <a:pt x="70" y="238"/>
                    </a:cubicBezTo>
                    <a:cubicBezTo>
                      <a:pt x="644" y="1343"/>
                      <a:pt x="770" y="2981"/>
                      <a:pt x="350" y="5136"/>
                    </a:cubicBezTo>
                    <a:cubicBezTo>
                      <a:pt x="350" y="5248"/>
                      <a:pt x="420" y="5374"/>
                      <a:pt x="532" y="5374"/>
                    </a:cubicBezTo>
                    <a:cubicBezTo>
                      <a:pt x="644" y="5374"/>
                      <a:pt x="700" y="5318"/>
                      <a:pt x="700" y="5192"/>
                    </a:cubicBezTo>
                    <a:cubicBezTo>
                      <a:pt x="1120" y="2981"/>
                      <a:pt x="994" y="1288"/>
                      <a:pt x="350" y="70"/>
                    </a:cubicBezTo>
                    <a:cubicBezTo>
                      <a:pt x="350" y="0"/>
                      <a:pt x="294" y="0"/>
                      <a:pt x="2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7" name="Google Shape;3607;p47"/>
              <p:cNvSpPr/>
              <p:nvPr/>
            </p:nvSpPr>
            <p:spPr>
              <a:xfrm>
                <a:off x="6753782" y="3116639"/>
                <a:ext cx="229779" cy="282056"/>
              </a:xfrm>
              <a:custGeom>
                <a:rect b="b" l="l" r="r" t="t"/>
                <a:pathLst>
                  <a:path extrusionOk="0" h="2870" w="2338">
                    <a:moveTo>
                      <a:pt x="2099" y="0"/>
                    </a:moveTo>
                    <a:cubicBezTo>
                      <a:pt x="2043" y="0"/>
                      <a:pt x="1987" y="70"/>
                      <a:pt x="1987" y="126"/>
                    </a:cubicBezTo>
                    <a:cubicBezTo>
                      <a:pt x="1526" y="1288"/>
                      <a:pt x="882" y="2225"/>
                      <a:pt x="126" y="2519"/>
                    </a:cubicBezTo>
                    <a:cubicBezTo>
                      <a:pt x="56" y="2575"/>
                      <a:pt x="0" y="2687"/>
                      <a:pt x="56" y="2743"/>
                    </a:cubicBezTo>
                    <a:cubicBezTo>
                      <a:pt x="56" y="2869"/>
                      <a:pt x="126" y="2869"/>
                      <a:pt x="238" y="2869"/>
                    </a:cubicBezTo>
                    <a:lnTo>
                      <a:pt x="294" y="2869"/>
                    </a:lnTo>
                    <a:cubicBezTo>
                      <a:pt x="1106" y="2519"/>
                      <a:pt x="1875" y="1526"/>
                      <a:pt x="2281" y="238"/>
                    </a:cubicBezTo>
                    <a:cubicBezTo>
                      <a:pt x="2337" y="182"/>
                      <a:pt x="2281" y="70"/>
                      <a:pt x="2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8" name="Google Shape;3608;p47"/>
              <p:cNvSpPr/>
              <p:nvPr/>
            </p:nvSpPr>
            <p:spPr>
              <a:xfrm>
                <a:off x="6123906" y="3420515"/>
                <a:ext cx="119705" cy="81275"/>
              </a:xfrm>
              <a:custGeom>
                <a:rect b="b" l="l" r="r" t="t"/>
                <a:pathLst>
                  <a:path extrusionOk="0" h="827" w="1218">
                    <a:moveTo>
                      <a:pt x="168" y="1"/>
                    </a:moveTo>
                    <a:cubicBezTo>
                      <a:pt x="112" y="1"/>
                      <a:pt x="56" y="57"/>
                      <a:pt x="0" y="127"/>
                    </a:cubicBezTo>
                    <a:cubicBezTo>
                      <a:pt x="0" y="183"/>
                      <a:pt x="0" y="295"/>
                      <a:pt x="112" y="351"/>
                    </a:cubicBezTo>
                    <a:cubicBezTo>
                      <a:pt x="350" y="477"/>
                      <a:pt x="644" y="645"/>
                      <a:pt x="938" y="827"/>
                    </a:cubicBezTo>
                    <a:lnTo>
                      <a:pt x="1050" y="827"/>
                    </a:lnTo>
                    <a:cubicBezTo>
                      <a:pt x="1106" y="827"/>
                      <a:pt x="1162" y="827"/>
                      <a:pt x="1162" y="757"/>
                    </a:cubicBezTo>
                    <a:cubicBezTo>
                      <a:pt x="1218" y="645"/>
                      <a:pt x="1218" y="533"/>
                      <a:pt x="1106" y="477"/>
                    </a:cubicBezTo>
                    <a:cubicBezTo>
                      <a:pt x="812" y="351"/>
                      <a:pt x="518" y="183"/>
                      <a:pt x="294" y="57"/>
                    </a:cubicBezTo>
                    <a:cubicBezTo>
                      <a:pt x="238" y="1"/>
                      <a:pt x="238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9" name="Google Shape;3609;p47"/>
              <p:cNvSpPr/>
              <p:nvPr/>
            </p:nvSpPr>
            <p:spPr>
              <a:xfrm>
                <a:off x="6277911" y="3478302"/>
                <a:ext cx="287567" cy="79900"/>
              </a:xfrm>
              <a:custGeom>
                <a:rect b="b" l="l" r="r" t="t"/>
                <a:pathLst>
                  <a:path extrusionOk="0" h="813" w="2926">
                    <a:moveTo>
                      <a:pt x="2743" y="1"/>
                    </a:moveTo>
                    <a:cubicBezTo>
                      <a:pt x="2687" y="1"/>
                      <a:pt x="2687" y="1"/>
                      <a:pt x="2631" y="57"/>
                    </a:cubicBezTo>
                    <a:cubicBezTo>
                      <a:pt x="2282" y="295"/>
                      <a:pt x="1876" y="462"/>
                      <a:pt x="1400" y="462"/>
                    </a:cubicBezTo>
                    <a:cubicBezTo>
                      <a:pt x="1050" y="462"/>
                      <a:pt x="700" y="351"/>
                      <a:pt x="295" y="239"/>
                    </a:cubicBezTo>
                    <a:lnTo>
                      <a:pt x="239" y="239"/>
                    </a:lnTo>
                    <a:cubicBezTo>
                      <a:pt x="127" y="239"/>
                      <a:pt x="71" y="239"/>
                      <a:pt x="71" y="351"/>
                    </a:cubicBezTo>
                    <a:cubicBezTo>
                      <a:pt x="1" y="407"/>
                      <a:pt x="71" y="518"/>
                      <a:pt x="183" y="588"/>
                    </a:cubicBezTo>
                    <a:cubicBezTo>
                      <a:pt x="588" y="700"/>
                      <a:pt x="1050" y="812"/>
                      <a:pt x="1400" y="812"/>
                    </a:cubicBezTo>
                    <a:cubicBezTo>
                      <a:pt x="1932" y="812"/>
                      <a:pt x="2450" y="644"/>
                      <a:pt x="2869" y="351"/>
                    </a:cubicBezTo>
                    <a:cubicBezTo>
                      <a:pt x="2925" y="295"/>
                      <a:pt x="2925" y="169"/>
                      <a:pt x="2869" y="57"/>
                    </a:cubicBezTo>
                    <a:cubicBezTo>
                      <a:pt x="2869" y="57"/>
                      <a:pt x="2799" y="1"/>
                      <a:pt x="27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0" name="Google Shape;3610;p47"/>
              <p:cNvSpPr/>
              <p:nvPr/>
            </p:nvSpPr>
            <p:spPr>
              <a:xfrm>
                <a:off x="5745726" y="3111136"/>
                <a:ext cx="160983" cy="160979"/>
              </a:xfrm>
              <a:custGeom>
                <a:rect b="b" l="l" r="r" t="t"/>
                <a:pathLst>
                  <a:path extrusionOk="0" h="1638" w="1638">
                    <a:moveTo>
                      <a:pt x="238" y="0"/>
                    </a:moveTo>
                    <a:cubicBezTo>
                      <a:pt x="168" y="0"/>
                      <a:pt x="168" y="56"/>
                      <a:pt x="112" y="56"/>
                    </a:cubicBezTo>
                    <a:cubicBezTo>
                      <a:pt x="56" y="126"/>
                      <a:pt x="0" y="182"/>
                      <a:pt x="56" y="294"/>
                    </a:cubicBezTo>
                    <a:cubicBezTo>
                      <a:pt x="350" y="882"/>
                      <a:pt x="812" y="1344"/>
                      <a:pt x="1344" y="1638"/>
                    </a:cubicBezTo>
                    <a:lnTo>
                      <a:pt x="1400" y="1638"/>
                    </a:lnTo>
                    <a:cubicBezTo>
                      <a:pt x="1456" y="1638"/>
                      <a:pt x="1512" y="1582"/>
                      <a:pt x="1568" y="1526"/>
                    </a:cubicBezTo>
                    <a:cubicBezTo>
                      <a:pt x="1638" y="1456"/>
                      <a:pt x="1568" y="1344"/>
                      <a:pt x="1512" y="1288"/>
                    </a:cubicBezTo>
                    <a:cubicBezTo>
                      <a:pt x="1050" y="1050"/>
                      <a:pt x="644" y="644"/>
                      <a:pt x="350" y="126"/>
                    </a:cubicBezTo>
                    <a:cubicBezTo>
                      <a:pt x="350" y="56"/>
                      <a:pt x="294" y="0"/>
                      <a:pt x="2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11" name="Google Shape;3611;p47"/>
            <p:cNvSpPr/>
            <p:nvPr/>
          </p:nvSpPr>
          <p:spPr>
            <a:xfrm>
              <a:off x="6257740" y="2965068"/>
              <a:ext cx="120035" cy="100605"/>
            </a:xfrm>
            <a:custGeom>
              <a:rect b="b" l="l" r="r" t="t"/>
              <a:pathLst>
                <a:path extrusionOk="0" h="1807" w="2156">
                  <a:moveTo>
                    <a:pt x="2155" y="1"/>
                  </a:moveTo>
                  <a:cubicBezTo>
                    <a:pt x="1512" y="295"/>
                    <a:pt x="0" y="1274"/>
                    <a:pt x="462" y="1750"/>
                  </a:cubicBezTo>
                  <a:cubicBezTo>
                    <a:pt x="532" y="1806"/>
                    <a:pt x="588" y="1806"/>
                    <a:pt x="644" y="1806"/>
                  </a:cubicBezTo>
                  <a:cubicBezTo>
                    <a:pt x="1106" y="1806"/>
                    <a:pt x="1862" y="575"/>
                    <a:pt x="2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47"/>
            <p:cNvSpPr/>
            <p:nvPr/>
          </p:nvSpPr>
          <p:spPr>
            <a:xfrm>
              <a:off x="6170496" y="3143505"/>
              <a:ext cx="64694" cy="84181"/>
            </a:xfrm>
            <a:custGeom>
              <a:rect b="b" l="l" r="r" t="t"/>
              <a:pathLst>
                <a:path extrusionOk="0" h="1512" w="1162">
                  <a:moveTo>
                    <a:pt x="1162" y="0"/>
                  </a:moveTo>
                  <a:lnTo>
                    <a:pt x="1162" y="0"/>
                  </a:lnTo>
                  <a:cubicBezTo>
                    <a:pt x="812" y="350"/>
                    <a:pt x="0" y="1288"/>
                    <a:pt x="406" y="1456"/>
                  </a:cubicBezTo>
                  <a:cubicBezTo>
                    <a:pt x="406" y="1512"/>
                    <a:pt x="462" y="1512"/>
                    <a:pt x="462" y="1512"/>
                  </a:cubicBezTo>
                  <a:cubicBezTo>
                    <a:pt x="868" y="1512"/>
                    <a:pt x="1106" y="462"/>
                    <a:pt x="1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47"/>
            <p:cNvSpPr/>
            <p:nvPr/>
          </p:nvSpPr>
          <p:spPr>
            <a:xfrm>
              <a:off x="6426771" y="2997025"/>
              <a:ext cx="74883" cy="136404"/>
            </a:xfrm>
            <a:custGeom>
              <a:rect b="b" l="l" r="r" t="t"/>
              <a:pathLst>
                <a:path extrusionOk="0" h="2450" w="1345">
                  <a:moveTo>
                    <a:pt x="757" y="1"/>
                  </a:moveTo>
                  <a:lnTo>
                    <a:pt x="757" y="1"/>
                  </a:lnTo>
                  <a:cubicBezTo>
                    <a:pt x="463" y="644"/>
                    <a:pt x="1" y="2393"/>
                    <a:pt x="701" y="2449"/>
                  </a:cubicBezTo>
                  <a:cubicBezTo>
                    <a:pt x="1344" y="2449"/>
                    <a:pt x="925" y="700"/>
                    <a:pt x="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47"/>
            <p:cNvSpPr/>
            <p:nvPr/>
          </p:nvSpPr>
          <p:spPr>
            <a:xfrm>
              <a:off x="6062987" y="3046130"/>
              <a:ext cx="123153" cy="58459"/>
            </a:xfrm>
            <a:custGeom>
              <a:rect b="b" l="l" r="r" t="t"/>
              <a:pathLst>
                <a:path extrusionOk="0" h="1050" w="2212">
                  <a:moveTo>
                    <a:pt x="2211" y="0"/>
                  </a:moveTo>
                  <a:cubicBezTo>
                    <a:pt x="1581" y="56"/>
                    <a:pt x="0" y="406"/>
                    <a:pt x="238" y="938"/>
                  </a:cubicBezTo>
                  <a:cubicBezTo>
                    <a:pt x="294" y="994"/>
                    <a:pt x="406" y="1050"/>
                    <a:pt x="532" y="1050"/>
                  </a:cubicBezTo>
                  <a:cubicBezTo>
                    <a:pt x="938" y="1050"/>
                    <a:pt x="1805" y="406"/>
                    <a:pt x="2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15" name="Google Shape;3615;p47"/>
          <p:cNvSpPr txBox="1"/>
          <p:nvPr/>
        </p:nvSpPr>
        <p:spPr>
          <a:xfrm>
            <a:off x="502475" y="1269875"/>
            <a:ext cx="5070300" cy="30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Replace the main material of the fruit cup (the polypropylene base and lid) with a glass jar design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Glass is cheaper, much more recyclable, and </a:t>
            </a: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reusable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Decreased risk of plasticizers and phthalates because they are not in glass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Increased safety and less health risks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Small jars (like baby food)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○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Easy and quick snack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</p:txBody>
      </p:sp>
      <p:pic>
        <p:nvPicPr>
          <p:cNvPr id="3616" name="Google Shape;361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75" y="2972975"/>
            <a:ext cx="2286647" cy="1670775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17" name="Google Shape;361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1700" y="2831550"/>
            <a:ext cx="1640600" cy="175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2" name="Google Shape;3622;p48"/>
          <p:cNvPicPr preferRelativeResize="0"/>
          <p:nvPr/>
        </p:nvPicPr>
        <p:blipFill rotWithShape="1">
          <a:blip r:embed="rId3">
            <a:alphaModFix amt="39000"/>
          </a:blip>
          <a:srcRect b="0" l="61409" r="1498" t="0"/>
          <a:stretch/>
        </p:blipFill>
        <p:spPr>
          <a:xfrm flipH="1">
            <a:off x="-50250" y="0"/>
            <a:ext cx="33918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3" name="Google Shape;3623;p48"/>
          <p:cNvSpPr txBox="1"/>
          <p:nvPr>
            <p:ph type="title"/>
          </p:nvPr>
        </p:nvSpPr>
        <p:spPr>
          <a:xfrm>
            <a:off x="3936100" y="2431275"/>
            <a:ext cx="4377600" cy="15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Changes</a:t>
            </a:r>
            <a:endParaRPr/>
          </a:p>
        </p:txBody>
      </p:sp>
      <p:sp>
        <p:nvSpPr>
          <p:cNvPr id="3624" name="Google Shape;3624;p48"/>
          <p:cNvSpPr txBox="1"/>
          <p:nvPr>
            <p:ph idx="2" type="title"/>
          </p:nvPr>
        </p:nvSpPr>
        <p:spPr>
          <a:xfrm>
            <a:off x="4058775" y="1200988"/>
            <a:ext cx="1300200" cy="10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3625" name="Google Shape;3625;p48"/>
          <p:cNvGrpSpPr/>
          <p:nvPr/>
        </p:nvGrpSpPr>
        <p:grpSpPr>
          <a:xfrm rot="-4028708">
            <a:off x="615445" y="978128"/>
            <a:ext cx="876293" cy="897358"/>
            <a:chOff x="5369918" y="1309401"/>
            <a:chExt cx="868462" cy="889305"/>
          </a:xfrm>
        </p:grpSpPr>
        <p:grpSp>
          <p:nvGrpSpPr>
            <p:cNvPr id="3626" name="Google Shape;3626;p48"/>
            <p:cNvGrpSpPr/>
            <p:nvPr/>
          </p:nvGrpSpPr>
          <p:grpSpPr>
            <a:xfrm>
              <a:off x="5369918" y="1309401"/>
              <a:ext cx="868462" cy="889305"/>
              <a:chOff x="3222351" y="209351"/>
              <a:chExt cx="486970" cy="498657"/>
            </a:xfrm>
          </p:grpSpPr>
          <p:sp>
            <p:nvSpPr>
              <p:cNvPr id="3627" name="Google Shape;3627;p48"/>
              <p:cNvSpPr/>
              <p:nvPr/>
            </p:nvSpPr>
            <p:spPr>
              <a:xfrm>
                <a:off x="3243246" y="284079"/>
                <a:ext cx="209397" cy="172742"/>
              </a:xfrm>
              <a:custGeom>
                <a:rect b="b" l="l" r="r" t="t"/>
                <a:pathLst>
                  <a:path extrusionOk="0" h="3902" w="4730">
                    <a:moveTo>
                      <a:pt x="238" y="0"/>
                    </a:moveTo>
                    <a:cubicBezTo>
                      <a:pt x="126" y="0"/>
                      <a:pt x="0" y="126"/>
                      <a:pt x="56" y="238"/>
                    </a:cubicBezTo>
                    <a:cubicBezTo>
                      <a:pt x="914" y="1941"/>
                      <a:pt x="2791" y="3901"/>
                      <a:pt x="4218" y="3901"/>
                    </a:cubicBezTo>
                    <a:cubicBezTo>
                      <a:pt x="4351" y="3901"/>
                      <a:pt x="4480" y="3884"/>
                      <a:pt x="4604" y="3848"/>
                    </a:cubicBezTo>
                    <a:cubicBezTo>
                      <a:pt x="4730" y="2281"/>
                      <a:pt x="2281" y="588"/>
                      <a:pt x="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8" name="Google Shape;3628;p48"/>
              <p:cNvSpPr/>
              <p:nvPr/>
            </p:nvSpPr>
            <p:spPr>
              <a:xfrm>
                <a:off x="3222351" y="449604"/>
                <a:ext cx="223652" cy="147818"/>
              </a:xfrm>
              <a:custGeom>
                <a:rect b="b" l="l" r="r" t="t"/>
                <a:pathLst>
                  <a:path extrusionOk="0" h="3339" w="5052">
                    <a:moveTo>
                      <a:pt x="4463" y="1"/>
                    </a:moveTo>
                    <a:cubicBezTo>
                      <a:pt x="3043" y="1"/>
                      <a:pt x="1061" y="1567"/>
                      <a:pt x="98" y="3090"/>
                    </a:cubicBezTo>
                    <a:cubicBezTo>
                      <a:pt x="1" y="3188"/>
                      <a:pt x="73" y="3338"/>
                      <a:pt x="177" y="3338"/>
                    </a:cubicBezTo>
                    <a:cubicBezTo>
                      <a:pt x="192" y="3338"/>
                      <a:pt x="208" y="3335"/>
                      <a:pt x="224" y="3328"/>
                    </a:cubicBezTo>
                    <a:cubicBezTo>
                      <a:pt x="2323" y="3034"/>
                      <a:pt x="4996" y="1635"/>
                      <a:pt x="5052" y="109"/>
                    </a:cubicBezTo>
                    <a:cubicBezTo>
                      <a:pt x="4871" y="35"/>
                      <a:pt x="4673" y="1"/>
                      <a:pt x="4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9" name="Google Shape;3629;p48"/>
              <p:cNvSpPr/>
              <p:nvPr/>
            </p:nvSpPr>
            <p:spPr>
              <a:xfrm>
                <a:off x="3402618" y="454430"/>
                <a:ext cx="131349" cy="253579"/>
              </a:xfrm>
              <a:custGeom>
                <a:rect b="b" l="l" r="r" t="t"/>
                <a:pathLst>
                  <a:path extrusionOk="0" h="5728" w="2967">
                    <a:moveTo>
                      <a:pt x="980" y="0"/>
                    </a:moveTo>
                    <a:cubicBezTo>
                      <a:pt x="0" y="1176"/>
                      <a:pt x="980" y="4030"/>
                      <a:pt x="2323" y="5668"/>
                    </a:cubicBezTo>
                    <a:cubicBezTo>
                      <a:pt x="2344" y="5710"/>
                      <a:pt x="2383" y="5728"/>
                      <a:pt x="2423" y="5728"/>
                    </a:cubicBezTo>
                    <a:cubicBezTo>
                      <a:pt x="2490" y="5728"/>
                      <a:pt x="2561" y="5677"/>
                      <a:pt x="2561" y="5598"/>
                    </a:cubicBezTo>
                    <a:cubicBezTo>
                      <a:pt x="2967" y="3569"/>
                      <a:pt x="2449" y="532"/>
                      <a:pt x="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0" name="Google Shape;3630;p48"/>
              <p:cNvSpPr/>
              <p:nvPr/>
            </p:nvSpPr>
            <p:spPr>
              <a:xfrm>
                <a:off x="3411118" y="209351"/>
                <a:ext cx="141885" cy="245123"/>
              </a:xfrm>
              <a:custGeom>
                <a:rect b="b" l="l" r="r" t="t"/>
                <a:pathLst>
                  <a:path extrusionOk="0" h="5537" w="3205">
                    <a:moveTo>
                      <a:pt x="2995" y="1"/>
                    </a:moveTo>
                    <a:cubicBezTo>
                      <a:pt x="2949" y="1"/>
                      <a:pt x="2899" y="21"/>
                      <a:pt x="2855" y="65"/>
                    </a:cubicBezTo>
                    <a:cubicBezTo>
                      <a:pt x="1344" y="1520"/>
                      <a:pt x="0" y="4207"/>
                      <a:pt x="882" y="5536"/>
                    </a:cubicBezTo>
                    <a:cubicBezTo>
                      <a:pt x="2337" y="5131"/>
                      <a:pt x="3205" y="2220"/>
                      <a:pt x="3149" y="177"/>
                    </a:cubicBezTo>
                    <a:cubicBezTo>
                      <a:pt x="3149" y="68"/>
                      <a:pt x="3078" y="1"/>
                      <a:pt x="2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1" name="Google Shape;3631;p48"/>
              <p:cNvSpPr/>
              <p:nvPr/>
            </p:nvSpPr>
            <p:spPr>
              <a:xfrm>
                <a:off x="3449058" y="421891"/>
                <a:ext cx="260263" cy="77384"/>
              </a:xfrm>
              <a:custGeom>
                <a:rect b="b" l="l" r="r" t="t"/>
                <a:pathLst>
                  <a:path extrusionOk="0" h="1748" w="5879">
                    <a:moveTo>
                      <a:pt x="2087" y="1"/>
                    </a:moveTo>
                    <a:cubicBezTo>
                      <a:pt x="1179" y="1"/>
                      <a:pt x="396" y="214"/>
                      <a:pt x="1" y="735"/>
                    </a:cubicBezTo>
                    <a:cubicBezTo>
                      <a:pt x="449" y="1446"/>
                      <a:pt x="1576" y="1748"/>
                      <a:pt x="2818" y="1748"/>
                    </a:cubicBezTo>
                    <a:cubicBezTo>
                      <a:pt x="3825" y="1748"/>
                      <a:pt x="4908" y="1549"/>
                      <a:pt x="5766" y="1211"/>
                    </a:cubicBezTo>
                    <a:cubicBezTo>
                      <a:pt x="5878" y="1211"/>
                      <a:pt x="5878" y="1029"/>
                      <a:pt x="5766" y="917"/>
                    </a:cubicBezTo>
                    <a:cubicBezTo>
                      <a:pt x="4734" y="381"/>
                      <a:pt x="3299" y="1"/>
                      <a:pt x="20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32" name="Google Shape;3632;p48"/>
            <p:cNvGrpSpPr/>
            <p:nvPr/>
          </p:nvGrpSpPr>
          <p:grpSpPr>
            <a:xfrm>
              <a:off x="5425894" y="1359772"/>
              <a:ext cx="759115" cy="787774"/>
              <a:chOff x="3253738" y="237595"/>
              <a:chExt cx="425656" cy="441726"/>
            </a:xfrm>
          </p:grpSpPr>
          <p:sp>
            <p:nvSpPr>
              <p:cNvPr id="3633" name="Google Shape;3633;p48"/>
              <p:cNvSpPr/>
              <p:nvPr/>
            </p:nvSpPr>
            <p:spPr>
              <a:xfrm>
                <a:off x="3269233" y="307586"/>
                <a:ext cx="162382" cy="131393"/>
              </a:xfrm>
              <a:custGeom>
                <a:rect b="b" l="l" r="r" t="t"/>
                <a:pathLst>
                  <a:path extrusionOk="0" h="2968" w="3668">
                    <a:moveTo>
                      <a:pt x="295" y="169"/>
                    </a:moveTo>
                    <a:cubicBezTo>
                      <a:pt x="1694" y="757"/>
                      <a:pt x="3261" y="1862"/>
                      <a:pt x="3555" y="2912"/>
                    </a:cubicBezTo>
                    <a:cubicBezTo>
                      <a:pt x="3037" y="2856"/>
                      <a:pt x="2450" y="2506"/>
                      <a:pt x="1862" y="1988"/>
                    </a:cubicBezTo>
                    <a:cubicBezTo>
                      <a:pt x="1218" y="1512"/>
                      <a:pt x="700" y="869"/>
                      <a:pt x="295" y="169"/>
                    </a:cubicBezTo>
                    <a:close/>
                    <a:moveTo>
                      <a:pt x="1" y="1"/>
                    </a:moveTo>
                    <a:lnTo>
                      <a:pt x="113" y="113"/>
                    </a:lnTo>
                    <a:cubicBezTo>
                      <a:pt x="519" y="813"/>
                      <a:pt x="1162" y="1568"/>
                      <a:pt x="1750" y="2100"/>
                    </a:cubicBezTo>
                    <a:cubicBezTo>
                      <a:pt x="2450" y="2618"/>
                      <a:pt x="3093" y="2968"/>
                      <a:pt x="3611" y="2968"/>
                    </a:cubicBezTo>
                    <a:lnTo>
                      <a:pt x="3667" y="2968"/>
                    </a:lnTo>
                    <a:lnTo>
                      <a:pt x="3667" y="2912"/>
                    </a:lnTo>
                    <a:cubicBezTo>
                      <a:pt x="3387" y="1806"/>
                      <a:pt x="1638" y="589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4" name="Google Shape;3634;p48"/>
              <p:cNvSpPr/>
              <p:nvPr/>
            </p:nvSpPr>
            <p:spPr>
              <a:xfrm>
                <a:off x="3253738" y="464966"/>
                <a:ext cx="175398" cy="113420"/>
              </a:xfrm>
              <a:custGeom>
                <a:rect b="b" l="l" r="r" t="t"/>
                <a:pathLst>
                  <a:path extrusionOk="0" h="2562" w="3962">
                    <a:moveTo>
                      <a:pt x="3849" y="112"/>
                    </a:moveTo>
                    <a:cubicBezTo>
                      <a:pt x="3611" y="532"/>
                      <a:pt x="3149" y="1050"/>
                      <a:pt x="2450" y="1456"/>
                    </a:cubicBezTo>
                    <a:cubicBezTo>
                      <a:pt x="1806" y="1861"/>
                      <a:pt x="1050" y="2155"/>
                      <a:pt x="239" y="2393"/>
                    </a:cubicBezTo>
                    <a:cubicBezTo>
                      <a:pt x="1218" y="1232"/>
                      <a:pt x="2744" y="112"/>
                      <a:pt x="3793" y="112"/>
                    </a:cubicBezTo>
                    <a:close/>
                    <a:moveTo>
                      <a:pt x="3793" y="0"/>
                    </a:moveTo>
                    <a:cubicBezTo>
                      <a:pt x="2618" y="0"/>
                      <a:pt x="1050" y="1232"/>
                      <a:pt x="57" y="2449"/>
                    </a:cubicBezTo>
                    <a:lnTo>
                      <a:pt x="1" y="2561"/>
                    </a:lnTo>
                    <a:lnTo>
                      <a:pt x="113" y="2505"/>
                    </a:lnTo>
                    <a:cubicBezTo>
                      <a:pt x="995" y="2337"/>
                      <a:pt x="1806" y="1987"/>
                      <a:pt x="2506" y="1512"/>
                    </a:cubicBezTo>
                    <a:cubicBezTo>
                      <a:pt x="3261" y="1106"/>
                      <a:pt x="3793" y="588"/>
                      <a:pt x="3961" y="56"/>
                    </a:cubicBez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5" name="Google Shape;3635;p48"/>
              <p:cNvSpPr/>
              <p:nvPr/>
            </p:nvSpPr>
            <p:spPr>
              <a:xfrm>
                <a:off x="3431571" y="475502"/>
                <a:ext cx="77472" cy="203819"/>
              </a:xfrm>
              <a:custGeom>
                <a:rect b="b" l="l" r="r" t="t"/>
                <a:pathLst>
                  <a:path extrusionOk="0" h="4604" w="1750">
                    <a:moveTo>
                      <a:pt x="532" y="168"/>
                    </a:moveTo>
                    <a:cubicBezTo>
                      <a:pt x="882" y="462"/>
                      <a:pt x="1176" y="1106"/>
                      <a:pt x="1399" y="1861"/>
                    </a:cubicBezTo>
                    <a:cubicBezTo>
                      <a:pt x="1581" y="2617"/>
                      <a:pt x="1637" y="3498"/>
                      <a:pt x="1581" y="4254"/>
                    </a:cubicBezTo>
                    <a:cubicBezTo>
                      <a:pt x="770" y="2967"/>
                      <a:pt x="182" y="1162"/>
                      <a:pt x="532" y="168"/>
                    </a:cubicBezTo>
                    <a:close/>
                    <a:moveTo>
                      <a:pt x="476" y="0"/>
                    </a:moveTo>
                    <a:lnTo>
                      <a:pt x="476" y="56"/>
                    </a:lnTo>
                    <a:cubicBezTo>
                      <a:pt x="0" y="1162"/>
                      <a:pt x="700" y="3149"/>
                      <a:pt x="1581" y="4492"/>
                    </a:cubicBezTo>
                    <a:lnTo>
                      <a:pt x="1693" y="4604"/>
                    </a:lnTo>
                    <a:lnTo>
                      <a:pt x="1693" y="4422"/>
                    </a:lnTo>
                    <a:cubicBezTo>
                      <a:pt x="1749" y="3554"/>
                      <a:pt x="1693" y="2673"/>
                      <a:pt x="1469" y="1861"/>
                    </a:cubicBezTo>
                    <a:cubicBezTo>
                      <a:pt x="1287" y="994"/>
                      <a:pt x="938" y="350"/>
                      <a:pt x="532" y="56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6" name="Google Shape;3636;p48"/>
              <p:cNvSpPr/>
              <p:nvPr/>
            </p:nvSpPr>
            <p:spPr>
              <a:xfrm>
                <a:off x="3442063" y="237595"/>
                <a:ext cx="92967" cy="196426"/>
              </a:xfrm>
              <a:custGeom>
                <a:rect b="b" l="l" r="r" t="t"/>
                <a:pathLst>
                  <a:path extrusionOk="0" h="4437" w="2100">
                    <a:moveTo>
                      <a:pt x="1988" y="295"/>
                    </a:moveTo>
                    <a:lnTo>
                      <a:pt x="1988" y="295"/>
                    </a:lnTo>
                    <a:cubicBezTo>
                      <a:pt x="1932" y="1120"/>
                      <a:pt x="1750" y="1932"/>
                      <a:pt x="1456" y="2687"/>
                    </a:cubicBezTo>
                    <a:cubicBezTo>
                      <a:pt x="1162" y="3443"/>
                      <a:pt x="813" y="3975"/>
                      <a:pt x="407" y="4269"/>
                    </a:cubicBezTo>
                    <a:cubicBezTo>
                      <a:pt x="183" y="3219"/>
                      <a:pt x="994" y="1526"/>
                      <a:pt x="1988" y="295"/>
                    </a:cubicBezTo>
                    <a:close/>
                    <a:moveTo>
                      <a:pt x="2100" y="1"/>
                    </a:moveTo>
                    <a:lnTo>
                      <a:pt x="1988" y="127"/>
                    </a:lnTo>
                    <a:cubicBezTo>
                      <a:pt x="939" y="1344"/>
                      <a:pt x="1" y="3219"/>
                      <a:pt x="295" y="4381"/>
                    </a:cubicBezTo>
                    <a:lnTo>
                      <a:pt x="351" y="4437"/>
                    </a:lnTo>
                    <a:lnTo>
                      <a:pt x="407" y="4381"/>
                    </a:lnTo>
                    <a:cubicBezTo>
                      <a:pt x="813" y="4143"/>
                      <a:pt x="1232" y="3499"/>
                      <a:pt x="1582" y="2687"/>
                    </a:cubicBezTo>
                    <a:cubicBezTo>
                      <a:pt x="1862" y="1932"/>
                      <a:pt x="2044" y="1050"/>
                      <a:pt x="2100" y="183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7" name="Google Shape;3637;p48"/>
              <p:cNvSpPr/>
              <p:nvPr/>
            </p:nvSpPr>
            <p:spPr>
              <a:xfrm>
                <a:off x="3470573" y="436456"/>
                <a:ext cx="208822" cy="46528"/>
              </a:xfrm>
              <a:custGeom>
                <a:rect b="b" l="l" r="r" t="t"/>
                <a:pathLst>
                  <a:path extrusionOk="0" h="1051" w="4717">
                    <a:moveTo>
                      <a:pt x="1568" y="126"/>
                    </a:moveTo>
                    <a:cubicBezTo>
                      <a:pt x="2505" y="126"/>
                      <a:pt x="3555" y="350"/>
                      <a:pt x="4437" y="700"/>
                    </a:cubicBezTo>
                    <a:cubicBezTo>
                      <a:pt x="3737" y="882"/>
                      <a:pt x="3037" y="938"/>
                      <a:pt x="2394" y="938"/>
                    </a:cubicBezTo>
                    <a:lnTo>
                      <a:pt x="1988" y="938"/>
                    </a:lnTo>
                    <a:cubicBezTo>
                      <a:pt x="1218" y="882"/>
                      <a:pt x="588" y="700"/>
                      <a:pt x="169" y="406"/>
                    </a:cubicBezTo>
                    <a:cubicBezTo>
                      <a:pt x="518" y="238"/>
                      <a:pt x="1050" y="126"/>
                      <a:pt x="1568" y="126"/>
                    </a:cubicBezTo>
                    <a:close/>
                    <a:moveTo>
                      <a:pt x="1568" y="1"/>
                    </a:moveTo>
                    <a:cubicBezTo>
                      <a:pt x="994" y="1"/>
                      <a:pt x="406" y="126"/>
                      <a:pt x="57" y="350"/>
                    </a:cubicBezTo>
                    <a:lnTo>
                      <a:pt x="1" y="406"/>
                    </a:lnTo>
                    <a:lnTo>
                      <a:pt x="57" y="476"/>
                    </a:lnTo>
                    <a:cubicBezTo>
                      <a:pt x="462" y="826"/>
                      <a:pt x="1106" y="994"/>
                      <a:pt x="1988" y="1050"/>
                    </a:cubicBezTo>
                    <a:lnTo>
                      <a:pt x="2394" y="1050"/>
                    </a:lnTo>
                    <a:cubicBezTo>
                      <a:pt x="3093" y="1050"/>
                      <a:pt x="3849" y="938"/>
                      <a:pt x="4604" y="756"/>
                    </a:cubicBezTo>
                    <a:lnTo>
                      <a:pt x="4716" y="700"/>
                    </a:lnTo>
                    <a:lnTo>
                      <a:pt x="4604" y="644"/>
                    </a:lnTo>
                    <a:cubicBezTo>
                      <a:pt x="3667" y="294"/>
                      <a:pt x="2561" y="1"/>
                      <a:pt x="1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38" name="Google Shape;3638;p48"/>
            <p:cNvGrpSpPr/>
            <p:nvPr/>
          </p:nvGrpSpPr>
          <p:grpSpPr>
            <a:xfrm>
              <a:off x="5693302" y="1663575"/>
              <a:ext cx="132638" cy="138243"/>
              <a:chOff x="3403681" y="407946"/>
              <a:chExt cx="74374" cy="77517"/>
            </a:xfrm>
          </p:grpSpPr>
          <p:sp>
            <p:nvSpPr>
              <p:cNvPr id="3639" name="Google Shape;3639;p48"/>
              <p:cNvSpPr/>
              <p:nvPr/>
            </p:nvSpPr>
            <p:spPr>
              <a:xfrm>
                <a:off x="3408639" y="420962"/>
                <a:ext cx="64457" cy="52106"/>
              </a:xfrm>
              <a:custGeom>
                <a:rect b="b" l="l" r="r" t="t"/>
                <a:pathLst>
                  <a:path extrusionOk="0" h="1177" w="1456">
                    <a:moveTo>
                      <a:pt x="112" y="1"/>
                    </a:moveTo>
                    <a:lnTo>
                      <a:pt x="0" y="57"/>
                    </a:lnTo>
                    <a:lnTo>
                      <a:pt x="1400" y="1176"/>
                    </a:lnTo>
                    <a:lnTo>
                      <a:pt x="1456" y="110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0" name="Google Shape;3640;p48"/>
              <p:cNvSpPr/>
              <p:nvPr/>
            </p:nvSpPr>
            <p:spPr>
              <a:xfrm>
                <a:off x="3434670" y="407946"/>
                <a:ext cx="12396" cy="77517"/>
              </a:xfrm>
              <a:custGeom>
                <a:rect b="b" l="l" r="r" t="t"/>
                <a:pathLst>
                  <a:path extrusionOk="0" h="1751" w="280">
                    <a:moveTo>
                      <a:pt x="0" y="1"/>
                    </a:moveTo>
                    <a:lnTo>
                      <a:pt x="168" y="1750"/>
                    </a:lnTo>
                    <a:lnTo>
                      <a:pt x="280" y="175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1" name="Google Shape;3641;p48"/>
              <p:cNvSpPr/>
              <p:nvPr/>
            </p:nvSpPr>
            <p:spPr>
              <a:xfrm>
                <a:off x="3403681" y="442034"/>
                <a:ext cx="74374" cy="9961"/>
              </a:xfrm>
              <a:custGeom>
                <a:rect b="b" l="l" r="r" t="t"/>
                <a:pathLst>
                  <a:path extrusionOk="0" h="225" w="1680">
                    <a:moveTo>
                      <a:pt x="1680" y="0"/>
                    </a:moveTo>
                    <a:lnTo>
                      <a:pt x="0" y="168"/>
                    </a:lnTo>
                    <a:lnTo>
                      <a:pt x="0" y="224"/>
                    </a:lnTo>
                    <a:lnTo>
                      <a:pt x="1680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2" name="Google Shape;3642;p48"/>
              <p:cNvSpPr/>
              <p:nvPr/>
            </p:nvSpPr>
            <p:spPr>
              <a:xfrm>
                <a:off x="3413597" y="416004"/>
                <a:ext cx="52062" cy="62022"/>
              </a:xfrm>
              <a:custGeom>
                <a:rect b="b" l="l" r="r" t="t"/>
                <a:pathLst>
                  <a:path extrusionOk="0" h="1401" w="1176">
                    <a:moveTo>
                      <a:pt x="1106" y="1"/>
                    </a:moveTo>
                    <a:lnTo>
                      <a:pt x="0" y="1344"/>
                    </a:lnTo>
                    <a:lnTo>
                      <a:pt x="126" y="1400"/>
                    </a:lnTo>
                    <a:lnTo>
                      <a:pt x="1176" y="57"/>
                    </a:lnTo>
                    <a:lnTo>
                      <a:pt x="1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43" name="Google Shape;3643;p48"/>
            <p:cNvSpPr/>
            <p:nvPr/>
          </p:nvSpPr>
          <p:spPr>
            <a:xfrm>
              <a:off x="5712145" y="1696120"/>
              <a:ext cx="96243" cy="76268"/>
            </a:xfrm>
            <a:custGeom>
              <a:rect b="b" l="l" r="r" t="t"/>
              <a:pathLst>
                <a:path extrusionOk="0" h="966" w="1219">
                  <a:moveTo>
                    <a:pt x="554" y="1"/>
                  </a:moveTo>
                  <a:cubicBezTo>
                    <a:pt x="240" y="1"/>
                    <a:pt x="1" y="385"/>
                    <a:pt x="169" y="708"/>
                  </a:cubicBezTo>
                  <a:cubicBezTo>
                    <a:pt x="225" y="820"/>
                    <a:pt x="281" y="876"/>
                    <a:pt x="393" y="932"/>
                  </a:cubicBezTo>
                  <a:cubicBezTo>
                    <a:pt x="460" y="953"/>
                    <a:pt x="534" y="966"/>
                    <a:pt x="609" y="966"/>
                  </a:cubicBezTo>
                  <a:cubicBezTo>
                    <a:pt x="740" y="966"/>
                    <a:pt x="874" y="927"/>
                    <a:pt x="981" y="820"/>
                  </a:cubicBezTo>
                  <a:cubicBezTo>
                    <a:pt x="1219" y="526"/>
                    <a:pt x="1037" y="9"/>
                    <a:pt x="631" y="9"/>
                  </a:cubicBezTo>
                  <a:cubicBezTo>
                    <a:pt x="605" y="3"/>
                    <a:pt x="579" y="1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44" name="Google Shape;3644;p48"/>
            <p:cNvGrpSpPr/>
            <p:nvPr/>
          </p:nvGrpSpPr>
          <p:grpSpPr>
            <a:xfrm>
              <a:off x="5678933" y="1656312"/>
              <a:ext cx="161376" cy="155376"/>
              <a:chOff x="3395624" y="403874"/>
              <a:chExt cx="90488" cy="87123"/>
            </a:xfrm>
          </p:grpSpPr>
          <p:sp>
            <p:nvSpPr>
              <p:cNvPr id="3645" name="Google Shape;3645;p48"/>
              <p:cNvSpPr/>
              <p:nvPr/>
            </p:nvSpPr>
            <p:spPr>
              <a:xfrm>
                <a:off x="3395624" y="441680"/>
                <a:ext cx="13060" cy="18372"/>
              </a:xfrm>
              <a:custGeom>
                <a:rect b="b" l="l" r="r" t="t"/>
                <a:pathLst>
                  <a:path extrusionOk="0" h="415" w="295">
                    <a:moveTo>
                      <a:pt x="128" y="0"/>
                    </a:moveTo>
                    <a:cubicBezTo>
                      <a:pt x="73" y="0"/>
                      <a:pt x="37" y="68"/>
                      <a:pt x="0" y="176"/>
                    </a:cubicBezTo>
                    <a:cubicBezTo>
                      <a:pt x="0" y="176"/>
                      <a:pt x="0" y="232"/>
                      <a:pt x="56" y="288"/>
                    </a:cubicBezTo>
                    <a:cubicBezTo>
                      <a:pt x="56" y="358"/>
                      <a:pt x="112" y="414"/>
                      <a:pt x="182" y="414"/>
                    </a:cubicBezTo>
                    <a:cubicBezTo>
                      <a:pt x="238" y="414"/>
                      <a:pt x="294" y="176"/>
                      <a:pt x="238" y="64"/>
                    </a:cubicBezTo>
                    <a:cubicBezTo>
                      <a:pt x="194" y="20"/>
                      <a:pt x="158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6" name="Google Shape;3646;p48"/>
              <p:cNvSpPr/>
              <p:nvPr/>
            </p:nvSpPr>
            <p:spPr>
              <a:xfrm>
                <a:off x="3475531" y="433889"/>
                <a:ext cx="10581" cy="18106"/>
              </a:xfrm>
              <a:custGeom>
                <a:rect b="b" l="l" r="r" t="t"/>
                <a:pathLst>
                  <a:path extrusionOk="0" h="409" w="239">
                    <a:moveTo>
                      <a:pt x="107" y="1"/>
                    </a:moveTo>
                    <a:cubicBezTo>
                      <a:pt x="54" y="1"/>
                      <a:pt x="1" y="66"/>
                      <a:pt x="1" y="184"/>
                    </a:cubicBezTo>
                    <a:lnTo>
                      <a:pt x="1" y="296"/>
                    </a:lnTo>
                    <a:cubicBezTo>
                      <a:pt x="1" y="352"/>
                      <a:pt x="57" y="408"/>
                      <a:pt x="127" y="408"/>
                    </a:cubicBezTo>
                    <a:cubicBezTo>
                      <a:pt x="183" y="408"/>
                      <a:pt x="238" y="184"/>
                      <a:pt x="183" y="59"/>
                    </a:cubicBezTo>
                    <a:cubicBezTo>
                      <a:pt x="163" y="20"/>
                      <a:pt x="135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7" name="Google Shape;3647;p48"/>
              <p:cNvSpPr/>
              <p:nvPr/>
            </p:nvSpPr>
            <p:spPr>
              <a:xfrm>
                <a:off x="3434670" y="481302"/>
                <a:ext cx="17974" cy="9695"/>
              </a:xfrm>
              <a:custGeom>
                <a:rect b="b" l="l" r="r" t="t"/>
                <a:pathLst>
                  <a:path extrusionOk="0" h="219" w="406">
                    <a:moveTo>
                      <a:pt x="269" y="0"/>
                    </a:moveTo>
                    <a:cubicBezTo>
                      <a:pt x="217" y="0"/>
                      <a:pt x="158" y="14"/>
                      <a:pt x="112" y="37"/>
                    </a:cubicBezTo>
                    <a:cubicBezTo>
                      <a:pt x="0" y="93"/>
                      <a:pt x="0" y="219"/>
                      <a:pt x="168" y="219"/>
                    </a:cubicBezTo>
                    <a:lnTo>
                      <a:pt x="280" y="219"/>
                    </a:lnTo>
                    <a:cubicBezTo>
                      <a:pt x="350" y="219"/>
                      <a:pt x="406" y="163"/>
                      <a:pt x="406" y="93"/>
                    </a:cubicBezTo>
                    <a:cubicBezTo>
                      <a:pt x="406" y="27"/>
                      <a:pt x="343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8" name="Google Shape;3648;p48"/>
              <p:cNvSpPr/>
              <p:nvPr/>
            </p:nvSpPr>
            <p:spPr>
              <a:xfrm>
                <a:off x="3426613" y="403874"/>
                <a:ext cx="20453" cy="9695"/>
              </a:xfrm>
              <a:custGeom>
                <a:rect b="b" l="l" r="r" t="t"/>
                <a:pathLst>
                  <a:path extrusionOk="0" h="219" w="462">
                    <a:moveTo>
                      <a:pt x="275" y="0"/>
                    </a:moveTo>
                    <a:cubicBezTo>
                      <a:pt x="224" y="0"/>
                      <a:pt x="164" y="14"/>
                      <a:pt x="112" y="37"/>
                    </a:cubicBezTo>
                    <a:cubicBezTo>
                      <a:pt x="0" y="93"/>
                      <a:pt x="0" y="219"/>
                      <a:pt x="182" y="219"/>
                    </a:cubicBezTo>
                    <a:lnTo>
                      <a:pt x="294" y="219"/>
                    </a:lnTo>
                    <a:cubicBezTo>
                      <a:pt x="350" y="163"/>
                      <a:pt x="462" y="93"/>
                      <a:pt x="406" y="93"/>
                    </a:cubicBezTo>
                    <a:cubicBezTo>
                      <a:pt x="406" y="27"/>
                      <a:pt x="348" y="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9" name="Google Shape;3649;p48"/>
              <p:cNvSpPr/>
              <p:nvPr/>
            </p:nvSpPr>
            <p:spPr>
              <a:xfrm>
                <a:off x="3403681" y="415030"/>
                <a:ext cx="14698" cy="14698"/>
              </a:xfrm>
              <a:custGeom>
                <a:rect b="b" l="l" r="r" t="t"/>
                <a:pathLst>
                  <a:path extrusionOk="0" h="332" w="332">
                    <a:moveTo>
                      <a:pt x="201" y="1"/>
                    </a:moveTo>
                    <a:cubicBezTo>
                      <a:pt x="173" y="1"/>
                      <a:pt x="142" y="8"/>
                      <a:pt x="112" y="23"/>
                    </a:cubicBezTo>
                    <a:cubicBezTo>
                      <a:pt x="112" y="79"/>
                      <a:pt x="56" y="79"/>
                      <a:pt x="56" y="135"/>
                    </a:cubicBezTo>
                    <a:cubicBezTo>
                      <a:pt x="0" y="191"/>
                      <a:pt x="0" y="317"/>
                      <a:pt x="56" y="317"/>
                    </a:cubicBezTo>
                    <a:cubicBezTo>
                      <a:pt x="67" y="327"/>
                      <a:pt x="80" y="331"/>
                      <a:pt x="96" y="331"/>
                    </a:cubicBezTo>
                    <a:cubicBezTo>
                      <a:pt x="168" y="331"/>
                      <a:pt x="280" y="238"/>
                      <a:pt x="280" y="135"/>
                    </a:cubicBezTo>
                    <a:cubicBezTo>
                      <a:pt x="331" y="53"/>
                      <a:pt x="278" y="1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0" name="Google Shape;3650;p48"/>
              <p:cNvSpPr/>
              <p:nvPr/>
            </p:nvSpPr>
            <p:spPr>
              <a:xfrm>
                <a:off x="3462516" y="464745"/>
                <a:ext cx="15539" cy="15760"/>
              </a:xfrm>
              <a:custGeom>
                <a:rect b="b" l="l" r="r" t="t"/>
                <a:pathLst>
                  <a:path extrusionOk="0" h="356" w="351">
                    <a:moveTo>
                      <a:pt x="249" y="0"/>
                    </a:moveTo>
                    <a:cubicBezTo>
                      <a:pt x="212" y="0"/>
                      <a:pt x="169" y="18"/>
                      <a:pt x="127" y="61"/>
                    </a:cubicBezTo>
                    <a:cubicBezTo>
                      <a:pt x="127" y="61"/>
                      <a:pt x="127" y="117"/>
                      <a:pt x="71" y="117"/>
                    </a:cubicBezTo>
                    <a:cubicBezTo>
                      <a:pt x="1" y="243"/>
                      <a:pt x="1" y="299"/>
                      <a:pt x="71" y="355"/>
                    </a:cubicBezTo>
                    <a:cubicBezTo>
                      <a:pt x="127" y="355"/>
                      <a:pt x="295" y="243"/>
                      <a:pt x="351" y="117"/>
                    </a:cubicBezTo>
                    <a:cubicBezTo>
                      <a:pt x="351" y="48"/>
                      <a:pt x="308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1" name="Google Shape;3651;p48"/>
              <p:cNvSpPr/>
              <p:nvPr/>
            </p:nvSpPr>
            <p:spPr>
              <a:xfrm>
                <a:off x="3406160" y="469924"/>
                <a:ext cx="18018" cy="14919"/>
              </a:xfrm>
              <a:custGeom>
                <a:rect b="b" l="l" r="r" t="t"/>
                <a:pathLst>
                  <a:path extrusionOk="0" h="337" w="407">
                    <a:moveTo>
                      <a:pt x="168" y="0"/>
                    </a:moveTo>
                    <a:cubicBezTo>
                      <a:pt x="56" y="0"/>
                      <a:pt x="0" y="126"/>
                      <a:pt x="112" y="238"/>
                    </a:cubicBezTo>
                    <a:lnTo>
                      <a:pt x="168" y="294"/>
                    </a:lnTo>
                    <a:cubicBezTo>
                      <a:pt x="231" y="322"/>
                      <a:pt x="277" y="336"/>
                      <a:pt x="313" y="336"/>
                    </a:cubicBezTo>
                    <a:cubicBezTo>
                      <a:pt x="350" y="336"/>
                      <a:pt x="378" y="322"/>
                      <a:pt x="406" y="294"/>
                    </a:cubicBezTo>
                    <a:cubicBezTo>
                      <a:pt x="406" y="238"/>
                      <a:pt x="294" y="7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2" name="Google Shape;3652;p48"/>
              <p:cNvSpPr/>
              <p:nvPr/>
            </p:nvSpPr>
            <p:spPr>
              <a:xfrm>
                <a:off x="3456097" y="410160"/>
                <a:ext cx="19479" cy="13325"/>
              </a:xfrm>
              <a:custGeom>
                <a:rect b="b" l="l" r="r" t="t"/>
                <a:pathLst>
                  <a:path extrusionOk="0" h="301" w="440">
                    <a:moveTo>
                      <a:pt x="86" y="1"/>
                    </a:moveTo>
                    <a:cubicBezTo>
                      <a:pt x="18" y="1"/>
                      <a:pt x="0" y="99"/>
                      <a:pt x="90" y="189"/>
                    </a:cubicBezTo>
                    <a:cubicBezTo>
                      <a:pt x="90" y="245"/>
                      <a:pt x="146" y="245"/>
                      <a:pt x="216" y="245"/>
                    </a:cubicBezTo>
                    <a:cubicBezTo>
                      <a:pt x="272" y="301"/>
                      <a:pt x="328" y="301"/>
                      <a:pt x="384" y="301"/>
                    </a:cubicBezTo>
                    <a:cubicBezTo>
                      <a:pt x="440" y="189"/>
                      <a:pt x="328" y="77"/>
                      <a:pt x="146" y="21"/>
                    </a:cubicBezTo>
                    <a:cubicBezTo>
                      <a:pt x="123" y="7"/>
                      <a:pt x="103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653" name="Google Shape;3653;p48"/>
          <p:cNvGrpSpPr/>
          <p:nvPr/>
        </p:nvGrpSpPr>
        <p:grpSpPr>
          <a:xfrm flipH="1">
            <a:off x="470373" y="2243127"/>
            <a:ext cx="3097294" cy="2579760"/>
            <a:chOff x="6020517" y="2159316"/>
            <a:chExt cx="3223997" cy="2685292"/>
          </a:xfrm>
        </p:grpSpPr>
        <p:sp>
          <p:nvSpPr>
            <p:cNvPr id="3654" name="Google Shape;3654;p48"/>
            <p:cNvSpPr/>
            <p:nvPr/>
          </p:nvSpPr>
          <p:spPr>
            <a:xfrm>
              <a:off x="7872109" y="4064027"/>
              <a:ext cx="1372404" cy="569723"/>
            </a:xfrm>
            <a:custGeom>
              <a:rect b="b" l="l" r="r" t="t"/>
              <a:pathLst>
                <a:path extrusionOk="0" h="7552" w="18192">
                  <a:moveTo>
                    <a:pt x="12989" y="1"/>
                  </a:moveTo>
                  <a:cubicBezTo>
                    <a:pt x="11321" y="1"/>
                    <a:pt x="9662" y="250"/>
                    <a:pt x="8103" y="761"/>
                  </a:cubicBezTo>
                  <a:cubicBezTo>
                    <a:pt x="4842" y="1866"/>
                    <a:pt x="1988" y="3965"/>
                    <a:pt x="1" y="6708"/>
                  </a:cubicBezTo>
                  <a:cubicBezTo>
                    <a:pt x="1646" y="7275"/>
                    <a:pt x="3383" y="7551"/>
                    <a:pt x="5127" y="7551"/>
                  </a:cubicBezTo>
                  <a:cubicBezTo>
                    <a:pt x="6781" y="7551"/>
                    <a:pt x="8440" y="7303"/>
                    <a:pt x="10034" y="6820"/>
                  </a:cubicBezTo>
                  <a:cubicBezTo>
                    <a:pt x="13294" y="5770"/>
                    <a:pt x="16149" y="3559"/>
                    <a:pt x="18192" y="817"/>
                  </a:cubicBezTo>
                  <a:cubicBezTo>
                    <a:pt x="16518" y="278"/>
                    <a:pt x="14749" y="1"/>
                    <a:pt x="1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48"/>
            <p:cNvSpPr/>
            <p:nvPr/>
          </p:nvSpPr>
          <p:spPr>
            <a:xfrm>
              <a:off x="8410481" y="4080082"/>
              <a:ext cx="809773" cy="541659"/>
            </a:xfrm>
            <a:custGeom>
              <a:rect b="b" l="l" r="r" t="t"/>
              <a:pathLst>
                <a:path extrusionOk="0" h="7180" w="10734">
                  <a:moveTo>
                    <a:pt x="2981" y="1"/>
                  </a:moveTo>
                  <a:cubicBezTo>
                    <a:pt x="2687" y="71"/>
                    <a:pt x="2393" y="127"/>
                    <a:pt x="2169" y="183"/>
                  </a:cubicBezTo>
                  <a:cubicBezTo>
                    <a:pt x="2099" y="239"/>
                    <a:pt x="2099" y="239"/>
                    <a:pt x="2043" y="295"/>
                  </a:cubicBezTo>
                  <a:cubicBezTo>
                    <a:pt x="2393" y="1176"/>
                    <a:pt x="2519" y="2044"/>
                    <a:pt x="2393" y="2869"/>
                  </a:cubicBezTo>
                  <a:cubicBezTo>
                    <a:pt x="2337" y="3037"/>
                    <a:pt x="2337" y="3149"/>
                    <a:pt x="2281" y="3275"/>
                  </a:cubicBezTo>
                  <a:lnTo>
                    <a:pt x="3331" y="2925"/>
                  </a:lnTo>
                  <a:cubicBezTo>
                    <a:pt x="3387" y="2282"/>
                    <a:pt x="3331" y="1582"/>
                    <a:pt x="3219" y="938"/>
                  </a:cubicBezTo>
                  <a:cubicBezTo>
                    <a:pt x="3219" y="645"/>
                    <a:pt x="3093" y="295"/>
                    <a:pt x="2981" y="1"/>
                  </a:cubicBezTo>
                  <a:close/>
                  <a:moveTo>
                    <a:pt x="10733" y="938"/>
                  </a:moveTo>
                  <a:lnTo>
                    <a:pt x="10733" y="938"/>
                  </a:lnTo>
                  <a:cubicBezTo>
                    <a:pt x="9866" y="1694"/>
                    <a:pt x="8746" y="2338"/>
                    <a:pt x="7697" y="2925"/>
                  </a:cubicBezTo>
                  <a:cubicBezTo>
                    <a:pt x="7878" y="3093"/>
                    <a:pt x="8116" y="3331"/>
                    <a:pt x="8340" y="3499"/>
                  </a:cubicBezTo>
                  <a:cubicBezTo>
                    <a:pt x="9222" y="2744"/>
                    <a:pt x="10033" y="1876"/>
                    <a:pt x="10733" y="938"/>
                  </a:cubicBezTo>
                  <a:close/>
                  <a:moveTo>
                    <a:pt x="3331" y="3219"/>
                  </a:moveTo>
                  <a:lnTo>
                    <a:pt x="3093" y="3331"/>
                  </a:lnTo>
                  <a:cubicBezTo>
                    <a:pt x="3149" y="3387"/>
                    <a:pt x="3219" y="3499"/>
                    <a:pt x="3331" y="3625"/>
                  </a:cubicBezTo>
                  <a:lnTo>
                    <a:pt x="3331" y="3331"/>
                  </a:lnTo>
                  <a:lnTo>
                    <a:pt x="3331" y="3219"/>
                  </a:lnTo>
                  <a:close/>
                  <a:moveTo>
                    <a:pt x="4086" y="4381"/>
                  </a:moveTo>
                  <a:cubicBezTo>
                    <a:pt x="4093" y="4388"/>
                    <a:pt x="4101" y="4394"/>
                    <a:pt x="4108" y="4400"/>
                  </a:cubicBezTo>
                  <a:lnTo>
                    <a:pt x="4108" y="4400"/>
                  </a:lnTo>
                  <a:cubicBezTo>
                    <a:pt x="4101" y="4393"/>
                    <a:pt x="4093" y="4387"/>
                    <a:pt x="4086" y="4381"/>
                  </a:cubicBezTo>
                  <a:close/>
                  <a:moveTo>
                    <a:pt x="7473" y="3037"/>
                  </a:moveTo>
                  <a:cubicBezTo>
                    <a:pt x="6479" y="3569"/>
                    <a:pt x="5430" y="4031"/>
                    <a:pt x="4674" y="4325"/>
                  </a:cubicBezTo>
                  <a:cubicBezTo>
                    <a:pt x="4548" y="4381"/>
                    <a:pt x="4436" y="4437"/>
                    <a:pt x="4268" y="4437"/>
                  </a:cubicBezTo>
                  <a:cubicBezTo>
                    <a:pt x="4207" y="4437"/>
                    <a:pt x="4157" y="4437"/>
                    <a:pt x="4108" y="4400"/>
                  </a:cubicBezTo>
                  <a:lnTo>
                    <a:pt x="4108" y="4400"/>
                  </a:lnTo>
                  <a:cubicBezTo>
                    <a:pt x="4563" y="4797"/>
                    <a:pt x="5033" y="5140"/>
                    <a:pt x="5598" y="5374"/>
                  </a:cubicBezTo>
                  <a:cubicBezTo>
                    <a:pt x="6535" y="4899"/>
                    <a:pt x="7347" y="4269"/>
                    <a:pt x="8172" y="3625"/>
                  </a:cubicBezTo>
                  <a:cubicBezTo>
                    <a:pt x="7878" y="3443"/>
                    <a:pt x="7641" y="3219"/>
                    <a:pt x="7473" y="3037"/>
                  </a:cubicBezTo>
                  <a:close/>
                  <a:moveTo>
                    <a:pt x="2869" y="3387"/>
                  </a:moveTo>
                  <a:lnTo>
                    <a:pt x="2169" y="3625"/>
                  </a:lnTo>
                  <a:cubicBezTo>
                    <a:pt x="2099" y="3737"/>
                    <a:pt x="2043" y="3919"/>
                    <a:pt x="1987" y="4087"/>
                  </a:cubicBezTo>
                  <a:cubicBezTo>
                    <a:pt x="1987" y="4143"/>
                    <a:pt x="1931" y="4199"/>
                    <a:pt x="1875" y="4325"/>
                  </a:cubicBezTo>
                  <a:cubicBezTo>
                    <a:pt x="1637" y="4968"/>
                    <a:pt x="1288" y="5542"/>
                    <a:pt x="882" y="6130"/>
                  </a:cubicBezTo>
                  <a:cubicBezTo>
                    <a:pt x="1288" y="6368"/>
                    <a:pt x="1749" y="6592"/>
                    <a:pt x="2225" y="6774"/>
                  </a:cubicBezTo>
                  <a:cubicBezTo>
                    <a:pt x="2449" y="6718"/>
                    <a:pt x="2631" y="6648"/>
                    <a:pt x="2869" y="6592"/>
                  </a:cubicBezTo>
                  <a:lnTo>
                    <a:pt x="2869" y="6536"/>
                  </a:lnTo>
                  <a:lnTo>
                    <a:pt x="3037" y="6536"/>
                  </a:lnTo>
                  <a:lnTo>
                    <a:pt x="3037" y="6480"/>
                  </a:lnTo>
                  <a:lnTo>
                    <a:pt x="3149" y="6480"/>
                  </a:lnTo>
                  <a:cubicBezTo>
                    <a:pt x="3918" y="6186"/>
                    <a:pt x="4674" y="5892"/>
                    <a:pt x="5374" y="5486"/>
                  </a:cubicBezTo>
                  <a:cubicBezTo>
                    <a:pt x="4086" y="4899"/>
                    <a:pt x="3149" y="3737"/>
                    <a:pt x="2869" y="3387"/>
                  </a:cubicBezTo>
                  <a:close/>
                  <a:moveTo>
                    <a:pt x="770" y="6298"/>
                  </a:moveTo>
                  <a:cubicBezTo>
                    <a:pt x="532" y="6592"/>
                    <a:pt x="294" y="6886"/>
                    <a:pt x="0" y="7179"/>
                  </a:cubicBezTo>
                  <a:cubicBezTo>
                    <a:pt x="588" y="7123"/>
                    <a:pt x="1232" y="6998"/>
                    <a:pt x="1819" y="6886"/>
                  </a:cubicBezTo>
                  <a:cubicBezTo>
                    <a:pt x="1470" y="6718"/>
                    <a:pt x="1050" y="6536"/>
                    <a:pt x="770" y="6298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56" name="Google Shape;3656;p48"/>
            <p:cNvGrpSpPr/>
            <p:nvPr/>
          </p:nvGrpSpPr>
          <p:grpSpPr>
            <a:xfrm>
              <a:off x="7867750" y="4069121"/>
              <a:ext cx="1342916" cy="532066"/>
              <a:chOff x="7867750" y="4068576"/>
              <a:chExt cx="1342916" cy="532066"/>
            </a:xfrm>
          </p:grpSpPr>
          <p:sp>
            <p:nvSpPr>
              <p:cNvPr id="3657" name="Google Shape;3657;p48"/>
              <p:cNvSpPr/>
              <p:nvPr/>
            </p:nvSpPr>
            <p:spPr>
              <a:xfrm>
                <a:off x="8478950" y="4103349"/>
                <a:ext cx="109851" cy="264047"/>
              </a:xfrm>
              <a:custGeom>
                <a:rect b="b" l="l" r="r" t="t"/>
                <a:pathLst>
                  <a:path extrusionOk="0" h="3962" w="1457">
                    <a:moveTo>
                      <a:pt x="1288" y="1"/>
                    </a:moveTo>
                    <a:cubicBezTo>
                      <a:pt x="1" y="1512"/>
                      <a:pt x="1" y="3905"/>
                      <a:pt x="1" y="3961"/>
                    </a:cubicBezTo>
                    <a:lnTo>
                      <a:pt x="239" y="3961"/>
                    </a:lnTo>
                    <a:cubicBezTo>
                      <a:pt x="239" y="3961"/>
                      <a:pt x="169" y="1568"/>
                      <a:pt x="1456" y="113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8" name="Google Shape;3658;p48"/>
              <p:cNvSpPr/>
              <p:nvPr/>
            </p:nvSpPr>
            <p:spPr>
              <a:xfrm>
                <a:off x="7867750" y="4126700"/>
                <a:ext cx="1342916" cy="456003"/>
              </a:xfrm>
              <a:custGeom>
                <a:rect b="b" l="l" r="r" t="t"/>
                <a:pathLst>
                  <a:path extrusionOk="0" h="6172" w="18248">
                    <a:moveTo>
                      <a:pt x="18192" y="1"/>
                    </a:moveTo>
                    <a:lnTo>
                      <a:pt x="1" y="5892"/>
                    </a:lnTo>
                    <a:lnTo>
                      <a:pt x="57" y="6172"/>
                    </a:lnTo>
                    <a:lnTo>
                      <a:pt x="18248" y="225"/>
                    </a:lnTo>
                    <a:lnTo>
                      <a:pt x="181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9" name="Google Shape;3659;p48"/>
              <p:cNvSpPr/>
              <p:nvPr/>
            </p:nvSpPr>
            <p:spPr>
              <a:xfrm>
                <a:off x="8765075" y="4068576"/>
                <a:ext cx="59101" cy="206923"/>
              </a:xfrm>
              <a:custGeom>
                <a:rect b="b" l="l" r="r" t="t"/>
                <a:pathLst>
                  <a:path extrusionOk="0" h="3205" w="994">
                    <a:moveTo>
                      <a:pt x="756" y="0"/>
                    </a:moveTo>
                    <a:cubicBezTo>
                      <a:pt x="0" y="1455"/>
                      <a:pt x="56" y="3149"/>
                      <a:pt x="56" y="3205"/>
                    </a:cubicBezTo>
                    <a:lnTo>
                      <a:pt x="294" y="3205"/>
                    </a:lnTo>
                    <a:cubicBezTo>
                      <a:pt x="294" y="3205"/>
                      <a:pt x="224" y="1511"/>
                      <a:pt x="994" y="112"/>
                    </a:cubicBez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0" name="Google Shape;3660;p48"/>
              <p:cNvSpPr/>
              <p:nvPr/>
            </p:nvSpPr>
            <p:spPr>
              <a:xfrm>
                <a:off x="8470491" y="4543536"/>
                <a:ext cx="109912" cy="57106"/>
              </a:xfrm>
              <a:custGeom>
                <a:rect b="b" l="l" r="r" t="t"/>
                <a:pathLst>
                  <a:path extrusionOk="0" h="757" w="1457">
                    <a:moveTo>
                      <a:pt x="113" y="1"/>
                    </a:moveTo>
                    <a:cubicBezTo>
                      <a:pt x="113" y="57"/>
                      <a:pt x="57" y="113"/>
                      <a:pt x="1" y="169"/>
                    </a:cubicBezTo>
                    <a:cubicBezTo>
                      <a:pt x="281" y="407"/>
                      <a:pt x="701" y="589"/>
                      <a:pt x="1050" y="757"/>
                    </a:cubicBezTo>
                    <a:cubicBezTo>
                      <a:pt x="1162" y="701"/>
                      <a:pt x="1330" y="645"/>
                      <a:pt x="1456" y="645"/>
                    </a:cubicBezTo>
                    <a:cubicBezTo>
                      <a:pt x="980" y="463"/>
                      <a:pt x="519" y="239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1" name="Google Shape;3661;p48"/>
              <p:cNvSpPr/>
              <p:nvPr/>
            </p:nvSpPr>
            <p:spPr>
              <a:xfrm>
                <a:off x="8909700" y="4216075"/>
                <a:ext cx="126749" cy="140448"/>
              </a:xfrm>
              <a:custGeom>
                <a:rect b="b" l="l" r="r" t="t"/>
                <a:pathLst>
                  <a:path extrusionOk="0" h="2100" w="2281">
                    <a:moveTo>
                      <a:pt x="182" y="1"/>
                    </a:moveTo>
                    <a:lnTo>
                      <a:pt x="0" y="113"/>
                    </a:lnTo>
                    <a:cubicBezTo>
                      <a:pt x="56" y="169"/>
                      <a:pt x="882" y="1344"/>
                      <a:pt x="2155" y="2100"/>
                    </a:cubicBezTo>
                    <a:lnTo>
                      <a:pt x="2281" y="1918"/>
                    </a:lnTo>
                    <a:cubicBezTo>
                      <a:pt x="1050" y="1162"/>
                      <a:pt x="182" y="1"/>
                      <a:pt x="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2" name="Google Shape;3662;p48"/>
              <p:cNvSpPr/>
              <p:nvPr/>
            </p:nvSpPr>
            <p:spPr>
              <a:xfrm>
                <a:off x="8623555" y="4318731"/>
                <a:ext cx="211225" cy="176373"/>
              </a:xfrm>
              <a:custGeom>
                <a:rect b="b" l="l" r="r" t="t"/>
                <a:pathLst>
                  <a:path extrusionOk="0" h="2338" w="2800">
                    <a:moveTo>
                      <a:pt x="183" y="0"/>
                    </a:moveTo>
                    <a:lnTo>
                      <a:pt x="1" y="126"/>
                    </a:lnTo>
                    <a:cubicBezTo>
                      <a:pt x="1" y="126"/>
                      <a:pt x="1" y="182"/>
                      <a:pt x="71" y="238"/>
                    </a:cubicBezTo>
                    <a:cubicBezTo>
                      <a:pt x="351" y="588"/>
                      <a:pt x="1288" y="1750"/>
                      <a:pt x="2576" y="2337"/>
                    </a:cubicBezTo>
                    <a:cubicBezTo>
                      <a:pt x="2688" y="2337"/>
                      <a:pt x="2744" y="2281"/>
                      <a:pt x="2800" y="2225"/>
                    </a:cubicBezTo>
                    <a:cubicBezTo>
                      <a:pt x="2226" y="1987"/>
                      <a:pt x="1750" y="1638"/>
                      <a:pt x="1288" y="1232"/>
                    </a:cubicBezTo>
                    <a:cubicBezTo>
                      <a:pt x="938" y="1176"/>
                      <a:pt x="589" y="882"/>
                      <a:pt x="533" y="476"/>
                    </a:cubicBezTo>
                    <a:cubicBezTo>
                      <a:pt x="421" y="350"/>
                      <a:pt x="351" y="238"/>
                      <a:pt x="295" y="182"/>
                    </a:cubicBezTo>
                    <a:cubicBezTo>
                      <a:pt x="239" y="70"/>
                      <a:pt x="183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63" name="Google Shape;3663;p48"/>
            <p:cNvSpPr/>
            <p:nvPr/>
          </p:nvSpPr>
          <p:spPr>
            <a:xfrm>
              <a:off x="6024749" y="2753267"/>
              <a:ext cx="870955" cy="1152799"/>
            </a:xfrm>
            <a:custGeom>
              <a:rect b="b" l="l" r="r" t="t"/>
              <a:pathLst>
                <a:path extrusionOk="0" h="15281" w="11545">
                  <a:moveTo>
                    <a:pt x="0" y="0"/>
                  </a:moveTo>
                  <a:lnTo>
                    <a:pt x="0" y="0"/>
                  </a:lnTo>
                  <a:cubicBezTo>
                    <a:pt x="56" y="3443"/>
                    <a:pt x="1162" y="6885"/>
                    <a:pt x="3261" y="9558"/>
                  </a:cubicBezTo>
                  <a:cubicBezTo>
                    <a:pt x="5304" y="12244"/>
                    <a:pt x="8284" y="14287"/>
                    <a:pt x="11545" y="15281"/>
                  </a:cubicBezTo>
                  <a:cubicBezTo>
                    <a:pt x="11489" y="11839"/>
                    <a:pt x="10313" y="8452"/>
                    <a:pt x="8284" y="5710"/>
                  </a:cubicBezTo>
                  <a:cubicBezTo>
                    <a:pt x="6241" y="2981"/>
                    <a:pt x="3261" y="99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64" name="Google Shape;3664;p48"/>
            <p:cNvGrpSpPr/>
            <p:nvPr/>
          </p:nvGrpSpPr>
          <p:grpSpPr>
            <a:xfrm>
              <a:off x="6032968" y="2766903"/>
              <a:ext cx="870911" cy="1143286"/>
              <a:chOff x="2763126" y="565916"/>
              <a:chExt cx="511098" cy="670942"/>
            </a:xfrm>
          </p:grpSpPr>
          <p:sp>
            <p:nvSpPr>
              <p:cNvPr id="3665" name="Google Shape;3665;p48"/>
              <p:cNvSpPr/>
              <p:nvPr/>
            </p:nvSpPr>
            <p:spPr>
              <a:xfrm>
                <a:off x="2763126" y="565916"/>
                <a:ext cx="511098" cy="670942"/>
              </a:xfrm>
              <a:custGeom>
                <a:rect b="b" l="l" r="r" t="t"/>
                <a:pathLst>
                  <a:path extrusionOk="0" h="15393" w="11769">
                    <a:moveTo>
                      <a:pt x="224" y="0"/>
                    </a:moveTo>
                    <a:lnTo>
                      <a:pt x="0" y="168"/>
                    </a:lnTo>
                    <a:lnTo>
                      <a:pt x="11545" y="15393"/>
                    </a:lnTo>
                    <a:lnTo>
                      <a:pt x="11769" y="1521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6" name="Google Shape;3666;p48"/>
              <p:cNvSpPr/>
              <p:nvPr/>
            </p:nvSpPr>
            <p:spPr>
              <a:xfrm>
                <a:off x="2809619" y="782739"/>
                <a:ext cx="121431" cy="27934"/>
              </a:xfrm>
              <a:custGeom>
                <a:rect b="b" l="l" r="r" t="t"/>
                <a:pathLst>
                  <a:path extrusionOk="0" h="631" w="3261">
                    <a:moveTo>
                      <a:pt x="3205" y="1"/>
                    </a:moveTo>
                    <a:cubicBezTo>
                      <a:pt x="3205" y="1"/>
                      <a:pt x="2097" y="403"/>
                      <a:pt x="818" y="403"/>
                    </a:cubicBezTo>
                    <a:cubicBezTo>
                      <a:pt x="568" y="403"/>
                      <a:pt x="312" y="387"/>
                      <a:pt x="56" y="351"/>
                    </a:cubicBezTo>
                    <a:lnTo>
                      <a:pt x="0" y="575"/>
                    </a:lnTo>
                    <a:cubicBezTo>
                      <a:pt x="294" y="631"/>
                      <a:pt x="518" y="631"/>
                      <a:pt x="812" y="631"/>
                    </a:cubicBezTo>
                    <a:cubicBezTo>
                      <a:pt x="2099" y="631"/>
                      <a:pt x="3205" y="225"/>
                      <a:pt x="3260" y="225"/>
                    </a:cubicBezTo>
                    <a:lnTo>
                      <a:pt x="32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7" name="Google Shape;3667;p48"/>
              <p:cNvSpPr/>
              <p:nvPr/>
            </p:nvSpPr>
            <p:spPr>
              <a:xfrm>
                <a:off x="2982408" y="1066463"/>
                <a:ext cx="163002" cy="28554"/>
              </a:xfrm>
              <a:custGeom>
                <a:rect b="b" l="l" r="r" t="t"/>
                <a:pathLst>
                  <a:path extrusionOk="0" h="645" w="3682">
                    <a:moveTo>
                      <a:pt x="3625" y="1"/>
                    </a:moveTo>
                    <a:cubicBezTo>
                      <a:pt x="3625" y="1"/>
                      <a:pt x="2498" y="421"/>
                      <a:pt x="1210" y="421"/>
                    </a:cubicBezTo>
                    <a:cubicBezTo>
                      <a:pt x="836" y="421"/>
                      <a:pt x="448" y="386"/>
                      <a:pt x="71" y="295"/>
                    </a:cubicBezTo>
                    <a:lnTo>
                      <a:pt x="1" y="519"/>
                    </a:lnTo>
                    <a:cubicBezTo>
                      <a:pt x="421" y="588"/>
                      <a:pt x="827" y="644"/>
                      <a:pt x="1232" y="644"/>
                    </a:cubicBezTo>
                    <a:cubicBezTo>
                      <a:pt x="2576" y="644"/>
                      <a:pt x="3625" y="239"/>
                      <a:pt x="3681" y="169"/>
                    </a:cubicBezTo>
                    <a:lnTo>
                      <a:pt x="36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8" name="Google Shape;3668;p48"/>
              <p:cNvSpPr/>
              <p:nvPr/>
            </p:nvSpPr>
            <p:spPr>
              <a:xfrm>
                <a:off x="2874038" y="638422"/>
                <a:ext cx="52067" cy="82423"/>
              </a:xfrm>
              <a:custGeom>
                <a:rect b="b" l="l" r="r" t="t"/>
                <a:pathLst>
                  <a:path extrusionOk="0" h="2744" w="1344">
                    <a:moveTo>
                      <a:pt x="1120" y="1"/>
                    </a:moveTo>
                    <a:cubicBezTo>
                      <a:pt x="882" y="1456"/>
                      <a:pt x="0" y="2618"/>
                      <a:pt x="0" y="2618"/>
                    </a:cubicBezTo>
                    <a:lnTo>
                      <a:pt x="182" y="2743"/>
                    </a:lnTo>
                    <a:cubicBezTo>
                      <a:pt x="182" y="2743"/>
                      <a:pt x="1050" y="1512"/>
                      <a:pt x="1343" y="57"/>
                    </a:cubicBezTo>
                    <a:lnTo>
                      <a:pt x="11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9" name="Google Shape;3669;p48"/>
              <p:cNvSpPr/>
              <p:nvPr/>
            </p:nvSpPr>
            <p:spPr>
              <a:xfrm>
                <a:off x="2975894" y="718049"/>
                <a:ext cx="72546" cy="141888"/>
              </a:xfrm>
              <a:custGeom>
                <a:rect b="b" l="l" r="r" t="t"/>
                <a:pathLst>
                  <a:path extrusionOk="0" h="3975" w="1639">
                    <a:moveTo>
                      <a:pt x="1232" y="1"/>
                    </a:moveTo>
                    <a:cubicBezTo>
                      <a:pt x="1400" y="1932"/>
                      <a:pt x="57" y="3849"/>
                      <a:pt x="1" y="3849"/>
                    </a:cubicBezTo>
                    <a:lnTo>
                      <a:pt x="183" y="3975"/>
                    </a:lnTo>
                    <a:cubicBezTo>
                      <a:pt x="239" y="3919"/>
                      <a:pt x="1638" y="1988"/>
                      <a:pt x="1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0" name="Google Shape;3670;p48"/>
              <p:cNvSpPr/>
              <p:nvPr/>
            </p:nvSpPr>
            <p:spPr>
              <a:xfrm>
                <a:off x="3088346" y="826121"/>
                <a:ext cx="72514" cy="178452"/>
              </a:xfrm>
              <a:custGeom>
                <a:rect b="b" l="l" r="r" t="t"/>
                <a:pathLst>
                  <a:path extrusionOk="0" h="4031" w="1638">
                    <a:moveTo>
                      <a:pt x="1232" y="0"/>
                    </a:moveTo>
                    <a:cubicBezTo>
                      <a:pt x="1400" y="1931"/>
                      <a:pt x="1" y="3918"/>
                      <a:pt x="1" y="3918"/>
                    </a:cubicBezTo>
                    <a:lnTo>
                      <a:pt x="183" y="4030"/>
                    </a:lnTo>
                    <a:cubicBezTo>
                      <a:pt x="239" y="3974"/>
                      <a:pt x="1638" y="1987"/>
                      <a:pt x="14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1" name="Google Shape;3671;p48"/>
              <p:cNvSpPr/>
              <p:nvPr/>
            </p:nvSpPr>
            <p:spPr>
              <a:xfrm>
                <a:off x="3189326" y="1017544"/>
                <a:ext cx="59543" cy="121433"/>
              </a:xfrm>
              <a:custGeom>
                <a:rect b="b" l="l" r="r" t="t"/>
                <a:pathLst>
                  <a:path extrusionOk="0" h="2743" w="1345">
                    <a:moveTo>
                      <a:pt x="1162" y="0"/>
                    </a:moveTo>
                    <a:cubicBezTo>
                      <a:pt x="868" y="1400"/>
                      <a:pt x="1" y="2561"/>
                      <a:pt x="1" y="2561"/>
                    </a:cubicBezTo>
                    <a:lnTo>
                      <a:pt x="169" y="2743"/>
                    </a:lnTo>
                    <a:cubicBezTo>
                      <a:pt x="225" y="2673"/>
                      <a:pt x="1050" y="1512"/>
                      <a:pt x="1344" y="56"/>
                    </a:cubicBezTo>
                    <a:lnTo>
                      <a:pt x="11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72" name="Google Shape;3672;p48"/>
            <p:cNvGrpSpPr/>
            <p:nvPr/>
          </p:nvGrpSpPr>
          <p:grpSpPr>
            <a:xfrm>
              <a:off x="7752555" y="3047727"/>
              <a:ext cx="334710" cy="722074"/>
              <a:chOff x="3772273" y="730719"/>
              <a:chExt cx="196426" cy="423752"/>
            </a:xfrm>
          </p:grpSpPr>
          <p:sp>
            <p:nvSpPr>
              <p:cNvPr id="3673" name="Google Shape;3673;p48"/>
              <p:cNvSpPr/>
              <p:nvPr/>
            </p:nvSpPr>
            <p:spPr>
              <a:xfrm>
                <a:off x="3772273" y="730719"/>
                <a:ext cx="98545" cy="423752"/>
              </a:xfrm>
              <a:custGeom>
                <a:rect b="b" l="l" r="r" t="t"/>
                <a:pathLst>
                  <a:path extrusionOk="0" h="9572" w="2226">
                    <a:moveTo>
                      <a:pt x="1931" y="0"/>
                    </a:moveTo>
                    <a:cubicBezTo>
                      <a:pt x="1876" y="1638"/>
                      <a:pt x="1820" y="3275"/>
                      <a:pt x="1582" y="4842"/>
                    </a:cubicBezTo>
                    <a:cubicBezTo>
                      <a:pt x="1288" y="6647"/>
                      <a:pt x="770" y="8172"/>
                      <a:pt x="0" y="9390"/>
                    </a:cubicBezTo>
                    <a:lnTo>
                      <a:pt x="238" y="9572"/>
                    </a:lnTo>
                    <a:cubicBezTo>
                      <a:pt x="1050" y="8284"/>
                      <a:pt x="1582" y="6703"/>
                      <a:pt x="1876" y="4898"/>
                    </a:cubicBezTo>
                    <a:cubicBezTo>
                      <a:pt x="2169" y="3331"/>
                      <a:pt x="2225" y="1638"/>
                      <a:pt x="2225" y="56"/>
                    </a:cubicBezTo>
                    <a:lnTo>
                      <a:pt x="19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4" name="Google Shape;3674;p48"/>
              <p:cNvSpPr/>
              <p:nvPr/>
            </p:nvSpPr>
            <p:spPr>
              <a:xfrm>
                <a:off x="3842264" y="823642"/>
                <a:ext cx="126435" cy="116519"/>
              </a:xfrm>
              <a:custGeom>
                <a:rect b="b" l="l" r="r" t="t"/>
                <a:pathLst>
                  <a:path extrusionOk="0" h="2632" w="2856">
                    <a:moveTo>
                      <a:pt x="2687" y="0"/>
                    </a:moveTo>
                    <a:lnTo>
                      <a:pt x="1288" y="882"/>
                    </a:lnTo>
                    <a:cubicBezTo>
                      <a:pt x="756" y="1176"/>
                      <a:pt x="295" y="1694"/>
                      <a:pt x="113" y="2337"/>
                    </a:cubicBezTo>
                    <a:lnTo>
                      <a:pt x="1" y="2505"/>
                    </a:lnTo>
                    <a:lnTo>
                      <a:pt x="295" y="2631"/>
                    </a:lnTo>
                    <a:lnTo>
                      <a:pt x="350" y="2449"/>
                    </a:lnTo>
                    <a:cubicBezTo>
                      <a:pt x="518" y="1875"/>
                      <a:pt x="938" y="1400"/>
                      <a:pt x="1456" y="1106"/>
                    </a:cubicBezTo>
                    <a:lnTo>
                      <a:pt x="2855" y="238"/>
                    </a:lnTo>
                    <a:lnTo>
                      <a:pt x="26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75" name="Google Shape;3675;p48"/>
            <p:cNvGrpSpPr/>
            <p:nvPr/>
          </p:nvGrpSpPr>
          <p:grpSpPr>
            <a:xfrm>
              <a:off x="7731433" y="2897760"/>
              <a:ext cx="364281" cy="225931"/>
              <a:chOff x="3759877" y="642710"/>
              <a:chExt cx="213780" cy="132589"/>
            </a:xfrm>
          </p:grpSpPr>
          <p:sp>
            <p:nvSpPr>
              <p:cNvPr id="3676" name="Google Shape;3676;p48"/>
              <p:cNvSpPr/>
              <p:nvPr/>
            </p:nvSpPr>
            <p:spPr>
              <a:xfrm>
                <a:off x="3873253" y="699199"/>
                <a:ext cx="100404" cy="76100"/>
              </a:xfrm>
              <a:custGeom>
                <a:rect b="b" l="l" r="r" t="t"/>
                <a:pathLst>
                  <a:path extrusionOk="0" h="1719" w="2268">
                    <a:moveTo>
                      <a:pt x="1853" y="0"/>
                    </a:moveTo>
                    <a:cubicBezTo>
                      <a:pt x="1716" y="0"/>
                      <a:pt x="1558" y="62"/>
                      <a:pt x="1400" y="195"/>
                    </a:cubicBezTo>
                    <a:cubicBezTo>
                      <a:pt x="1050" y="419"/>
                      <a:pt x="238" y="1188"/>
                      <a:pt x="0" y="1706"/>
                    </a:cubicBezTo>
                    <a:cubicBezTo>
                      <a:pt x="0" y="1715"/>
                      <a:pt x="10" y="1719"/>
                      <a:pt x="28" y="1719"/>
                    </a:cubicBezTo>
                    <a:cubicBezTo>
                      <a:pt x="241" y="1719"/>
                      <a:pt x="1609" y="1142"/>
                      <a:pt x="2099" y="600"/>
                    </a:cubicBezTo>
                    <a:cubicBezTo>
                      <a:pt x="2211" y="488"/>
                      <a:pt x="2267" y="363"/>
                      <a:pt x="2211" y="251"/>
                    </a:cubicBezTo>
                    <a:cubicBezTo>
                      <a:pt x="2150" y="90"/>
                      <a:pt x="2018" y="0"/>
                      <a:pt x="18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7" name="Google Shape;3677;p48"/>
              <p:cNvSpPr/>
              <p:nvPr/>
            </p:nvSpPr>
            <p:spPr>
              <a:xfrm>
                <a:off x="3759877" y="697694"/>
                <a:ext cx="98102" cy="77605"/>
              </a:xfrm>
              <a:custGeom>
                <a:rect b="b" l="l" r="r" t="t"/>
                <a:pathLst>
                  <a:path extrusionOk="0" h="1753" w="2216">
                    <a:moveTo>
                      <a:pt x="377" y="1"/>
                    </a:moveTo>
                    <a:cubicBezTo>
                      <a:pt x="212" y="1"/>
                      <a:pt x="86" y="74"/>
                      <a:pt x="57" y="229"/>
                    </a:cubicBezTo>
                    <a:cubicBezTo>
                      <a:pt x="1" y="397"/>
                      <a:pt x="57" y="522"/>
                      <a:pt x="112" y="634"/>
                    </a:cubicBezTo>
                    <a:cubicBezTo>
                      <a:pt x="589" y="1176"/>
                      <a:pt x="2017" y="1753"/>
                      <a:pt x="2195" y="1753"/>
                    </a:cubicBezTo>
                    <a:cubicBezTo>
                      <a:pt x="2210" y="1753"/>
                      <a:pt x="2216" y="1749"/>
                      <a:pt x="2211" y="1740"/>
                    </a:cubicBezTo>
                    <a:cubicBezTo>
                      <a:pt x="1974" y="1222"/>
                      <a:pt x="1218" y="397"/>
                      <a:pt x="868" y="173"/>
                    </a:cubicBezTo>
                    <a:cubicBezTo>
                      <a:pt x="702" y="60"/>
                      <a:pt x="524" y="1"/>
                      <a:pt x="3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8" name="Google Shape;3678;p48"/>
              <p:cNvSpPr/>
              <p:nvPr/>
            </p:nvSpPr>
            <p:spPr>
              <a:xfrm>
                <a:off x="3803262" y="642710"/>
                <a:ext cx="54541" cy="111870"/>
              </a:xfrm>
              <a:custGeom>
                <a:rect b="b" l="l" r="r" t="t"/>
                <a:pathLst>
                  <a:path extrusionOk="0" h="2527" w="1232">
                    <a:moveTo>
                      <a:pt x="376" y="1"/>
                    </a:moveTo>
                    <a:cubicBezTo>
                      <a:pt x="310" y="1"/>
                      <a:pt x="245" y="23"/>
                      <a:pt x="182" y="71"/>
                    </a:cubicBezTo>
                    <a:cubicBezTo>
                      <a:pt x="70" y="127"/>
                      <a:pt x="0" y="295"/>
                      <a:pt x="0" y="421"/>
                    </a:cubicBezTo>
                    <a:cubicBezTo>
                      <a:pt x="121" y="1202"/>
                      <a:pt x="1045" y="2526"/>
                      <a:pt x="1165" y="2526"/>
                    </a:cubicBezTo>
                    <a:cubicBezTo>
                      <a:pt x="1170" y="2526"/>
                      <a:pt x="1173" y="2524"/>
                      <a:pt x="1176" y="2520"/>
                    </a:cubicBezTo>
                    <a:cubicBezTo>
                      <a:pt x="1231" y="1988"/>
                      <a:pt x="1050" y="883"/>
                      <a:pt x="882" y="477"/>
                    </a:cubicBezTo>
                    <a:cubicBezTo>
                      <a:pt x="748" y="178"/>
                      <a:pt x="560" y="1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9" name="Google Shape;3679;p48"/>
              <p:cNvSpPr/>
              <p:nvPr/>
            </p:nvSpPr>
            <p:spPr>
              <a:xfrm>
                <a:off x="3856342" y="652317"/>
                <a:ext cx="86326" cy="93985"/>
              </a:xfrm>
              <a:custGeom>
                <a:rect b="b" l="l" r="r" t="t"/>
                <a:pathLst>
                  <a:path extrusionOk="0" h="2123" w="1950">
                    <a:moveTo>
                      <a:pt x="1573" y="1"/>
                    </a:moveTo>
                    <a:cubicBezTo>
                      <a:pt x="1485" y="1"/>
                      <a:pt x="1402" y="55"/>
                      <a:pt x="1320" y="148"/>
                    </a:cubicBezTo>
                    <a:cubicBezTo>
                      <a:pt x="687" y="602"/>
                      <a:pt x="1" y="2123"/>
                      <a:pt x="83" y="2123"/>
                    </a:cubicBezTo>
                    <a:cubicBezTo>
                      <a:pt x="85" y="2123"/>
                      <a:pt x="87" y="2122"/>
                      <a:pt x="88" y="2121"/>
                    </a:cubicBezTo>
                    <a:cubicBezTo>
                      <a:pt x="620" y="1953"/>
                      <a:pt x="1432" y="1254"/>
                      <a:pt x="1726" y="904"/>
                    </a:cubicBezTo>
                    <a:cubicBezTo>
                      <a:pt x="1950" y="554"/>
                      <a:pt x="1950" y="148"/>
                      <a:pt x="1670" y="22"/>
                    </a:cubicBezTo>
                    <a:cubicBezTo>
                      <a:pt x="1637" y="8"/>
                      <a:pt x="1604" y="1"/>
                      <a:pt x="1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80" name="Google Shape;3680;p48"/>
            <p:cNvSpPr/>
            <p:nvPr/>
          </p:nvSpPr>
          <p:spPr>
            <a:xfrm>
              <a:off x="7841481" y="2832403"/>
              <a:ext cx="144694" cy="294593"/>
            </a:xfrm>
            <a:custGeom>
              <a:rect b="b" l="l" r="r" t="t"/>
              <a:pathLst>
                <a:path extrusionOk="0" h="3905" w="1918">
                  <a:moveTo>
                    <a:pt x="519" y="1"/>
                  </a:moveTo>
                  <a:lnTo>
                    <a:pt x="519" y="1"/>
                  </a:lnTo>
                  <a:cubicBezTo>
                    <a:pt x="575" y="700"/>
                    <a:pt x="575" y="1400"/>
                    <a:pt x="463" y="1862"/>
                  </a:cubicBezTo>
                  <a:cubicBezTo>
                    <a:pt x="407" y="2156"/>
                    <a:pt x="57" y="2394"/>
                    <a:pt x="57" y="3037"/>
                  </a:cubicBezTo>
                  <a:cubicBezTo>
                    <a:pt x="1" y="3499"/>
                    <a:pt x="407" y="3849"/>
                    <a:pt x="924" y="3905"/>
                  </a:cubicBezTo>
                  <a:cubicBezTo>
                    <a:pt x="1400" y="3905"/>
                    <a:pt x="1862" y="3611"/>
                    <a:pt x="1862" y="3093"/>
                  </a:cubicBezTo>
                  <a:cubicBezTo>
                    <a:pt x="1918" y="2506"/>
                    <a:pt x="1568" y="2212"/>
                    <a:pt x="1568" y="1932"/>
                  </a:cubicBezTo>
                  <a:cubicBezTo>
                    <a:pt x="1456" y="1456"/>
                    <a:pt x="1512" y="700"/>
                    <a:pt x="1694" y="57"/>
                  </a:cubicBezTo>
                  <a:lnTo>
                    <a:pt x="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48"/>
            <p:cNvSpPr/>
            <p:nvPr/>
          </p:nvSpPr>
          <p:spPr>
            <a:xfrm>
              <a:off x="7858379" y="2832403"/>
              <a:ext cx="115197" cy="211232"/>
            </a:xfrm>
            <a:custGeom>
              <a:rect b="b" l="l" r="r" t="t"/>
              <a:pathLst>
                <a:path extrusionOk="0" h="2800" w="1527">
                  <a:moveTo>
                    <a:pt x="295" y="1"/>
                  </a:moveTo>
                  <a:lnTo>
                    <a:pt x="295" y="1"/>
                  </a:lnTo>
                  <a:cubicBezTo>
                    <a:pt x="351" y="700"/>
                    <a:pt x="351" y="1400"/>
                    <a:pt x="239" y="1862"/>
                  </a:cubicBezTo>
                  <a:cubicBezTo>
                    <a:pt x="239" y="2044"/>
                    <a:pt x="127" y="2156"/>
                    <a:pt x="1" y="2338"/>
                  </a:cubicBezTo>
                  <a:cubicBezTo>
                    <a:pt x="85" y="2487"/>
                    <a:pt x="268" y="2512"/>
                    <a:pt x="381" y="2512"/>
                  </a:cubicBezTo>
                  <a:cubicBezTo>
                    <a:pt x="438" y="2512"/>
                    <a:pt x="477" y="2506"/>
                    <a:pt x="477" y="2506"/>
                  </a:cubicBezTo>
                  <a:cubicBezTo>
                    <a:pt x="532" y="2799"/>
                    <a:pt x="770" y="2799"/>
                    <a:pt x="770" y="2799"/>
                  </a:cubicBezTo>
                  <a:cubicBezTo>
                    <a:pt x="1050" y="2799"/>
                    <a:pt x="1050" y="2562"/>
                    <a:pt x="1050" y="2562"/>
                  </a:cubicBezTo>
                  <a:cubicBezTo>
                    <a:pt x="1232" y="2562"/>
                    <a:pt x="1470" y="2506"/>
                    <a:pt x="1526" y="2394"/>
                  </a:cubicBezTo>
                  <a:cubicBezTo>
                    <a:pt x="1470" y="2212"/>
                    <a:pt x="1344" y="2044"/>
                    <a:pt x="1344" y="1932"/>
                  </a:cubicBezTo>
                  <a:cubicBezTo>
                    <a:pt x="1232" y="1456"/>
                    <a:pt x="1288" y="700"/>
                    <a:pt x="1470" y="57"/>
                  </a:cubicBezTo>
                  <a:lnTo>
                    <a:pt x="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82" name="Google Shape;3682;p48"/>
            <p:cNvGrpSpPr/>
            <p:nvPr/>
          </p:nvGrpSpPr>
          <p:grpSpPr>
            <a:xfrm>
              <a:off x="7884492" y="2836582"/>
              <a:ext cx="66610" cy="189043"/>
              <a:chOff x="3849701" y="606807"/>
              <a:chExt cx="39090" cy="110941"/>
            </a:xfrm>
          </p:grpSpPr>
          <p:sp>
            <p:nvSpPr>
              <p:cNvPr id="3683" name="Google Shape;3683;p48"/>
              <p:cNvSpPr/>
              <p:nvPr/>
            </p:nvSpPr>
            <p:spPr>
              <a:xfrm>
                <a:off x="3878211" y="609286"/>
                <a:ext cx="10581" cy="108461"/>
              </a:xfrm>
              <a:custGeom>
                <a:rect b="b" l="l" r="r" t="t"/>
                <a:pathLst>
                  <a:path extrusionOk="0" h="2450" w="239">
                    <a:moveTo>
                      <a:pt x="126" y="1"/>
                    </a:moveTo>
                    <a:cubicBezTo>
                      <a:pt x="56" y="588"/>
                      <a:pt x="0" y="1176"/>
                      <a:pt x="0" y="1750"/>
                    </a:cubicBezTo>
                    <a:cubicBezTo>
                      <a:pt x="0" y="1988"/>
                      <a:pt x="0" y="2282"/>
                      <a:pt x="56" y="2450"/>
                    </a:cubicBezTo>
                    <a:lnTo>
                      <a:pt x="182" y="2450"/>
                    </a:lnTo>
                    <a:cubicBezTo>
                      <a:pt x="126" y="2226"/>
                      <a:pt x="126" y="1988"/>
                      <a:pt x="126" y="1750"/>
                    </a:cubicBezTo>
                    <a:cubicBezTo>
                      <a:pt x="126" y="1176"/>
                      <a:pt x="182" y="588"/>
                      <a:pt x="2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4" name="Google Shape;3684;p48"/>
              <p:cNvSpPr/>
              <p:nvPr/>
            </p:nvSpPr>
            <p:spPr>
              <a:xfrm>
                <a:off x="3849701" y="606807"/>
                <a:ext cx="15539" cy="108461"/>
              </a:xfrm>
              <a:custGeom>
                <a:rect b="b" l="l" r="r" t="t"/>
                <a:pathLst>
                  <a:path extrusionOk="0" h="2450" w="351">
                    <a:moveTo>
                      <a:pt x="238" y="1"/>
                    </a:moveTo>
                    <a:cubicBezTo>
                      <a:pt x="238" y="588"/>
                      <a:pt x="182" y="1232"/>
                      <a:pt x="127" y="1806"/>
                    </a:cubicBezTo>
                    <a:cubicBezTo>
                      <a:pt x="127" y="2044"/>
                      <a:pt x="127" y="2282"/>
                      <a:pt x="1" y="2450"/>
                    </a:cubicBezTo>
                    <a:lnTo>
                      <a:pt x="127" y="2450"/>
                    </a:lnTo>
                    <a:cubicBezTo>
                      <a:pt x="238" y="2282"/>
                      <a:pt x="238" y="2044"/>
                      <a:pt x="238" y="1806"/>
                    </a:cubicBezTo>
                    <a:cubicBezTo>
                      <a:pt x="294" y="1232"/>
                      <a:pt x="350" y="588"/>
                      <a:pt x="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85" name="Google Shape;3685;p48"/>
            <p:cNvSpPr/>
            <p:nvPr/>
          </p:nvSpPr>
          <p:spPr>
            <a:xfrm>
              <a:off x="7863660" y="2784951"/>
              <a:ext cx="126739" cy="66840"/>
            </a:xfrm>
            <a:custGeom>
              <a:rect b="b" l="l" r="r" t="t"/>
              <a:pathLst>
                <a:path extrusionOk="0" h="886" w="1680">
                  <a:moveTo>
                    <a:pt x="840" y="0"/>
                  </a:moveTo>
                  <a:cubicBezTo>
                    <a:pt x="781" y="0"/>
                    <a:pt x="721" y="14"/>
                    <a:pt x="630" y="42"/>
                  </a:cubicBezTo>
                  <a:cubicBezTo>
                    <a:pt x="281" y="112"/>
                    <a:pt x="57" y="336"/>
                    <a:pt x="1" y="574"/>
                  </a:cubicBezTo>
                  <a:cubicBezTo>
                    <a:pt x="1" y="784"/>
                    <a:pt x="437" y="886"/>
                    <a:pt x="857" y="886"/>
                  </a:cubicBezTo>
                  <a:cubicBezTo>
                    <a:pt x="1248" y="886"/>
                    <a:pt x="1624" y="798"/>
                    <a:pt x="1624" y="630"/>
                  </a:cubicBezTo>
                  <a:cubicBezTo>
                    <a:pt x="1680" y="462"/>
                    <a:pt x="1400" y="112"/>
                    <a:pt x="1050" y="42"/>
                  </a:cubicBezTo>
                  <a:cubicBezTo>
                    <a:pt x="959" y="14"/>
                    <a:pt x="900" y="0"/>
                    <a:pt x="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48"/>
            <p:cNvSpPr/>
            <p:nvPr/>
          </p:nvSpPr>
          <p:spPr>
            <a:xfrm>
              <a:off x="8105443" y="3073960"/>
              <a:ext cx="222850" cy="146203"/>
            </a:xfrm>
            <a:custGeom>
              <a:rect b="b" l="l" r="r" t="t"/>
              <a:pathLst>
                <a:path extrusionOk="0" h="1938" w="2954">
                  <a:moveTo>
                    <a:pt x="1892" y="0"/>
                  </a:moveTo>
                  <a:cubicBezTo>
                    <a:pt x="1272" y="0"/>
                    <a:pt x="487" y="497"/>
                    <a:pt x="294" y="941"/>
                  </a:cubicBezTo>
                  <a:cubicBezTo>
                    <a:pt x="0" y="1640"/>
                    <a:pt x="518" y="1934"/>
                    <a:pt x="812" y="1934"/>
                  </a:cubicBezTo>
                  <a:cubicBezTo>
                    <a:pt x="841" y="1936"/>
                    <a:pt x="870" y="1937"/>
                    <a:pt x="900" y="1937"/>
                  </a:cubicBezTo>
                  <a:cubicBezTo>
                    <a:pt x="1775" y="1937"/>
                    <a:pt x="2953" y="1152"/>
                    <a:pt x="2561" y="353"/>
                  </a:cubicBezTo>
                  <a:cubicBezTo>
                    <a:pt x="2418" y="101"/>
                    <a:pt x="2171" y="0"/>
                    <a:pt x="18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87" name="Google Shape;3687;p48"/>
            <p:cNvGrpSpPr/>
            <p:nvPr/>
          </p:nvGrpSpPr>
          <p:grpSpPr>
            <a:xfrm>
              <a:off x="8135695" y="3074130"/>
              <a:ext cx="166865" cy="132013"/>
              <a:chOff x="3997120" y="746213"/>
              <a:chExt cx="97925" cy="77473"/>
            </a:xfrm>
          </p:grpSpPr>
          <p:sp>
            <p:nvSpPr>
              <p:cNvPr id="3688" name="Google Shape;3688;p48"/>
              <p:cNvSpPr/>
              <p:nvPr/>
            </p:nvSpPr>
            <p:spPr>
              <a:xfrm>
                <a:off x="3997120" y="746213"/>
                <a:ext cx="82475" cy="44004"/>
              </a:xfrm>
              <a:custGeom>
                <a:rect b="b" l="l" r="r" t="t"/>
                <a:pathLst>
                  <a:path extrusionOk="0" h="994" w="1863">
                    <a:moveTo>
                      <a:pt x="1750" y="0"/>
                    </a:moveTo>
                    <a:cubicBezTo>
                      <a:pt x="1050" y="182"/>
                      <a:pt x="407" y="532"/>
                      <a:pt x="1" y="994"/>
                    </a:cubicBezTo>
                    <a:lnTo>
                      <a:pt x="57" y="994"/>
                    </a:lnTo>
                    <a:cubicBezTo>
                      <a:pt x="519" y="532"/>
                      <a:pt x="1162" y="182"/>
                      <a:pt x="1862" y="56"/>
                    </a:cubicBezTo>
                    <a:cubicBezTo>
                      <a:pt x="1806" y="56"/>
                      <a:pt x="1806" y="0"/>
                      <a:pt x="1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9" name="Google Shape;3689;p48"/>
              <p:cNvSpPr/>
              <p:nvPr/>
            </p:nvSpPr>
            <p:spPr>
              <a:xfrm>
                <a:off x="4015094" y="777158"/>
                <a:ext cx="79952" cy="46528"/>
              </a:xfrm>
              <a:custGeom>
                <a:rect b="b" l="l" r="r" t="t"/>
                <a:pathLst>
                  <a:path extrusionOk="0" h="1051" w="1806">
                    <a:moveTo>
                      <a:pt x="1806" y="1"/>
                    </a:moveTo>
                    <a:cubicBezTo>
                      <a:pt x="1344" y="533"/>
                      <a:pt x="700" y="882"/>
                      <a:pt x="1" y="994"/>
                    </a:cubicBezTo>
                    <a:lnTo>
                      <a:pt x="57" y="1050"/>
                    </a:lnTo>
                    <a:cubicBezTo>
                      <a:pt x="700" y="938"/>
                      <a:pt x="1344" y="645"/>
                      <a:pt x="1806" y="127"/>
                    </a:cubicBezTo>
                    <a:lnTo>
                      <a:pt x="18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0" name="Google Shape;3690;p48"/>
              <p:cNvSpPr/>
              <p:nvPr/>
            </p:nvSpPr>
            <p:spPr>
              <a:xfrm>
                <a:off x="4015094" y="761708"/>
                <a:ext cx="79952" cy="41525"/>
              </a:xfrm>
              <a:custGeom>
                <a:rect b="b" l="l" r="r" t="t"/>
                <a:pathLst>
                  <a:path extrusionOk="0" h="938" w="1806">
                    <a:moveTo>
                      <a:pt x="1750" y="0"/>
                    </a:moveTo>
                    <a:cubicBezTo>
                      <a:pt x="1162" y="238"/>
                      <a:pt x="589" y="532"/>
                      <a:pt x="1" y="882"/>
                    </a:cubicBezTo>
                    <a:lnTo>
                      <a:pt x="57" y="938"/>
                    </a:lnTo>
                    <a:cubicBezTo>
                      <a:pt x="589" y="588"/>
                      <a:pt x="1162" y="294"/>
                      <a:pt x="1806" y="56"/>
                    </a:cubicBezTo>
                    <a:cubicBezTo>
                      <a:pt x="1750" y="56"/>
                      <a:pt x="1750" y="0"/>
                      <a:pt x="1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91" name="Google Shape;3691;p48"/>
            <p:cNvSpPr/>
            <p:nvPr/>
          </p:nvSpPr>
          <p:spPr>
            <a:xfrm>
              <a:off x="8038906" y="3144873"/>
              <a:ext cx="136245" cy="105616"/>
            </a:xfrm>
            <a:custGeom>
              <a:rect b="b" l="l" r="r" t="t"/>
              <a:pathLst>
                <a:path extrusionOk="0" h="1400" w="1806">
                  <a:moveTo>
                    <a:pt x="1176" y="1"/>
                  </a:moveTo>
                  <a:cubicBezTo>
                    <a:pt x="1050" y="113"/>
                    <a:pt x="994" y="239"/>
                    <a:pt x="938" y="295"/>
                  </a:cubicBezTo>
                  <a:cubicBezTo>
                    <a:pt x="700" y="463"/>
                    <a:pt x="644" y="519"/>
                    <a:pt x="294" y="644"/>
                  </a:cubicBezTo>
                  <a:cubicBezTo>
                    <a:pt x="57" y="756"/>
                    <a:pt x="1" y="994"/>
                    <a:pt x="127" y="1162"/>
                  </a:cubicBezTo>
                  <a:cubicBezTo>
                    <a:pt x="164" y="1322"/>
                    <a:pt x="309" y="1400"/>
                    <a:pt x="451" y="1400"/>
                  </a:cubicBezTo>
                  <a:cubicBezTo>
                    <a:pt x="520" y="1400"/>
                    <a:pt x="589" y="1381"/>
                    <a:pt x="644" y="1344"/>
                  </a:cubicBezTo>
                  <a:cubicBezTo>
                    <a:pt x="938" y="1162"/>
                    <a:pt x="1050" y="1106"/>
                    <a:pt x="1288" y="994"/>
                  </a:cubicBezTo>
                  <a:lnTo>
                    <a:pt x="1694" y="994"/>
                  </a:lnTo>
                  <a:cubicBezTo>
                    <a:pt x="1806" y="812"/>
                    <a:pt x="1638" y="644"/>
                    <a:pt x="1638" y="644"/>
                  </a:cubicBezTo>
                  <a:cubicBezTo>
                    <a:pt x="1806" y="519"/>
                    <a:pt x="1750" y="351"/>
                    <a:pt x="1750" y="351"/>
                  </a:cubicBezTo>
                  <a:cubicBezTo>
                    <a:pt x="1695" y="235"/>
                    <a:pt x="1625" y="205"/>
                    <a:pt x="1566" y="205"/>
                  </a:cubicBezTo>
                  <a:cubicBezTo>
                    <a:pt x="1504" y="205"/>
                    <a:pt x="1456" y="239"/>
                    <a:pt x="1456" y="239"/>
                  </a:cubicBezTo>
                  <a:cubicBezTo>
                    <a:pt x="1400" y="113"/>
                    <a:pt x="1288" y="1"/>
                    <a:pt x="1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48"/>
            <p:cNvSpPr/>
            <p:nvPr/>
          </p:nvSpPr>
          <p:spPr>
            <a:xfrm>
              <a:off x="8043131" y="3232534"/>
              <a:ext cx="5356" cy="75"/>
            </a:xfrm>
            <a:custGeom>
              <a:rect b="b" l="l" r="r" t="t"/>
              <a:pathLst>
                <a:path extrusionOk="0" h="1" w="71">
                  <a:moveTo>
                    <a:pt x="1" y="0"/>
                  </a:moveTo>
                  <a:lnTo>
                    <a:pt x="7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48"/>
            <p:cNvSpPr/>
            <p:nvPr/>
          </p:nvSpPr>
          <p:spPr>
            <a:xfrm>
              <a:off x="8069534" y="3236758"/>
              <a:ext cx="31760" cy="13806"/>
            </a:xfrm>
            <a:custGeom>
              <a:rect b="b" l="l" r="r" t="t"/>
              <a:pathLst>
                <a:path extrusionOk="0" h="183" w="421">
                  <a:moveTo>
                    <a:pt x="420" y="0"/>
                  </a:moveTo>
                  <a:cubicBezTo>
                    <a:pt x="350" y="0"/>
                    <a:pt x="294" y="70"/>
                    <a:pt x="238" y="126"/>
                  </a:cubicBezTo>
                  <a:cubicBezTo>
                    <a:pt x="182" y="182"/>
                    <a:pt x="126" y="182"/>
                    <a:pt x="0" y="182"/>
                  </a:cubicBezTo>
                  <a:lnTo>
                    <a:pt x="0" y="182"/>
                  </a:lnTo>
                  <a:cubicBezTo>
                    <a:pt x="126" y="182"/>
                    <a:pt x="182" y="182"/>
                    <a:pt x="238" y="126"/>
                  </a:cubicBezTo>
                  <a:cubicBezTo>
                    <a:pt x="294" y="70"/>
                    <a:pt x="350" y="0"/>
                    <a:pt x="42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48"/>
            <p:cNvSpPr/>
            <p:nvPr/>
          </p:nvSpPr>
          <p:spPr>
            <a:xfrm>
              <a:off x="8038906" y="3197680"/>
              <a:ext cx="123571" cy="52883"/>
            </a:xfrm>
            <a:custGeom>
              <a:rect b="b" l="l" r="r" t="t"/>
              <a:pathLst>
                <a:path extrusionOk="0" h="701" w="1638">
                  <a:moveTo>
                    <a:pt x="183" y="0"/>
                  </a:moveTo>
                  <a:cubicBezTo>
                    <a:pt x="57" y="112"/>
                    <a:pt x="1" y="294"/>
                    <a:pt x="57" y="462"/>
                  </a:cubicBezTo>
                  <a:lnTo>
                    <a:pt x="127" y="462"/>
                  </a:lnTo>
                  <a:cubicBezTo>
                    <a:pt x="183" y="644"/>
                    <a:pt x="294" y="700"/>
                    <a:pt x="406" y="700"/>
                  </a:cubicBezTo>
                  <a:cubicBezTo>
                    <a:pt x="532" y="700"/>
                    <a:pt x="588" y="700"/>
                    <a:pt x="644" y="644"/>
                  </a:cubicBezTo>
                  <a:cubicBezTo>
                    <a:pt x="700" y="588"/>
                    <a:pt x="756" y="518"/>
                    <a:pt x="826" y="518"/>
                  </a:cubicBezTo>
                  <a:cubicBezTo>
                    <a:pt x="994" y="406"/>
                    <a:pt x="1106" y="350"/>
                    <a:pt x="1288" y="294"/>
                  </a:cubicBezTo>
                  <a:lnTo>
                    <a:pt x="1638" y="294"/>
                  </a:lnTo>
                  <a:cubicBezTo>
                    <a:pt x="1582" y="294"/>
                    <a:pt x="1526" y="238"/>
                    <a:pt x="1456" y="238"/>
                  </a:cubicBezTo>
                  <a:cubicBezTo>
                    <a:pt x="1344" y="168"/>
                    <a:pt x="1288" y="168"/>
                    <a:pt x="1176" y="168"/>
                  </a:cubicBezTo>
                  <a:lnTo>
                    <a:pt x="938" y="168"/>
                  </a:lnTo>
                  <a:cubicBezTo>
                    <a:pt x="882" y="238"/>
                    <a:pt x="826" y="238"/>
                    <a:pt x="700" y="238"/>
                  </a:cubicBezTo>
                  <a:cubicBezTo>
                    <a:pt x="644" y="238"/>
                    <a:pt x="532" y="238"/>
                    <a:pt x="406" y="168"/>
                  </a:cubicBezTo>
                  <a:cubicBezTo>
                    <a:pt x="350" y="112"/>
                    <a:pt x="238" y="56"/>
                    <a:pt x="183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48"/>
            <p:cNvSpPr/>
            <p:nvPr/>
          </p:nvSpPr>
          <p:spPr>
            <a:xfrm>
              <a:off x="7920692" y="3118469"/>
              <a:ext cx="30704" cy="8525"/>
            </a:xfrm>
            <a:custGeom>
              <a:rect b="b" l="l" r="r" t="t"/>
              <a:pathLst>
                <a:path extrusionOk="0" h="113" w="407">
                  <a:moveTo>
                    <a:pt x="406" y="1"/>
                  </a:moveTo>
                  <a:lnTo>
                    <a:pt x="406" y="1"/>
                  </a:lnTo>
                  <a:cubicBezTo>
                    <a:pt x="294" y="57"/>
                    <a:pt x="112" y="113"/>
                    <a:pt x="0" y="113"/>
                  </a:cubicBezTo>
                  <a:lnTo>
                    <a:pt x="0" y="113"/>
                  </a:lnTo>
                  <a:cubicBezTo>
                    <a:pt x="112" y="113"/>
                    <a:pt x="294" y="57"/>
                    <a:pt x="406" y="1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48"/>
            <p:cNvSpPr/>
            <p:nvPr/>
          </p:nvSpPr>
          <p:spPr>
            <a:xfrm>
              <a:off x="7951321" y="3065737"/>
              <a:ext cx="30629" cy="52808"/>
            </a:xfrm>
            <a:custGeom>
              <a:rect b="b" l="l" r="r" t="t"/>
              <a:pathLst>
                <a:path extrusionOk="0" h="700" w="406">
                  <a:moveTo>
                    <a:pt x="406" y="0"/>
                  </a:moveTo>
                  <a:cubicBezTo>
                    <a:pt x="406" y="350"/>
                    <a:pt x="238" y="588"/>
                    <a:pt x="0" y="700"/>
                  </a:cubicBezTo>
                  <a:lnTo>
                    <a:pt x="0" y="700"/>
                  </a:lnTo>
                  <a:cubicBezTo>
                    <a:pt x="238" y="588"/>
                    <a:pt x="406" y="350"/>
                    <a:pt x="406" y="0"/>
                  </a:cubicBez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48"/>
            <p:cNvSpPr/>
            <p:nvPr/>
          </p:nvSpPr>
          <p:spPr>
            <a:xfrm>
              <a:off x="7906962" y="3126918"/>
              <a:ext cx="13806" cy="75"/>
            </a:xfrm>
            <a:custGeom>
              <a:rect b="b" l="l" r="r" t="t"/>
              <a:pathLst>
                <a:path extrusionOk="0" h="1" w="183">
                  <a:moveTo>
                    <a:pt x="126" y="1"/>
                  </a:move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0" y="1"/>
                  </a:moveTo>
                  <a:lnTo>
                    <a:pt x="56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182" y="1"/>
                  </a:moveTo>
                  <a:lnTo>
                    <a:pt x="126" y="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48"/>
            <p:cNvSpPr/>
            <p:nvPr/>
          </p:nvSpPr>
          <p:spPr>
            <a:xfrm>
              <a:off x="7867885" y="3035109"/>
              <a:ext cx="118290" cy="91886"/>
            </a:xfrm>
            <a:custGeom>
              <a:rect b="b" l="l" r="r" t="t"/>
              <a:pathLst>
                <a:path extrusionOk="0" h="1218" w="1568">
                  <a:moveTo>
                    <a:pt x="1512" y="0"/>
                  </a:moveTo>
                  <a:cubicBezTo>
                    <a:pt x="1456" y="112"/>
                    <a:pt x="1344" y="294"/>
                    <a:pt x="1274" y="406"/>
                  </a:cubicBezTo>
                  <a:cubicBezTo>
                    <a:pt x="994" y="700"/>
                    <a:pt x="700" y="924"/>
                    <a:pt x="295" y="994"/>
                  </a:cubicBezTo>
                  <a:cubicBezTo>
                    <a:pt x="225" y="1050"/>
                    <a:pt x="169" y="1050"/>
                    <a:pt x="113" y="1050"/>
                  </a:cubicBezTo>
                  <a:lnTo>
                    <a:pt x="1" y="1050"/>
                  </a:lnTo>
                  <a:cubicBezTo>
                    <a:pt x="169" y="1106"/>
                    <a:pt x="351" y="1218"/>
                    <a:pt x="518" y="1218"/>
                  </a:cubicBezTo>
                  <a:lnTo>
                    <a:pt x="700" y="1218"/>
                  </a:lnTo>
                  <a:cubicBezTo>
                    <a:pt x="812" y="1218"/>
                    <a:pt x="994" y="1162"/>
                    <a:pt x="1106" y="1106"/>
                  </a:cubicBezTo>
                  <a:cubicBezTo>
                    <a:pt x="1344" y="994"/>
                    <a:pt x="1512" y="756"/>
                    <a:pt x="1512" y="406"/>
                  </a:cubicBezTo>
                  <a:cubicBezTo>
                    <a:pt x="1568" y="294"/>
                    <a:pt x="1512" y="112"/>
                    <a:pt x="1512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48"/>
            <p:cNvSpPr/>
            <p:nvPr/>
          </p:nvSpPr>
          <p:spPr>
            <a:xfrm>
              <a:off x="7304201" y="3078411"/>
              <a:ext cx="422313" cy="929044"/>
            </a:xfrm>
            <a:custGeom>
              <a:rect b="b" l="l" r="r" t="t"/>
              <a:pathLst>
                <a:path extrusionOk="0" h="12315" w="5598">
                  <a:moveTo>
                    <a:pt x="644" y="0"/>
                  </a:moveTo>
                  <a:cubicBezTo>
                    <a:pt x="0" y="2225"/>
                    <a:pt x="0" y="4730"/>
                    <a:pt x="770" y="6885"/>
                  </a:cubicBezTo>
                  <a:cubicBezTo>
                    <a:pt x="1526" y="9040"/>
                    <a:pt x="2981" y="11027"/>
                    <a:pt x="4898" y="12314"/>
                  </a:cubicBezTo>
                  <a:cubicBezTo>
                    <a:pt x="5598" y="10089"/>
                    <a:pt x="5542" y="7641"/>
                    <a:pt x="4842" y="5486"/>
                  </a:cubicBezTo>
                  <a:cubicBezTo>
                    <a:pt x="4086" y="3275"/>
                    <a:pt x="2575" y="1344"/>
                    <a:pt x="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48"/>
            <p:cNvSpPr/>
            <p:nvPr/>
          </p:nvSpPr>
          <p:spPr>
            <a:xfrm>
              <a:off x="7322156" y="3527049"/>
              <a:ext cx="206932" cy="66538"/>
            </a:xfrm>
            <a:custGeom>
              <a:rect b="b" l="l" r="r" t="t"/>
              <a:pathLst>
                <a:path extrusionOk="0" h="882" w="2743">
                  <a:moveTo>
                    <a:pt x="112" y="0"/>
                  </a:moveTo>
                  <a:lnTo>
                    <a:pt x="0" y="126"/>
                  </a:lnTo>
                  <a:cubicBezTo>
                    <a:pt x="938" y="826"/>
                    <a:pt x="2211" y="882"/>
                    <a:pt x="2631" y="882"/>
                  </a:cubicBezTo>
                  <a:lnTo>
                    <a:pt x="2743" y="882"/>
                  </a:lnTo>
                  <a:lnTo>
                    <a:pt x="2743" y="770"/>
                  </a:lnTo>
                  <a:cubicBezTo>
                    <a:pt x="2743" y="770"/>
                    <a:pt x="2719" y="771"/>
                    <a:pt x="2677" y="771"/>
                  </a:cubicBezTo>
                  <a:cubicBezTo>
                    <a:pt x="2361" y="771"/>
                    <a:pt x="987" y="727"/>
                    <a:pt x="112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48"/>
            <p:cNvSpPr/>
            <p:nvPr/>
          </p:nvSpPr>
          <p:spPr>
            <a:xfrm>
              <a:off x="7415022" y="3733979"/>
              <a:ext cx="184828" cy="52808"/>
            </a:xfrm>
            <a:custGeom>
              <a:rect b="b" l="l" r="r" t="t"/>
              <a:pathLst>
                <a:path extrusionOk="0" h="700" w="2450">
                  <a:moveTo>
                    <a:pt x="57" y="0"/>
                  </a:moveTo>
                  <a:lnTo>
                    <a:pt x="1" y="126"/>
                  </a:lnTo>
                  <a:cubicBezTo>
                    <a:pt x="868" y="700"/>
                    <a:pt x="1918" y="700"/>
                    <a:pt x="2267" y="700"/>
                  </a:cubicBezTo>
                  <a:lnTo>
                    <a:pt x="2449" y="700"/>
                  </a:lnTo>
                  <a:lnTo>
                    <a:pt x="2379" y="588"/>
                  </a:lnTo>
                  <a:cubicBezTo>
                    <a:pt x="2379" y="588"/>
                    <a:pt x="2350" y="589"/>
                    <a:pt x="2297" y="589"/>
                  </a:cubicBezTo>
                  <a:cubicBezTo>
                    <a:pt x="1993" y="589"/>
                    <a:pt x="903" y="548"/>
                    <a:pt x="57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48"/>
            <p:cNvSpPr/>
            <p:nvPr/>
          </p:nvSpPr>
          <p:spPr>
            <a:xfrm>
              <a:off x="7626177" y="3756083"/>
              <a:ext cx="105616" cy="119422"/>
            </a:xfrm>
            <a:custGeom>
              <a:rect b="b" l="l" r="r" t="t"/>
              <a:pathLst>
                <a:path extrusionOk="0" h="1583" w="1400">
                  <a:moveTo>
                    <a:pt x="1274" y="1"/>
                  </a:moveTo>
                  <a:cubicBezTo>
                    <a:pt x="756" y="882"/>
                    <a:pt x="0" y="1456"/>
                    <a:pt x="0" y="1456"/>
                  </a:cubicBezTo>
                  <a:lnTo>
                    <a:pt x="56" y="1582"/>
                  </a:lnTo>
                  <a:cubicBezTo>
                    <a:pt x="112" y="1582"/>
                    <a:pt x="868" y="994"/>
                    <a:pt x="1400" y="113"/>
                  </a:cubicBezTo>
                  <a:lnTo>
                    <a:pt x="1274" y="1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48"/>
            <p:cNvSpPr/>
            <p:nvPr/>
          </p:nvSpPr>
          <p:spPr>
            <a:xfrm>
              <a:off x="7792973" y="3395105"/>
              <a:ext cx="698876" cy="686202"/>
            </a:xfrm>
            <a:custGeom>
              <a:rect b="b" l="l" r="r" t="t"/>
              <a:pathLst>
                <a:path extrusionOk="0" h="9096" w="9264">
                  <a:moveTo>
                    <a:pt x="9264" y="0"/>
                  </a:moveTo>
                  <a:lnTo>
                    <a:pt x="9264" y="0"/>
                  </a:lnTo>
                  <a:cubicBezTo>
                    <a:pt x="6997" y="350"/>
                    <a:pt x="4786" y="1400"/>
                    <a:pt x="3093" y="3037"/>
                  </a:cubicBezTo>
                  <a:cubicBezTo>
                    <a:pt x="1455" y="4674"/>
                    <a:pt x="350" y="6829"/>
                    <a:pt x="0" y="9096"/>
                  </a:cubicBezTo>
                  <a:cubicBezTo>
                    <a:pt x="2337" y="8816"/>
                    <a:pt x="4492" y="7697"/>
                    <a:pt x="6115" y="6129"/>
                  </a:cubicBezTo>
                  <a:cubicBezTo>
                    <a:pt x="7808" y="4492"/>
                    <a:pt x="8858" y="2281"/>
                    <a:pt x="9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48"/>
            <p:cNvSpPr/>
            <p:nvPr/>
          </p:nvSpPr>
          <p:spPr>
            <a:xfrm>
              <a:off x="7906962" y="3733979"/>
              <a:ext cx="57108" cy="184753"/>
            </a:xfrm>
            <a:custGeom>
              <a:rect b="b" l="l" r="r" t="t"/>
              <a:pathLst>
                <a:path extrusionOk="0" h="2449" w="757">
                  <a:moveTo>
                    <a:pt x="126" y="0"/>
                  </a:moveTo>
                  <a:cubicBezTo>
                    <a:pt x="0" y="1231"/>
                    <a:pt x="644" y="2393"/>
                    <a:pt x="644" y="2449"/>
                  </a:cubicBezTo>
                  <a:lnTo>
                    <a:pt x="756" y="2393"/>
                  </a:lnTo>
                  <a:cubicBezTo>
                    <a:pt x="756" y="2393"/>
                    <a:pt x="182" y="1175"/>
                    <a:pt x="294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48"/>
            <p:cNvSpPr/>
            <p:nvPr/>
          </p:nvSpPr>
          <p:spPr>
            <a:xfrm>
              <a:off x="8030457" y="3839519"/>
              <a:ext cx="215457" cy="52883"/>
            </a:xfrm>
            <a:custGeom>
              <a:rect b="b" l="l" r="r" t="t"/>
              <a:pathLst>
                <a:path extrusionOk="0" h="701" w="2856">
                  <a:moveTo>
                    <a:pt x="57" y="0"/>
                  </a:moveTo>
                  <a:lnTo>
                    <a:pt x="1" y="126"/>
                  </a:lnTo>
                  <a:cubicBezTo>
                    <a:pt x="57" y="182"/>
                    <a:pt x="1050" y="700"/>
                    <a:pt x="2156" y="700"/>
                  </a:cubicBezTo>
                  <a:cubicBezTo>
                    <a:pt x="2394" y="700"/>
                    <a:pt x="2617" y="700"/>
                    <a:pt x="2855" y="644"/>
                  </a:cubicBezTo>
                  <a:lnTo>
                    <a:pt x="2799" y="476"/>
                  </a:lnTo>
                  <a:cubicBezTo>
                    <a:pt x="2574" y="537"/>
                    <a:pt x="2344" y="563"/>
                    <a:pt x="2117" y="563"/>
                  </a:cubicBezTo>
                  <a:cubicBezTo>
                    <a:pt x="1048" y="563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48"/>
            <p:cNvSpPr/>
            <p:nvPr/>
          </p:nvSpPr>
          <p:spPr>
            <a:xfrm>
              <a:off x="7894289" y="3975687"/>
              <a:ext cx="144694" cy="52883"/>
            </a:xfrm>
            <a:custGeom>
              <a:rect b="b" l="l" r="r" t="t"/>
              <a:pathLst>
                <a:path extrusionOk="0" h="701" w="1918">
                  <a:moveTo>
                    <a:pt x="56" y="1"/>
                  </a:moveTo>
                  <a:lnTo>
                    <a:pt x="1" y="126"/>
                  </a:lnTo>
                  <a:cubicBezTo>
                    <a:pt x="1" y="182"/>
                    <a:pt x="868" y="644"/>
                    <a:pt x="1862" y="700"/>
                  </a:cubicBezTo>
                  <a:lnTo>
                    <a:pt x="1918" y="532"/>
                  </a:lnTo>
                  <a:cubicBezTo>
                    <a:pt x="924" y="476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48"/>
            <p:cNvSpPr/>
            <p:nvPr/>
          </p:nvSpPr>
          <p:spPr>
            <a:xfrm>
              <a:off x="6495566" y="2771749"/>
              <a:ext cx="505750" cy="209497"/>
            </a:xfrm>
            <a:custGeom>
              <a:rect b="b" l="l" r="r" t="t"/>
              <a:pathLst>
                <a:path extrusionOk="0" h="2777" w="6704">
                  <a:moveTo>
                    <a:pt x="2915" y="1"/>
                  </a:moveTo>
                  <a:cubicBezTo>
                    <a:pt x="1849" y="1"/>
                    <a:pt x="801" y="306"/>
                    <a:pt x="0" y="637"/>
                  </a:cubicBezTo>
                  <a:cubicBezTo>
                    <a:pt x="0" y="637"/>
                    <a:pt x="574" y="749"/>
                    <a:pt x="1917" y="1742"/>
                  </a:cubicBezTo>
                  <a:cubicBezTo>
                    <a:pt x="3048" y="2539"/>
                    <a:pt x="4046" y="2777"/>
                    <a:pt x="4835" y="2777"/>
                  </a:cubicBezTo>
                  <a:cubicBezTo>
                    <a:pt x="5997" y="2777"/>
                    <a:pt x="6703" y="2260"/>
                    <a:pt x="6703" y="2260"/>
                  </a:cubicBezTo>
                  <a:cubicBezTo>
                    <a:pt x="5770" y="537"/>
                    <a:pt x="4327" y="1"/>
                    <a:pt x="2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48"/>
            <p:cNvSpPr/>
            <p:nvPr/>
          </p:nvSpPr>
          <p:spPr>
            <a:xfrm>
              <a:off x="6183096" y="3078411"/>
              <a:ext cx="440268" cy="316773"/>
            </a:xfrm>
            <a:custGeom>
              <a:rect b="b" l="l" r="r" t="t"/>
              <a:pathLst>
                <a:path extrusionOk="0" h="4199" w="5836">
                  <a:moveTo>
                    <a:pt x="5010" y="0"/>
                  </a:moveTo>
                  <a:cubicBezTo>
                    <a:pt x="4716" y="70"/>
                    <a:pt x="4492" y="126"/>
                    <a:pt x="4198" y="238"/>
                  </a:cubicBezTo>
                  <a:cubicBezTo>
                    <a:pt x="4086" y="826"/>
                    <a:pt x="3849" y="1288"/>
                    <a:pt x="3667" y="1693"/>
                  </a:cubicBezTo>
                  <a:cubicBezTo>
                    <a:pt x="4310" y="1344"/>
                    <a:pt x="5066" y="1120"/>
                    <a:pt x="5836" y="938"/>
                  </a:cubicBezTo>
                  <a:cubicBezTo>
                    <a:pt x="5542" y="644"/>
                    <a:pt x="5304" y="294"/>
                    <a:pt x="5010" y="0"/>
                  </a:cubicBezTo>
                  <a:close/>
                  <a:moveTo>
                    <a:pt x="3960" y="294"/>
                  </a:moveTo>
                  <a:lnTo>
                    <a:pt x="3960" y="294"/>
                  </a:lnTo>
                  <a:cubicBezTo>
                    <a:pt x="3317" y="532"/>
                    <a:pt x="2743" y="826"/>
                    <a:pt x="2211" y="1176"/>
                  </a:cubicBezTo>
                  <a:lnTo>
                    <a:pt x="2911" y="2099"/>
                  </a:lnTo>
                  <a:cubicBezTo>
                    <a:pt x="3037" y="2043"/>
                    <a:pt x="3149" y="1931"/>
                    <a:pt x="3261" y="1875"/>
                  </a:cubicBezTo>
                  <a:cubicBezTo>
                    <a:pt x="3499" y="1525"/>
                    <a:pt x="3793" y="938"/>
                    <a:pt x="3960" y="294"/>
                  </a:cubicBezTo>
                  <a:close/>
                  <a:moveTo>
                    <a:pt x="1987" y="1344"/>
                  </a:moveTo>
                  <a:cubicBezTo>
                    <a:pt x="1162" y="1931"/>
                    <a:pt x="518" y="2687"/>
                    <a:pt x="0" y="3499"/>
                  </a:cubicBezTo>
                  <a:cubicBezTo>
                    <a:pt x="112" y="3736"/>
                    <a:pt x="294" y="3974"/>
                    <a:pt x="406" y="4198"/>
                  </a:cubicBezTo>
                  <a:lnTo>
                    <a:pt x="462" y="4198"/>
                  </a:lnTo>
                  <a:cubicBezTo>
                    <a:pt x="1106" y="3443"/>
                    <a:pt x="1861" y="2799"/>
                    <a:pt x="2687" y="2281"/>
                  </a:cubicBezTo>
                  <a:lnTo>
                    <a:pt x="1987" y="1344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48"/>
            <p:cNvSpPr/>
            <p:nvPr/>
          </p:nvSpPr>
          <p:spPr>
            <a:xfrm>
              <a:off x="6332994" y="3167052"/>
              <a:ext cx="69707" cy="83512"/>
            </a:xfrm>
            <a:custGeom>
              <a:rect b="b" l="l" r="r" t="t"/>
              <a:pathLst>
                <a:path extrusionOk="0" h="1107" w="924">
                  <a:moveTo>
                    <a:pt x="224" y="1"/>
                  </a:moveTo>
                  <a:cubicBezTo>
                    <a:pt x="168" y="57"/>
                    <a:pt x="56" y="113"/>
                    <a:pt x="0" y="169"/>
                  </a:cubicBezTo>
                  <a:lnTo>
                    <a:pt x="700" y="1106"/>
                  </a:lnTo>
                  <a:cubicBezTo>
                    <a:pt x="756" y="1050"/>
                    <a:pt x="868" y="994"/>
                    <a:pt x="924" y="924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48"/>
            <p:cNvSpPr/>
            <p:nvPr/>
          </p:nvSpPr>
          <p:spPr>
            <a:xfrm>
              <a:off x="6213724" y="3395105"/>
              <a:ext cx="4300" cy="5356"/>
            </a:xfrm>
            <a:custGeom>
              <a:rect b="b" l="l" r="r" t="t"/>
              <a:pathLst>
                <a:path extrusionOk="0" h="71" w="57">
                  <a:moveTo>
                    <a:pt x="0" y="0"/>
                  </a:moveTo>
                  <a:lnTo>
                    <a:pt x="56" y="7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48"/>
            <p:cNvSpPr/>
            <p:nvPr/>
          </p:nvSpPr>
          <p:spPr>
            <a:xfrm>
              <a:off x="8628993" y="4569999"/>
              <a:ext cx="21199" cy="8525"/>
            </a:xfrm>
            <a:custGeom>
              <a:rect b="b" l="l" r="r" t="t"/>
              <a:pathLst>
                <a:path extrusionOk="0" h="113" w="281">
                  <a:moveTo>
                    <a:pt x="1" y="57"/>
                  </a:moveTo>
                  <a:lnTo>
                    <a:pt x="1" y="113"/>
                  </a:lnTo>
                  <a:lnTo>
                    <a:pt x="1" y="57"/>
                  </a:lnTo>
                  <a:close/>
                  <a:moveTo>
                    <a:pt x="57" y="57"/>
                  </a:moveTo>
                  <a:lnTo>
                    <a:pt x="1" y="57"/>
                  </a:lnTo>
                  <a:lnTo>
                    <a:pt x="57" y="57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113" y="57"/>
                  </a:moveTo>
                  <a:lnTo>
                    <a:pt x="57" y="57"/>
                  </a:lnTo>
                  <a:lnTo>
                    <a:pt x="113" y="57"/>
                  </a:lnTo>
                  <a:close/>
                  <a:moveTo>
                    <a:pt x="113" y="57"/>
                  </a:moveTo>
                  <a:lnTo>
                    <a:pt x="113" y="57"/>
                  </a:lnTo>
                  <a:lnTo>
                    <a:pt x="113" y="57"/>
                  </a:lnTo>
                  <a:close/>
                  <a:moveTo>
                    <a:pt x="113" y="57"/>
                  </a:moveTo>
                  <a:lnTo>
                    <a:pt x="113" y="57"/>
                  </a:lnTo>
                  <a:lnTo>
                    <a:pt x="113" y="57"/>
                  </a:lnTo>
                  <a:close/>
                  <a:moveTo>
                    <a:pt x="169" y="57"/>
                  </a:moveTo>
                  <a:lnTo>
                    <a:pt x="113" y="57"/>
                  </a:lnTo>
                  <a:lnTo>
                    <a:pt x="169" y="57"/>
                  </a:lnTo>
                  <a:close/>
                  <a:moveTo>
                    <a:pt x="169" y="57"/>
                  </a:moveTo>
                  <a:lnTo>
                    <a:pt x="169" y="57"/>
                  </a:lnTo>
                  <a:lnTo>
                    <a:pt x="169" y="57"/>
                  </a:lnTo>
                  <a:close/>
                  <a:moveTo>
                    <a:pt x="169" y="1"/>
                  </a:moveTo>
                  <a:lnTo>
                    <a:pt x="169" y="57"/>
                  </a:lnTo>
                  <a:lnTo>
                    <a:pt x="169" y="1"/>
                  </a:lnTo>
                  <a:close/>
                  <a:moveTo>
                    <a:pt x="225" y="1"/>
                  </a:moveTo>
                  <a:lnTo>
                    <a:pt x="169" y="1"/>
                  </a:lnTo>
                  <a:lnTo>
                    <a:pt x="225" y="1"/>
                  </a:lnTo>
                  <a:close/>
                  <a:moveTo>
                    <a:pt x="225" y="1"/>
                  </a:moveTo>
                  <a:lnTo>
                    <a:pt x="225" y="1"/>
                  </a:lnTo>
                  <a:lnTo>
                    <a:pt x="225" y="1"/>
                  </a:lnTo>
                  <a:close/>
                  <a:moveTo>
                    <a:pt x="225" y="1"/>
                  </a:moveTo>
                  <a:lnTo>
                    <a:pt x="225" y="1"/>
                  </a:lnTo>
                  <a:lnTo>
                    <a:pt x="225" y="1"/>
                  </a:lnTo>
                  <a:close/>
                  <a:moveTo>
                    <a:pt x="281" y="1"/>
                  </a:moveTo>
                  <a:lnTo>
                    <a:pt x="225" y="1"/>
                  </a:lnTo>
                  <a:lnTo>
                    <a:pt x="281" y="1"/>
                  </a:lnTo>
                  <a:close/>
                  <a:moveTo>
                    <a:pt x="281" y="1"/>
                  </a:moveTo>
                  <a:lnTo>
                    <a:pt x="281" y="1"/>
                  </a:lnTo>
                  <a:lnTo>
                    <a:pt x="281" y="1"/>
                  </a:lnTo>
                  <a:close/>
                  <a:moveTo>
                    <a:pt x="281" y="1"/>
                  </a:moveTo>
                  <a:lnTo>
                    <a:pt x="281" y="1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48"/>
            <p:cNvSpPr/>
            <p:nvPr/>
          </p:nvSpPr>
          <p:spPr>
            <a:xfrm>
              <a:off x="8566756" y="4094957"/>
              <a:ext cx="9581" cy="8525"/>
            </a:xfrm>
            <a:custGeom>
              <a:rect b="b" l="l" r="r" t="t"/>
              <a:pathLst>
                <a:path extrusionOk="0" h="113" w="127">
                  <a:moveTo>
                    <a:pt x="126" y="1"/>
                  </a:moveTo>
                  <a:cubicBezTo>
                    <a:pt x="56" y="1"/>
                    <a:pt x="0" y="1"/>
                    <a:pt x="0" y="57"/>
                  </a:cubicBezTo>
                  <a:lnTo>
                    <a:pt x="0" y="113"/>
                  </a:lnTo>
                  <a:cubicBezTo>
                    <a:pt x="56" y="57"/>
                    <a:pt x="56" y="57"/>
                    <a:pt x="126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48"/>
            <p:cNvSpPr/>
            <p:nvPr/>
          </p:nvSpPr>
          <p:spPr>
            <a:xfrm>
              <a:off x="8016727" y="3571407"/>
              <a:ext cx="369581" cy="215381"/>
            </a:xfrm>
            <a:custGeom>
              <a:rect b="b" l="l" r="r" t="t"/>
              <a:pathLst>
                <a:path extrusionOk="0" h="2855" w="4899">
                  <a:moveTo>
                    <a:pt x="644" y="238"/>
                  </a:moveTo>
                  <a:cubicBezTo>
                    <a:pt x="477" y="406"/>
                    <a:pt x="295" y="532"/>
                    <a:pt x="127" y="700"/>
                  </a:cubicBezTo>
                  <a:cubicBezTo>
                    <a:pt x="127" y="756"/>
                    <a:pt x="71" y="812"/>
                    <a:pt x="1" y="812"/>
                  </a:cubicBezTo>
                  <a:cubicBezTo>
                    <a:pt x="239" y="938"/>
                    <a:pt x="421" y="994"/>
                    <a:pt x="644" y="1050"/>
                  </a:cubicBezTo>
                  <a:cubicBezTo>
                    <a:pt x="588" y="812"/>
                    <a:pt x="588" y="532"/>
                    <a:pt x="644" y="238"/>
                  </a:cubicBezTo>
                  <a:close/>
                  <a:moveTo>
                    <a:pt x="938" y="0"/>
                  </a:moveTo>
                  <a:cubicBezTo>
                    <a:pt x="882" y="0"/>
                    <a:pt x="826" y="56"/>
                    <a:pt x="770" y="112"/>
                  </a:cubicBezTo>
                  <a:cubicBezTo>
                    <a:pt x="700" y="462"/>
                    <a:pt x="770" y="812"/>
                    <a:pt x="826" y="1106"/>
                  </a:cubicBezTo>
                  <a:cubicBezTo>
                    <a:pt x="882" y="1162"/>
                    <a:pt x="994" y="1231"/>
                    <a:pt x="1120" y="1231"/>
                  </a:cubicBezTo>
                  <a:lnTo>
                    <a:pt x="1120" y="1287"/>
                  </a:lnTo>
                  <a:lnTo>
                    <a:pt x="1176" y="1287"/>
                  </a:lnTo>
                  <a:cubicBezTo>
                    <a:pt x="1470" y="1399"/>
                    <a:pt x="1750" y="1581"/>
                    <a:pt x="2044" y="1693"/>
                  </a:cubicBezTo>
                  <a:lnTo>
                    <a:pt x="3037" y="700"/>
                  </a:lnTo>
                  <a:cubicBezTo>
                    <a:pt x="3037" y="700"/>
                    <a:pt x="3037" y="644"/>
                    <a:pt x="2981" y="532"/>
                  </a:cubicBezTo>
                  <a:cubicBezTo>
                    <a:pt x="2338" y="294"/>
                    <a:pt x="1638" y="112"/>
                    <a:pt x="938" y="0"/>
                  </a:cubicBezTo>
                  <a:close/>
                  <a:moveTo>
                    <a:pt x="3331" y="700"/>
                  </a:moveTo>
                  <a:lnTo>
                    <a:pt x="2338" y="1693"/>
                  </a:lnTo>
                  <a:cubicBezTo>
                    <a:pt x="2631" y="1861"/>
                    <a:pt x="3443" y="2211"/>
                    <a:pt x="4269" y="2211"/>
                  </a:cubicBezTo>
                  <a:lnTo>
                    <a:pt x="4493" y="2211"/>
                  </a:lnTo>
                  <a:cubicBezTo>
                    <a:pt x="4619" y="1987"/>
                    <a:pt x="4786" y="1749"/>
                    <a:pt x="4898" y="1511"/>
                  </a:cubicBezTo>
                  <a:cubicBezTo>
                    <a:pt x="4437" y="1231"/>
                    <a:pt x="3919" y="938"/>
                    <a:pt x="3331" y="700"/>
                  </a:cubicBezTo>
                  <a:close/>
                  <a:moveTo>
                    <a:pt x="2687" y="2043"/>
                  </a:moveTo>
                  <a:lnTo>
                    <a:pt x="2687" y="2043"/>
                  </a:lnTo>
                  <a:cubicBezTo>
                    <a:pt x="3149" y="2337"/>
                    <a:pt x="3569" y="2561"/>
                    <a:pt x="3975" y="2855"/>
                  </a:cubicBezTo>
                  <a:cubicBezTo>
                    <a:pt x="4087" y="2743"/>
                    <a:pt x="4269" y="2505"/>
                    <a:pt x="4381" y="2337"/>
                  </a:cubicBezTo>
                  <a:lnTo>
                    <a:pt x="4269" y="2337"/>
                  </a:lnTo>
                  <a:cubicBezTo>
                    <a:pt x="3681" y="2337"/>
                    <a:pt x="3093" y="2211"/>
                    <a:pt x="2687" y="2043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48"/>
            <p:cNvSpPr/>
            <p:nvPr/>
          </p:nvSpPr>
          <p:spPr>
            <a:xfrm>
              <a:off x="8170849" y="3619915"/>
              <a:ext cx="97242" cy="83512"/>
            </a:xfrm>
            <a:custGeom>
              <a:rect b="b" l="l" r="r" t="t"/>
              <a:pathLst>
                <a:path extrusionOk="0" h="1107" w="1289">
                  <a:moveTo>
                    <a:pt x="1106" y="1"/>
                  </a:moveTo>
                  <a:lnTo>
                    <a:pt x="1176" y="57"/>
                  </a:lnTo>
                  <a:lnTo>
                    <a:pt x="1050" y="113"/>
                  </a:lnTo>
                  <a:lnTo>
                    <a:pt x="994" y="57"/>
                  </a:lnTo>
                  <a:lnTo>
                    <a:pt x="1" y="1050"/>
                  </a:lnTo>
                  <a:cubicBezTo>
                    <a:pt x="57" y="1050"/>
                    <a:pt x="57" y="1106"/>
                    <a:pt x="127" y="1106"/>
                  </a:cubicBezTo>
                  <a:lnTo>
                    <a:pt x="127" y="994"/>
                  </a:lnTo>
                  <a:cubicBezTo>
                    <a:pt x="183" y="994"/>
                    <a:pt x="183" y="1050"/>
                    <a:pt x="295" y="1050"/>
                  </a:cubicBezTo>
                  <a:lnTo>
                    <a:pt x="1288" y="57"/>
                  </a:lnTo>
                  <a:cubicBezTo>
                    <a:pt x="1232" y="57"/>
                    <a:pt x="1176" y="1"/>
                    <a:pt x="1106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48"/>
            <p:cNvSpPr/>
            <p:nvPr/>
          </p:nvSpPr>
          <p:spPr>
            <a:xfrm>
              <a:off x="8241612" y="3611466"/>
              <a:ext cx="18030" cy="16974"/>
            </a:xfrm>
            <a:custGeom>
              <a:rect b="b" l="l" r="r" t="t"/>
              <a:pathLst>
                <a:path extrusionOk="0" h="225" w="239">
                  <a:moveTo>
                    <a:pt x="0" y="1"/>
                  </a:moveTo>
                  <a:cubicBezTo>
                    <a:pt x="56" y="113"/>
                    <a:pt x="56" y="169"/>
                    <a:pt x="56" y="169"/>
                  </a:cubicBezTo>
                  <a:lnTo>
                    <a:pt x="112" y="225"/>
                  </a:lnTo>
                  <a:lnTo>
                    <a:pt x="238" y="169"/>
                  </a:lnTo>
                  <a:lnTo>
                    <a:pt x="168" y="113"/>
                  </a:lnTo>
                  <a:cubicBezTo>
                    <a:pt x="112" y="57"/>
                    <a:pt x="56" y="57"/>
                    <a:pt x="0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16" name="Google Shape;3716;p48"/>
            <p:cNvGrpSpPr/>
            <p:nvPr/>
          </p:nvGrpSpPr>
          <p:grpSpPr>
            <a:xfrm>
              <a:off x="7788453" y="3404614"/>
              <a:ext cx="694784" cy="681843"/>
              <a:chOff x="3793340" y="940160"/>
              <a:chExt cx="407737" cy="400143"/>
            </a:xfrm>
          </p:grpSpPr>
          <p:sp>
            <p:nvSpPr>
              <p:cNvPr id="3717" name="Google Shape;3717;p48"/>
              <p:cNvSpPr/>
              <p:nvPr/>
            </p:nvSpPr>
            <p:spPr>
              <a:xfrm>
                <a:off x="3793340" y="940160"/>
                <a:ext cx="407737" cy="400143"/>
              </a:xfrm>
              <a:custGeom>
                <a:rect b="b" l="l" r="r" t="t"/>
                <a:pathLst>
                  <a:path extrusionOk="0" h="9222" w="9390">
                    <a:moveTo>
                      <a:pt x="9264" y="0"/>
                    </a:moveTo>
                    <a:lnTo>
                      <a:pt x="0" y="9096"/>
                    </a:lnTo>
                    <a:lnTo>
                      <a:pt x="112" y="9222"/>
                    </a:lnTo>
                    <a:lnTo>
                      <a:pt x="9390" y="126"/>
                    </a:lnTo>
                    <a:lnTo>
                      <a:pt x="92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8" name="Google Shape;3718;p48"/>
              <p:cNvSpPr/>
              <p:nvPr/>
            </p:nvSpPr>
            <p:spPr>
              <a:xfrm>
                <a:off x="4041119" y="989043"/>
                <a:ext cx="28564" cy="82424"/>
              </a:xfrm>
              <a:custGeom>
                <a:rect b="b" l="l" r="r" t="t"/>
                <a:pathLst>
                  <a:path extrusionOk="0" h="2156" w="701">
                    <a:moveTo>
                      <a:pt x="57" y="1"/>
                    </a:moveTo>
                    <a:cubicBezTo>
                      <a:pt x="1" y="1106"/>
                      <a:pt x="518" y="2156"/>
                      <a:pt x="574" y="2156"/>
                    </a:cubicBezTo>
                    <a:lnTo>
                      <a:pt x="700" y="2100"/>
                    </a:lnTo>
                    <a:cubicBezTo>
                      <a:pt x="700" y="2100"/>
                      <a:pt x="168" y="1106"/>
                      <a:pt x="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9" name="Google Shape;3719;p48"/>
              <p:cNvSpPr/>
              <p:nvPr/>
            </p:nvSpPr>
            <p:spPr>
              <a:xfrm>
                <a:off x="4108018" y="1027466"/>
                <a:ext cx="59549" cy="23591"/>
              </a:xfrm>
              <a:custGeom>
                <a:rect b="b" l="l" r="r" t="t"/>
                <a:pathLst>
                  <a:path extrusionOk="0" h="644" w="1932">
                    <a:moveTo>
                      <a:pt x="57" y="0"/>
                    </a:moveTo>
                    <a:lnTo>
                      <a:pt x="1" y="126"/>
                    </a:lnTo>
                    <a:cubicBezTo>
                      <a:pt x="1" y="126"/>
                      <a:pt x="882" y="588"/>
                      <a:pt x="1932" y="644"/>
                    </a:cubicBezTo>
                    <a:lnTo>
                      <a:pt x="1932" y="532"/>
                    </a:lnTo>
                    <a:cubicBezTo>
                      <a:pt x="938" y="476"/>
                      <a:pt x="57" y="0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0" name="Google Shape;3720;p48"/>
              <p:cNvSpPr/>
              <p:nvPr/>
            </p:nvSpPr>
            <p:spPr>
              <a:xfrm>
                <a:off x="3953160" y="1042955"/>
                <a:ext cx="10581" cy="44004"/>
              </a:xfrm>
              <a:custGeom>
                <a:rect b="b" l="l" r="r" t="t"/>
                <a:pathLst>
                  <a:path extrusionOk="0" h="994" w="239">
                    <a:moveTo>
                      <a:pt x="182" y="0"/>
                    </a:moveTo>
                    <a:lnTo>
                      <a:pt x="182" y="0"/>
                    </a:lnTo>
                    <a:cubicBezTo>
                      <a:pt x="112" y="70"/>
                      <a:pt x="56" y="126"/>
                      <a:pt x="56" y="126"/>
                    </a:cubicBezTo>
                    <a:cubicBezTo>
                      <a:pt x="0" y="420"/>
                      <a:pt x="0" y="700"/>
                      <a:pt x="56" y="938"/>
                    </a:cubicBezTo>
                    <a:cubicBezTo>
                      <a:pt x="112" y="994"/>
                      <a:pt x="182" y="994"/>
                      <a:pt x="238" y="994"/>
                    </a:cubicBezTo>
                    <a:cubicBezTo>
                      <a:pt x="182" y="700"/>
                      <a:pt x="112" y="350"/>
                      <a:pt x="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1" name="Google Shape;3721;p48"/>
              <p:cNvSpPr/>
              <p:nvPr/>
            </p:nvSpPr>
            <p:spPr>
              <a:xfrm>
                <a:off x="4023151" y="1110467"/>
                <a:ext cx="102883" cy="30989"/>
              </a:xfrm>
              <a:custGeom>
                <a:rect b="b" l="l" r="r" t="t"/>
                <a:pathLst>
                  <a:path extrusionOk="0" h="700" w="2324">
                    <a:moveTo>
                      <a:pt x="1" y="0"/>
                    </a:moveTo>
                    <a:lnTo>
                      <a:pt x="1" y="112"/>
                    </a:lnTo>
                    <a:cubicBezTo>
                      <a:pt x="169" y="224"/>
                      <a:pt x="351" y="294"/>
                      <a:pt x="518" y="406"/>
                    </a:cubicBezTo>
                    <a:cubicBezTo>
                      <a:pt x="924" y="574"/>
                      <a:pt x="1512" y="700"/>
                      <a:pt x="2100" y="700"/>
                    </a:cubicBezTo>
                    <a:lnTo>
                      <a:pt x="2212" y="700"/>
                    </a:lnTo>
                    <a:cubicBezTo>
                      <a:pt x="2268" y="700"/>
                      <a:pt x="2268" y="644"/>
                      <a:pt x="2324" y="574"/>
                    </a:cubicBezTo>
                    <a:lnTo>
                      <a:pt x="2100" y="574"/>
                    </a:lnTo>
                    <a:cubicBezTo>
                      <a:pt x="1274" y="574"/>
                      <a:pt x="462" y="224"/>
                      <a:pt x="169" y="56"/>
                    </a:cubicBezTo>
                    <a:cubicBezTo>
                      <a:pt x="57" y="56"/>
                      <a:pt x="57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22" name="Google Shape;3722;p48"/>
            <p:cNvSpPr/>
            <p:nvPr/>
          </p:nvSpPr>
          <p:spPr>
            <a:xfrm>
              <a:off x="7317931" y="3303220"/>
              <a:ext cx="377954" cy="325222"/>
            </a:xfrm>
            <a:custGeom>
              <a:rect b="b" l="l" r="r" t="t"/>
              <a:pathLst>
                <a:path extrusionOk="0" h="4311" w="5010">
                  <a:moveTo>
                    <a:pt x="0" y="1"/>
                  </a:moveTo>
                  <a:lnTo>
                    <a:pt x="0" y="812"/>
                  </a:lnTo>
                  <a:cubicBezTo>
                    <a:pt x="350" y="938"/>
                    <a:pt x="700" y="1050"/>
                    <a:pt x="1050" y="1106"/>
                  </a:cubicBezTo>
                  <a:cubicBezTo>
                    <a:pt x="756" y="700"/>
                    <a:pt x="350" y="351"/>
                    <a:pt x="0" y="1"/>
                  </a:cubicBezTo>
                  <a:close/>
                  <a:moveTo>
                    <a:pt x="0" y="994"/>
                  </a:moveTo>
                  <a:lnTo>
                    <a:pt x="0" y="994"/>
                  </a:lnTo>
                  <a:cubicBezTo>
                    <a:pt x="700" y="1750"/>
                    <a:pt x="1288" y="2618"/>
                    <a:pt x="1693" y="3611"/>
                  </a:cubicBezTo>
                  <a:cubicBezTo>
                    <a:pt x="2155" y="3667"/>
                    <a:pt x="2505" y="3737"/>
                    <a:pt x="2687" y="3737"/>
                  </a:cubicBezTo>
                  <a:lnTo>
                    <a:pt x="2561" y="3387"/>
                  </a:lnTo>
                  <a:cubicBezTo>
                    <a:pt x="2393" y="3499"/>
                    <a:pt x="2267" y="3499"/>
                    <a:pt x="2267" y="3499"/>
                  </a:cubicBezTo>
                  <a:cubicBezTo>
                    <a:pt x="2043" y="2687"/>
                    <a:pt x="1693" y="1918"/>
                    <a:pt x="1162" y="1218"/>
                  </a:cubicBezTo>
                  <a:cubicBezTo>
                    <a:pt x="812" y="1218"/>
                    <a:pt x="406" y="1106"/>
                    <a:pt x="0" y="994"/>
                  </a:cubicBezTo>
                  <a:close/>
                  <a:moveTo>
                    <a:pt x="4842" y="3205"/>
                  </a:moveTo>
                  <a:cubicBezTo>
                    <a:pt x="4786" y="3387"/>
                    <a:pt x="4716" y="3555"/>
                    <a:pt x="4604" y="3737"/>
                  </a:cubicBezTo>
                  <a:lnTo>
                    <a:pt x="5010" y="3737"/>
                  </a:lnTo>
                  <a:cubicBezTo>
                    <a:pt x="4954" y="3555"/>
                    <a:pt x="4898" y="3387"/>
                    <a:pt x="4842" y="3205"/>
                  </a:cubicBezTo>
                  <a:close/>
                  <a:moveTo>
                    <a:pt x="4660" y="3093"/>
                  </a:moveTo>
                  <a:cubicBezTo>
                    <a:pt x="3848" y="3093"/>
                    <a:pt x="3205" y="3261"/>
                    <a:pt x="2799" y="3317"/>
                  </a:cubicBezTo>
                  <a:lnTo>
                    <a:pt x="2967" y="3961"/>
                  </a:lnTo>
                  <a:cubicBezTo>
                    <a:pt x="3443" y="3905"/>
                    <a:pt x="3904" y="3793"/>
                    <a:pt x="4436" y="3737"/>
                  </a:cubicBezTo>
                  <a:cubicBezTo>
                    <a:pt x="4548" y="3555"/>
                    <a:pt x="4660" y="3317"/>
                    <a:pt x="4716" y="3093"/>
                  </a:cubicBezTo>
                  <a:close/>
                  <a:moveTo>
                    <a:pt x="1749" y="3793"/>
                  </a:moveTo>
                  <a:cubicBezTo>
                    <a:pt x="1805" y="3961"/>
                    <a:pt x="1917" y="4143"/>
                    <a:pt x="1987" y="4311"/>
                  </a:cubicBezTo>
                  <a:cubicBezTo>
                    <a:pt x="2211" y="4199"/>
                    <a:pt x="2505" y="4143"/>
                    <a:pt x="2799" y="4017"/>
                  </a:cubicBezTo>
                  <a:lnTo>
                    <a:pt x="2743" y="3849"/>
                  </a:lnTo>
                  <a:lnTo>
                    <a:pt x="2687" y="3849"/>
                  </a:lnTo>
                  <a:cubicBezTo>
                    <a:pt x="2505" y="3849"/>
                    <a:pt x="2155" y="3849"/>
                    <a:pt x="1749" y="3793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23" name="Google Shape;3723;p48"/>
            <p:cNvGrpSpPr/>
            <p:nvPr/>
          </p:nvGrpSpPr>
          <p:grpSpPr>
            <a:xfrm>
              <a:off x="7295487" y="3101595"/>
              <a:ext cx="387449" cy="905755"/>
              <a:chOff x="3504041" y="762332"/>
              <a:chExt cx="227376" cy="531546"/>
            </a:xfrm>
          </p:grpSpPr>
          <p:sp>
            <p:nvSpPr>
              <p:cNvPr id="3724" name="Google Shape;3724;p48"/>
              <p:cNvSpPr/>
              <p:nvPr/>
            </p:nvSpPr>
            <p:spPr>
              <a:xfrm>
                <a:off x="3534983" y="762332"/>
                <a:ext cx="196434" cy="531546"/>
              </a:xfrm>
              <a:custGeom>
                <a:rect b="b" l="l" r="r" t="t"/>
                <a:pathLst>
                  <a:path extrusionOk="0" h="12315" w="4493">
                    <a:moveTo>
                      <a:pt x="239" y="0"/>
                    </a:moveTo>
                    <a:lnTo>
                      <a:pt x="1" y="70"/>
                    </a:lnTo>
                    <a:lnTo>
                      <a:pt x="4311" y="12314"/>
                    </a:lnTo>
                    <a:lnTo>
                      <a:pt x="4493" y="1224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5" name="Google Shape;3725;p48"/>
              <p:cNvSpPr/>
              <p:nvPr/>
            </p:nvSpPr>
            <p:spPr>
              <a:xfrm>
                <a:off x="3504041" y="911606"/>
                <a:ext cx="97925" cy="26075"/>
              </a:xfrm>
              <a:custGeom>
                <a:rect b="b" l="l" r="r" t="t"/>
                <a:pathLst>
                  <a:path extrusionOk="0" h="589" w="2212">
                    <a:moveTo>
                      <a:pt x="56" y="0"/>
                    </a:moveTo>
                    <a:lnTo>
                      <a:pt x="0" y="112"/>
                    </a:lnTo>
                    <a:cubicBezTo>
                      <a:pt x="812" y="518"/>
                      <a:pt x="1749" y="588"/>
                      <a:pt x="2043" y="588"/>
                    </a:cubicBezTo>
                    <a:lnTo>
                      <a:pt x="2211" y="588"/>
                    </a:lnTo>
                    <a:lnTo>
                      <a:pt x="2211" y="406"/>
                    </a:lnTo>
                    <a:cubicBezTo>
                      <a:pt x="2200" y="406"/>
                      <a:pt x="2149" y="408"/>
                      <a:pt x="2067" y="408"/>
                    </a:cubicBezTo>
                    <a:cubicBezTo>
                      <a:pt x="1728" y="408"/>
                      <a:pt x="856" y="372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6" name="Google Shape;3726;p48"/>
              <p:cNvSpPr/>
              <p:nvPr/>
            </p:nvSpPr>
            <p:spPr>
              <a:xfrm>
                <a:off x="3578995" y="834144"/>
                <a:ext cx="48958" cy="46523"/>
              </a:xfrm>
              <a:custGeom>
                <a:rect b="b" l="l" r="r" t="t"/>
                <a:pathLst>
                  <a:path extrusionOk="0" h="1582" w="1456">
                    <a:moveTo>
                      <a:pt x="1344" y="1"/>
                    </a:moveTo>
                    <a:cubicBezTo>
                      <a:pt x="812" y="882"/>
                      <a:pt x="56" y="1470"/>
                      <a:pt x="0" y="1470"/>
                    </a:cubicBezTo>
                    <a:lnTo>
                      <a:pt x="112" y="1582"/>
                    </a:lnTo>
                    <a:cubicBezTo>
                      <a:pt x="112" y="1582"/>
                      <a:pt x="938" y="994"/>
                      <a:pt x="1456" y="70"/>
                    </a:cubicBezTo>
                    <a:lnTo>
                      <a:pt x="13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7" name="Google Shape;3727;p48"/>
              <p:cNvSpPr/>
              <p:nvPr/>
            </p:nvSpPr>
            <p:spPr>
              <a:xfrm>
                <a:off x="3620515" y="916423"/>
                <a:ext cx="66990" cy="77610"/>
              </a:xfrm>
              <a:custGeom>
                <a:rect b="b" l="l" r="r" t="t"/>
                <a:pathLst>
                  <a:path extrusionOk="0" h="2324" w="1750">
                    <a:moveTo>
                      <a:pt x="1567" y="1"/>
                    </a:moveTo>
                    <a:cubicBezTo>
                      <a:pt x="1273" y="1274"/>
                      <a:pt x="0" y="2212"/>
                      <a:pt x="0" y="2212"/>
                    </a:cubicBezTo>
                    <a:lnTo>
                      <a:pt x="56" y="2324"/>
                    </a:lnTo>
                    <a:cubicBezTo>
                      <a:pt x="112" y="2324"/>
                      <a:pt x="1399" y="1400"/>
                      <a:pt x="1749" y="57"/>
                    </a:cubicBezTo>
                    <a:lnTo>
                      <a:pt x="15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8" name="Google Shape;3728;p48"/>
              <p:cNvSpPr/>
              <p:nvPr/>
            </p:nvSpPr>
            <p:spPr>
              <a:xfrm>
                <a:off x="3630388" y="1027461"/>
                <a:ext cx="18018" cy="30989"/>
              </a:xfrm>
              <a:custGeom>
                <a:rect b="b" l="l" r="r" t="t"/>
                <a:pathLst>
                  <a:path extrusionOk="0" h="700" w="407">
                    <a:moveTo>
                      <a:pt x="239" y="0"/>
                    </a:moveTo>
                    <a:cubicBezTo>
                      <a:pt x="127" y="70"/>
                      <a:pt x="57" y="70"/>
                      <a:pt x="1" y="70"/>
                    </a:cubicBezTo>
                    <a:lnTo>
                      <a:pt x="127" y="420"/>
                    </a:lnTo>
                    <a:lnTo>
                      <a:pt x="239" y="420"/>
                    </a:lnTo>
                    <a:lnTo>
                      <a:pt x="239" y="532"/>
                    </a:lnTo>
                    <a:lnTo>
                      <a:pt x="183" y="532"/>
                    </a:lnTo>
                    <a:lnTo>
                      <a:pt x="239" y="700"/>
                    </a:lnTo>
                    <a:cubicBezTo>
                      <a:pt x="295" y="700"/>
                      <a:pt x="351" y="700"/>
                      <a:pt x="407" y="644"/>
                    </a:cubicBez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9" name="Google Shape;3729;p48"/>
              <p:cNvSpPr/>
              <p:nvPr/>
            </p:nvSpPr>
            <p:spPr>
              <a:xfrm>
                <a:off x="3592006" y="1040476"/>
                <a:ext cx="48963" cy="10536"/>
              </a:xfrm>
              <a:custGeom>
                <a:rect b="b" l="l" r="r" t="t"/>
                <a:pathLst>
                  <a:path extrusionOk="0" h="238" w="1106">
                    <a:moveTo>
                      <a:pt x="0" y="0"/>
                    </a:moveTo>
                    <a:cubicBezTo>
                      <a:pt x="0" y="56"/>
                      <a:pt x="56" y="126"/>
                      <a:pt x="56" y="182"/>
                    </a:cubicBezTo>
                    <a:cubicBezTo>
                      <a:pt x="462" y="238"/>
                      <a:pt x="812" y="238"/>
                      <a:pt x="994" y="238"/>
                    </a:cubicBezTo>
                    <a:lnTo>
                      <a:pt x="1106" y="238"/>
                    </a:lnTo>
                    <a:lnTo>
                      <a:pt x="1106" y="126"/>
                    </a:lnTo>
                    <a:lnTo>
                      <a:pt x="994" y="126"/>
                    </a:lnTo>
                    <a:cubicBezTo>
                      <a:pt x="812" y="126"/>
                      <a:pt x="462" y="5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0" name="Google Shape;3730;p48"/>
              <p:cNvSpPr/>
              <p:nvPr/>
            </p:nvSpPr>
            <p:spPr>
              <a:xfrm>
                <a:off x="3713438" y="1017544"/>
                <a:ext cx="17974" cy="28510"/>
              </a:xfrm>
              <a:custGeom>
                <a:rect b="b" l="l" r="r" t="t"/>
                <a:pathLst>
                  <a:path extrusionOk="0" h="644" w="406">
                    <a:moveTo>
                      <a:pt x="280" y="0"/>
                    </a:moveTo>
                    <a:cubicBezTo>
                      <a:pt x="224" y="224"/>
                      <a:pt x="112" y="462"/>
                      <a:pt x="0" y="644"/>
                    </a:cubicBezTo>
                    <a:lnTo>
                      <a:pt x="168" y="644"/>
                    </a:lnTo>
                    <a:cubicBezTo>
                      <a:pt x="280" y="462"/>
                      <a:pt x="350" y="294"/>
                      <a:pt x="406" y="112"/>
                    </a:cubicBezTo>
                    <a:lnTo>
                      <a:pt x="4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31" name="Google Shape;3731;p48"/>
            <p:cNvSpPr/>
            <p:nvPr/>
          </p:nvSpPr>
          <p:spPr>
            <a:xfrm>
              <a:off x="6992787" y="2929569"/>
              <a:ext cx="75" cy="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48"/>
            <p:cNvSpPr/>
            <p:nvPr/>
          </p:nvSpPr>
          <p:spPr>
            <a:xfrm>
              <a:off x="6733049" y="2775446"/>
              <a:ext cx="264040" cy="193202"/>
            </a:xfrm>
            <a:custGeom>
              <a:rect b="b" l="l" r="r" t="t"/>
              <a:pathLst>
                <a:path extrusionOk="0" h="2561" w="3500">
                  <a:moveTo>
                    <a:pt x="1274" y="168"/>
                  </a:moveTo>
                  <a:lnTo>
                    <a:pt x="1274" y="238"/>
                  </a:lnTo>
                  <a:cubicBezTo>
                    <a:pt x="1274" y="238"/>
                    <a:pt x="1274" y="168"/>
                    <a:pt x="1344" y="168"/>
                  </a:cubicBezTo>
                  <a:close/>
                  <a:moveTo>
                    <a:pt x="225" y="0"/>
                  </a:moveTo>
                  <a:cubicBezTo>
                    <a:pt x="113" y="168"/>
                    <a:pt x="1" y="350"/>
                    <a:pt x="1" y="588"/>
                  </a:cubicBezTo>
                  <a:lnTo>
                    <a:pt x="1" y="644"/>
                  </a:lnTo>
                  <a:cubicBezTo>
                    <a:pt x="463" y="700"/>
                    <a:pt x="994" y="812"/>
                    <a:pt x="1456" y="994"/>
                  </a:cubicBezTo>
                  <a:cubicBezTo>
                    <a:pt x="1456" y="868"/>
                    <a:pt x="1400" y="756"/>
                    <a:pt x="1344" y="588"/>
                  </a:cubicBezTo>
                  <a:cubicBezTo>
                    <a:pt x="1218" y="588"/>
                    <a:pt x="1106" y="462"/>
                    <a:pt x="1218" y="350"/>
                  </a:cubicBezTo>
                  <a:lnTo>
                    <a:pt x="1218" y="294"/>
                  </a:lnTo>
                  <a:cubicBezTo>
                    <a:pt x="1218" y="238"/>
                    <a:pt x="1218" y="168"/>
                    <a:pt x="1162" y="168"/>
                  </a:cubicBezTo>
                  <a:cubicBezTo>
                    <a:pt x="868" y="56"/>
                    <a:pt x="519" y="0"/>
                    <a:pt x="225" y="0"/>
                  </a:cubicBezTo>
                  <a:close/>
                  <a:moveTo>
                    <a:pt x="1" y="756"/>
                  </a:moveTo>
                  <a:cubicBezTo>
                    <a:pt x="1" y="812"/>
                    <a:pt x="1" y="938"/>
                    <a:pt x="57" y="994"/>
                  </a:cubicBezTo>
                  <a:cubicBezTo>
                    <a:pt x="113" y="1106"/>
                    <a:pt x="295" y="1162"/>
                    <a:pt x="463" y="1162"/>
                  </a:cubicBezTo>
                  <a:lnTo>
                    <a:pt x="645" y="1162"/>
                  </a:lnTo>
                  <a:cubicBezTo>
                    <a:pt x="701" y="1050"/>
                    <a:pt x="756" y="938"/>
                    <a:pt x="756" y="868"/>
                  </a:cubicBezTo>
                  <a:cubicBezTo>
                    <a:pt x="519" y="812"/>
                    <a:pt x="225" y="756"/>
                    <a:pt x="1" y="756"/>
                  </a:cubicBezTo>
                  <a:close/>
                  <a:moveTo>
                    <a:pt x="1974" y="462"/>
                  </a:moveTo>
                  <a:cubicBezTo>
                    <a:pt x="1806" y="518"/>
                    <a:pt x="1624" y="588"/>
                    <a:pt x="1456" y="588"/>
                  </a:cubicBezTo>
                  <a:cubicBezTo>
                    <a:pt x="1512" y="812"/>
                    <a:pt x="1568" y="938"/>
                    <a:pt x="1568" y="994"/>
                  </a:cubicBezTo>
                  <a:cubicBezTo>
                    <a:pt x="1862" y="1106"/>
                    <a:pt x="2156" y="1218"/>
                    <a:pt x="2450" y="1399"/>
                  </a:cubicBezTo>
                  <a:cubicBezTo>
                    <a:pt x="2506" y="1399"/>
                    <a:pt x="2618" y="1455"/>
                    <a:pt x="2744" y="1511"/>
                  </a:cubicBezTo>
                  <a:cubicBezTo>
                    <a:pt x="2744" y="1399"/>
                    <a:pt x="2674" y="1218"/>
                    <a:pt x="2618" y="994"/>
                  </a:cubicBezTo>
                  <a:cubicBezTo>
                    <a:pt x="2394" y="756"/>
                    <a:pt x="2156" y="644"/>
                    <a:pt x="1974" y="462"/>
                  </a:cubicBezTo>
                  <a:close/>
                  <a:moveTo>
                    <a:pt x="868" y="938"/>
                  </a:moveTo>
                  <a:cubicBezTo>
                    <a:pt x="812" y="994"/>
                    <a:pt x="756" y="1050"/>
                    <a:pt x="701" y="1218"/>
                  </a:cubicBezTo>
                  <a:cubicBezTo>
                    <a:pt x="1050" y="1218"/>
                    <a:pt x="1344" y="1287"/>
                    <a:pt x="1624" y="1399"/>
                  </a:cubicBezTo>
                  <a:cubicBezTo>
                    <a:pt x="1750" y="1455"/>
                    <a:pt x="1918" y="1511"/>
                    <a:pt x="2044" y="1637"/>
                  </a:cubicBezTo>
                  <a:cubicBezTo>
                    <a:pt x="2100" y="1511"/>
                    <a:pt x="2156" y="1399"/>
                    <a:pt x="2156" y="1343"/>
                  </a:cubicBezTo>
                  <a:cubicBezTo>
                    <a:pt x="1750" y="1162"/>
                    <a:pt x="1274" y="1050"/>
                    <a:pt x="868" y="938"/>
                  </a:cubicBezTo>
                  <a:close/>
                  <a:moveTo>
                    <a:pt x="2744" y="1106"/>
                  </a:moveTo>
                  <a:lnTo>
                    <a:pt x="2744" y="1106"/>
                  </a:lnTo>
                  <a:cubicBezTo>
                    <a:pt x="2800" y="1343"/>
                    <a:pt x="2855" y="1511"/>
                    <a:pt x="2855" y="1567"/>
                  </a:cubicBezTo>
                  <a:cubicBezTo>
                    <a:pt x="2911" y="1637"/>
                    <a:pt x="3023" y="1693"/>
                    <a:pt x="3093" y="1749"/>
                  </a:cubicBezTo>
                  <a:cubicBezTo>
                    <a:pt x="3205" y="1861"/>
                    <a:pt x="3317" y="1917"/>
                    <a:pt x="3443" y="2043"/>
                  </a:cubicBezTo>
                  <a:cubicBezTo>
                    <a:pt x="3205" y="1693"/>
                    <a:pt x="2967" y="1343"/>
                    <a:pt x="2744" y="1106"/>
                  </a:cubicBezTo>
                  <a:close/>
                  <a:moveTo>
                    <a:pt x="2212" y="1399"/>
                  </a:moveTo>
                  <a:cubicBezTo>
                    <a:pt x="2212" y="1455"/>
                    <a:pt x="2156" y="1567"/>
                    <a:pt x="2100" y="1693"/>
                  </a:cubicBezTo>
                  <a:lnTo>
                    <a:pt x="2450" y="2043"/>
                  </a:lnTo>
                  <a:cubicBezTo>
                    <a:pt x="2562" y="2211"/>
                    <a:pt x="2674" y="2393"/>
                    <a:pt x="2800" y="2561"/>
                  </a:cubicBezTo>
                  <a:cubicBezTo>
                    <a:pt x="3149" y="2449"/>
                    <a:pt x="3373" y="2337"/>
                    <a:pt x="3499" y="2211"/>
                  </a:cubicBezTo>
                  <a:lnTo>
                    <a:pt x="3443" y="2211"/>
                  </a:lnTo>
                  <a:cubicBezTo>
                    <a:pt x="3261" y="2043"/>
                    <a:pt x="3023" y="1861"/>
                    <a:pt x="2855" y="1749"/>
                  </a:cubicBezTo>
                  <a:cubicBezTo>
                    <a:pt x="2674" y="1637"/>
                    <a:pt x="2450" y="1511"/>
                    <a:pt x="2212" y="1399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48"/>
            <p:cNvSpPr/>
            <p:nvPr/>
          </p:nvSpPr>
          <p:spPr>
            <a:xfrm>
              <a:off x="7023416" y="2617099"/>
              <a:ext cx="303042" cy="1222505"/>
            </a:xfrm>
            <a:custGeom>
              <a:rect b="b" l="l" r="r" t="t"/>
              <a:pathLst>
                <a:path extrusionOk="0" h="16205" w="4017">
                  <a:moveTo>
                    <a:pt x="1973" y="0"/>
                  </a:moveTo>
                  <a:cubicBezTo>
                    <a:pt x="574" y="2561"/>
                    <a:pt x="0" y="5541"/>
                    <a:pt x="294" y="8396"/>
                  </a:cubicBezTo>
                  <a:cubicBezTo>
                    <a:pt x="644" y="11251"/>
                    <a:pt x="1861" y="14049"/>
                    <a:pt x="3792" y="16204"/>
                  </a:cubicBezTo>
                  <a:lnTo>
                    <a:pt x="4016" y="15980"/>
                  </a:lnTo>
                  <a:cubicBezTo>
                    <a:pt x="2155" y="13881"/>
                    <a:pt x="924" y="11139"/>
                    <a:pt x="644" y="8340"/>
                  </a:cubicBezTo>
                  <a:cubicBezTo>
                    <a:pt x="294" y="5541"/>
                    <a:pt x="868" y="2617"/>
                    <a:pt x="2267" y="168"/>
                  </a:cubicBezTo>
                  <a:lnTo>
                    <a:pt x="19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48"/>
            <p:cNvSpPr/>
            <p:nvPr/>
          </p:nvSpPr>
          <p:spPr>
            <a:xfrm>
              <a:off x="6020517" y="3132048"/>
              <a:ext cx="1525472" cy="1416839"/>
            </a:xfrm>
            <a:custGeom>
              <a:rect b="b" l="l" r="r" t="t"/>
              <a:pathLst>
                <a:path extrusionOk="0" h="18781" w="20221">
                  <a:moveTo>
                    <a:pt x="10152" y="0"/>
                  </a:moveTo>
                  <a:cubicBezTo>
                    <a:pt x="9803" y="0"/>
                    <a:pt x="9451" y="19"/>
                    <a:pt x="9096" y="59"/>
                  </a:cubicBezTo>
                  <a:cubicBezTo>
                    <a:pt x="3849" y="577"/>
                    <a:pt x="0" y="5362"/>
                    <a:pt x="574" y="10722"/>
                  </a:cubicBezTo>
                  <a:cubicBezTo>
                    <a:pt x="1064" y="15660"/>
                    <a:pt x="5059" y="18781"/>
                    <a:pt x="9833" y="18781"/>
                  </a:cubicBezTo>
                  <a:cubicBezTo>
                    <a:pt x="10240" y="18781"/>
                    <a:pt x="10652" y="18758"/>
                    <a:pt x="11069" y="18712"/>
                  </a:cubicBezTo>
                  <a:cubicBezTo>
                    <a:pt x="16317" y="18124"/>
                    <a:pt x="20221" y="14108"/>
                    <a:pt x="19703" y="8735"/>
                  </a:cubicBezTo>
                  <a:cubicBezTo>
                    <a:pt x="19155" y="3734"/>
                    <a:pt x="15012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48"/>
            <p:cNvSpPr/>
            <p:nvPr/>
          </p:nvSpPr>
          <p:spPr>
            <a:xfrm>
              <a:off x="7185912" y="4389473"/>
              <a:ext cx="61333" cy="44434"/>
            </a:xfrm>
            <a:custGeom>
              <a:rect b="b" l="l" r="r" t="t"/>
              <a:pathLst>
                <a:path extrusionOk="0" h="589" w="813">
                  <a:moveTo>
                    <a:pt x="757" y="1"/>
                  </a:moveTo>
                  <a:cubicBezTo>
                    <a:pt x="519" y="239"/>
                    <a:pt x="295" y="407"/>
                    <a:pt x="1" y="589"/>
                  </a:cubicBezTo>
                  <a:cubicBezTo>
                    <a:pt x="295" y="407"/>
                    <a:pt x="519" y="239"/>
                    <a:pt x="813" y="57"/>
                  </a:cubicBezTo>
                  <a:cubicBezTo>
                    <a:pt x="813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FEED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48"/>
            <p:cNvSpPr/>
            <p:nvPr/>
          </p:nvSpPr>
          <p:spPr>
            <a:xfrm>
              <a:off x="6046928" y="3404611"/>
              <a:ext cx="1398808" cy="1143293"/>
            </a:xfrm>
            <a:custGeom>
              <a:rect b="b" l="l" r="r" t="t"/>
              <a:pathLst>
                <a:path extrusionOk="0" h="15155" w="18542">
                  <a:moveTo>
                    <a:pt x="16848" y="518"/>
                  </a:moveTo>
                  <a:cubicBezTo>
                    <a:pt x="17016" y="518"/>
                    <a:pt x="17086" y="868"/>
                    <a:pt x="16848" y="868"/>
                  </a:cubicBezTo>
                  <a:cubicBezTo>
                    <a:pt x="16610" y="868"/>
                    <a:pt x="16610" y="574"/>
                    <a:pt x="16848" y="518"/>
                  </a:cubicBezTo>
                  <a:close/>
                  <a:moveTo>
                    <a:pt x="16037" y="2043"/>
                  </a:moveTo>
                  <a:cubicBezTo>
                    <a:pt x="16148" y="2043"/>
                    <a:pt x="16204" y="2267"/>
                    <a:pt x="16037" y="2267"/>
                  </a:cubicBezTo>
                  <a:cubicBezTo>
                    <a:pt x="15911" y="2267"/>
                    <a:pt x="15911" y="2043"/>
                    <a:pt x="16037" y="2043"/>
                  </a:cubicBezTo>
                  <a:close/>
                  <a:moveTo>
                    <a:pt x="17436" y="2561"/>
                  </a:moveTo>
                  <a:cubicBezTo>
                    <a:pt x="17548" y="2561"/>
                    <a:pt x="17604" y="2743"/>
                    <a:pt x="17436" y="2743"/>
                  </a:cubicBezTo>
                  <a:cubicBezTo>
                    <a:pt x="17310" y="2743"/>
                    <a:pt x="17310" y="2561"/>
                    <a:pt x="17436" y="2561"/>
                  </a:cubicBezTo>
                  <a:close/>
                  <a:moveTo>
                    <a:pt x="16037" y="3554"/>
                  </a:moveTo>
                  <a:cubicBezTo>
                    <a:pt x="16148" y="3554"/>
                    <a:pt x="16204" y="3722"/>
                    <a:pt x="16037" y="3792"/>
                  </a:cubicBezTo>
                  <a:cubicBezTo>
                    <a:pt x="15911" y="3792"/>
                    <a:pt x="15911" y="3554"/>
                    <a:pt x="16037" y="3554"/>
                  </a:cubicBezTo>
                  <a:close/>
                  <a:moveTo>
                    <a:pt x="812" y="4660"/>
                  </a:moveTo>
                  <a:cubicBezTo>
                    <a:pt x="1106" y="4660"/>
                    <a:pt x="1162" y="5192"/>
                    <a:pt x="868" y="5192"/>
                  </a:cubicBezTo>
                  <a:lnTo>
                    <a:pt x="812" y="5192"/>
                  </a:lnTo>
                  <a:cubicBezTo>
                    <a:pt x="518" y="5192"/>
                    <a:pt x="462" y="4716"/>
                    <a:pt x="812" y="4716"/>
                  </a:cubicBezTo>
                  <a:lnTo>
                    <a:pt x="812" y="4660"/>
                  </a:lnTo>
                  <a:close/>
                  <a:moveTo>
                    <a:pt x="14749" y="5066"/>
                  </a:moveTo>
                  <a:cubicBezTo>
                    <a:pt x="14917" y="5066"/>
                    <a:pt x="14917" y="5248"/>
                    <a:pt x="14805" y="5304"/>
                  </a:cubicBezTo>
                  <a:lnTo>
                    <a:pt x="14749" y="5304"/>
                  </a:lnTo>
                  <a:cubicBezTo>
                    <a:pt x="14637" y="5304"/>
                    <a:pt x="14637" y="5066"/>
                    <a:pt x="14749" y="5066"/>
                  </a:cubicBezTo>
                  <a:close/>
                  <a:moveTo>
                    <a:pt x="756" y="6409"/>
                  </a:moveTo>
                  <a:cubicBezTo>
                    <a:pt x="924" y="6409"/>
                    <a:pt x="994" y="6703"/>
                    <a:pt x="756" y="6759"/>
                  </a:cubicBezTo>
                  <a:cubicBezTo>
                    <a:pt x="518" y="6759"/>
                    <a:pt x="518" y="6409"/>
                    <a:pt x="700" y="6409"/>
                  </a:cubicBezTo>
                  <a:close/>
                  <a:moveTo>
                    <a:pt x="1917" y="7109"/>
                  </a:moveTo>
                  <a:cubicBezTo>
                    <a:pt x="2211" y="7109"/>
                    <a:pt x="2267" y="7640"/>
                    <a:pt x="1917" y="7640"/>
                  </a:cubicBezTo>
                  <a:cubicBezTo>
                    <a:pt x="1623" y="7640"/>
                    <a:pt x="1567" y="7165"/>
                    <a:pt x="1861" y="7109"/>
                  </a:cubicBezTo>
                  <a:close/>
                  <a:moveTo>
                    <a:pt x="756" y="8340"/>
                  </a:moveTo>
                  <a:cubicBezTo>
                    <a:pt x="924" y="8340"/>
                    <a:pt x="924" y="8508"/>
                    <a:pt x="812" y="8508"/>
                  </a:cubicBezTo>
                  <a:lnTo>
                    <a:pt x="756" y="8508"/>
                  </a:lnTo>
                  <a:cubicBezTo>
                    <a:pt x="644" y="8508"/>
                    <a:pt x="644" y="8340"/>
                    <a:pt x="756" y="8340"/>
                  </a:cubicBezTo>
                  <a:close/>
                  <a:moveTo>
                    <a:pt x="1917" y="8970"/>
                  </a:moveTo>
                  <a:cubicBezTo>
                    <a:pt x="2099" y="8970"/>
                    <a:pt x="2099" y="9264"/>
                    <a:pt x="1917" y="9320"/>
                  </a:cubicBezTo>
                  <a:cubicBezTo>
                    <a:pt x="1693" y="9320"/>
                    <a:pt x="1693" y="8970"/>
                    <a:pt x="1861" y="8970"/>
                  </a:cubicBezTo>
                  <a:close/>
                  <a:moveTo>
                    <a:pt x="3610" y="9739"/>
                  </a:moveTo>
                  <a:cubicBezTo>
                    <a:pt x="3904" y="9739"/>
                    <a:pt x="3960" y="10201"/>
                    <a:pt x="3610" y="10257"/>
                  </a:cubicBezTo>
                  <a:cubicBezTo>
                    <a:pt x="3317" y="10257"/>
                    <a:pt x="3261" y="9795"/>
                    <a:pt x="3555" y="9739"/>
                  </a:cubicBezTo>
                  <a:close/>
                  <a:moveTo>
                    <a:pt x="12412" y="10551"/>
                  </a:moveTo>
                  <a:cubicBezTo>
                    <a:pt x="12594" y="10551"/>
                    <a:pt x="12594" y="10719"/>
                    <a:pt x="12468" y="10719"/>
                  </a:cubicBezTo>
                  <a:lnTo>
                    <a:pt x="12412" y="10719"/>
                  </a:lnTo>
                  <a:cubicBezTo>
                    <a:pt x="12300" y="10719"/>
                    <a:pt x="12300" y="10551"/>
                    <a:pt x="12412" y="10551"/>
                  </a:cubicBezTo>
                  <a:close/>
                  <a:moveTo>
                    <a:pt x="5122" y="10551"/>
                  </a:moveTo>
                  <a:cubicBezTo>
                    <a:pt x="5304" y="10551"/>
                    <a:pt x="5360" y="10789"/>
                    <a:pt x="5192" y="10845"/>
                  </a:cubicBezTo>
                  <a:cubicBezTo>
                    <a:pt x="5192" y="10901"/>
                    <a:pt x="5122" y="10901"/>
                    <a:pt x="5122" y="10901"/>
                  </a:cubicBezTo>
                  <a:cubicBezTo>
                    <a:pt x="4954" y="10901"/>
                    <a:pt x="4898" y="10607"/>
                    <a:pt x="5066" y="10551"/>
                  </a:cubicBezTo>
                  <a:close/>
                  <a:moveTo>
                    <a:pt x="2617" y="10901"/>
                  </a:moveTo>
                  <a:cubicBezTo>
                    <a:pt x="2799" y="10901"/>
                    <a:pt x="2855" y="11251"/>
                    <a:pt x="2617" y="11251"/>
                  </a:cubicBezTo>
                  <a:cubicBezTo>
                    <a:pt x="2393" y="11251"/>
                    <a:pt x="2393" y="10957"/>
                    <a:pt x="2617" y="10901"/>
                  </a:cubicBezTo>
                  <a:close/>
                  <a:moveTo>
                    <a:pt x="13868" y="11769"/>
                  </a:moveTo>
                  <a:cubicBezTo>
                    <a:pt x="14049" y="11769"/>
                    <a:pt x="14049" y="12118"/>
                    <a:pt x="13868" y="12118"/>
                  </a:cubicBezTo>
                  <a:lnTo>
                    <a:pt x="13812" y="12118"/>
                  </a:lnTo>
                  <a:cubicBezTo>
                    <a:pt x="13644" y="12118"/>
                    <a:pt x="13644" y="11838"/>
                    <a:pt x="13812" y="11769"/>
                  </a:cubicBezTo>
                  <a:close/>
                  <a:moveTo>
                    <a:pt x="4198" y="12006"/>
                  </a:moveTo>
                  <a:cubicBezTo>
                    <a:pt x="4422" y="12006"/>
                    <a:pt x="4548" y="12412"/>
                    <a:pt x="4310" y="12538"/>
                  </a:cubicBezTo>
                  <a:lnTo>
                    <a:pt x="4198" y="12538"/>
                  </a:lnTo>
                  <a:cubicBezTo>
                    <a:pt x="3960" y="12538"/>
                    <a:pt x="3848" y="12118"/>
                    <a:pt x="4072" y="12062"/>
                  </a:cubicBezTo>
                  <a:cubicBezTo>
                    <a:pt x="4142" y="12006"/>
                    <a:pt x="4198" y="12006"/>
                    <a:pt x="4198" y="12006"/>
                  </a:cubicBezTo>
                  <a:close/>
                  <a:moveTo>
                    <a:pt x="6409" y="12300"/>
                  </a:moveTo>
                  <a:cubicBezTo>
                    <a:pt x="6591" y="12300"/>
                    <a:pt x="6647" y="12538"/>
                    <a:pt x="6465" y="12594"/>
                  </a:cubicBezTo>
                  <a:lnTo>
                    <a:pt x="6409" y="12650"/>
                  </a:lnTo>
                  <a:cubicBezTo>
                    <a:pt x="6241" y="12650"/>
                    <a:pt x="6171" y="12356"/>
                    <a:pt x="6353" y="12300"/>
                  </a:cubicBezTo>
                  <a:close/>
                  <a:moveTo>
                    <a:pt x="8564" y="12412"/>
                  </a:moveTo>
                  <a:cubicBezTo>
                    <a:pt x="8802" y="12412"/>
                    <a:pt x="8802" y="12706"/>
                    <a:pt x="8620" y="12762"/>
                  </a:cubicBezTo>
                  <a:lnTo>
                    <a:pt x="8564" y="12762"/>
                  </a:lnTo>
                  <a:cubicBezTo>
                    <a:pt x="8396" y="12762"/>
                    <a:pt x="8396" y="12412"/>
                    <a:pt x="8564" y="12412"/>
                  </a:cubicBezTo>
                  <a:close/>
                  <a:moveTo>
                    <a:pt x="11363" y="12356"/>
                  </a:moveTo>
                  <a:cubicBezTo>
                    <a:pt x="11601" y="12356"/>
                    <a:pt x="11713" y="12706"/>
                    <a:pt x="11419" y="12818"/>
                  </a:cubicBezTo>
                  <a:lnTo>
                    <a:pt x="11363" y="12818"/>
                  </a:lnTo>
                  <a:cubicBezTo>
                    <a:pt x="11139" y="12818"/>
                    <a:pt x="11013" y="12468"/>
                    <a:pt x="11251" y="12356"/>
                  </a:cubicBezTo>
                  <a:close/>
                  <a:moveTo>
                    <a:pt x="13350" y="13350"/>
                  </a:moveTo>
                  <a:cubicBezTo>
                    <a:pt x="13644" y="13350"/>
                    <a:pt x="13700" y="13812"/>
                    <a:pt x="13350" y="13868"/>
                  </a:cubicBezTo>
                  <a:cubicBezTo>
                    <a:pt x="13056" y="13868"/>
                    <a:pt x="13000" y="13350"/>
                    <a:pt x="13294" y="13350"/>
                  </a:cubicBezTo>
                  <a:close/>
                  <a:moveTo>
                    <a:pt x="7403" y="13756"/>
                  </a:moveTo>
                  <a:cubicBezTo>
                    <a:pt x="7515" y="13756"/>
                    <a:pt x="7515" y="13937"/>
                    <a:pt x="7403" y="13937"/>
                  </a:cubicBezTo>
                  <a:cubicBezTo>
                    <a:pt x="7291" y="13937"/>
                    <a:pt x="7221" y="13756"/>
                    <a:pt x="7403" y="13756"/>
                  </a:cubicBezTo>
                  <a:close/>
                  <a:moveTo>
                    <a:pt x="10089" y="13644"/>
                  </a:moveTo>
                  <a:cubicBezTo>
                    <a:pt x="10369" y="13644"/>
                    <a:pt x="10663" y="13756"/>
                    <a:pt x="10663" y="13993"/>
                  </a:cubicBezTo>
                  <a:cubicBezTo>
                    <a:pt x="10719" y="14161"/>
                    <a:pt x="10439" y="14343"/>
                    <a:pt x="10019" y="14399"/>
                  </a:cubicBezTo>
                  <a:lnTo>
                    <a:pt x="9907" y="14399"/>
                  </a:lnTo>
                  <a:cubicBezTo>
                    <a:pt x="9558" y="14399"/>
                    <a:pt x="9320" y="14287"/>
                    <a:pt x="9320" y="14105"/>
                  </a:cubicBezTo>
                  <a:cubicBezTo>
                    <a:pt x="9264" y="13868"/>
                    <a:pt x="9558" y="13700"/>
                    <a:pt x="9963" y="13644"/>
                  </a:cubicBezTo>
                  <a:close/>
                  <a:moveTo>
                    <a:pt x="17198" y="0"/>
                  </a:moveTo>
                  <a:cubicBezTo>
                    <a:pt x="14805" y="1567"/>
                    <a:pt x="13700" y="4604"/>
                    <a:pt x="13644" y="7696"/>
                  </a:cubicBezTo>
                  <a:cubicBezTo>
                    <a:pt x="13588" y="9907"/>
                    <a:pt x="11769" y="11601"/>
                    <a:pt x="9614" y="11601"/>
                  </a:cubicBezTo>
                  <a:lnTo>
                    <a:pt x="9152" y="11601"/>
                  </a:lnTo>
                  <a:cubicBezTo>
                    <a:pt x="4954" y="11139"/>
                    <a:pt x="1106" y="7696"/>
                    <a:pt x="994" y="1973"/>
                  </a:cubicBezTo>
                  <a:cubicBezTo>
                    <a:pt x="294" y="3498"/>
                    <a:pt x="0" y="5248"/>
                    <a:pt x="168" y="7053"/>
                  </a:cubicBezTo>
                  <a:lnTo>
                    <a:pt x="168" y="7109"/>
                  </a:lnTo>
                  <a:cubicBezTo>
                    <a:pt x="644" y="11419"/>
                    <a:pt x="3722" y="14343"/>
                    <a:pt x="7697" y="14987"/>
                  </a:cubicBezTo>
                  <a:cubicBezTo>
                    <a:pt x="8270" y="15099"/>
                    <a:pt x="8858" y="15155"/>
                    <a:pt x="9502" y="15155"/>
                  </a:cubicBezTo>
                  <a:cubicBezTo>
                    <a:pt x="9851" y="15155"/>
                    <a:pt x="10257" y="15155"/>
                    <a:pt x="10663" y="15099"/>
                  </a:cubicBezTo>
                  <a:lnTo>
                    <a:pt x="10789" y="15099"/>
                  </a:lnTo>
                  <a:cubicBezTo>
                    <a:pt x="12356" y="14917"/>
                    <a:pt x="13756" y="14399"/>
                    <a:pt x="14987" y="13700"/>
                  </a:cubicBezTo>
                  <a:cubicBezTo>
                    <a:pt x="15043" y="13644"/>
                    <a:pt x="15043" y="13644"/>
                    <a:pt x="15099" y="13644"/>
                  </a:cubicBezTo>
                  <a:cubicBezTo>
                    <a:pt x="15392" y="13463"/>
                    <a:pt x="15615" y="13295"/>
                    <a:pt x="15851" y="13059"/>
                  </a:cubicBezTo>
                  <a:lnTo>
                    <a:pt x="15851" y="13059"/>
                  </a:lnTo>
                  <a:cubicBezTo>
                    <a:pt x="15615" y="13295"/>
                    <a:pt x="15392" y="13462"/>
                    <a:pt x="15099" y="13588"/>
                  </a:cubicBezTo>
                  <a:cubicBezTo>
                    <a:pt x="14749" y="12118"/>
                    <a:pt x="14399" y="10607"/>
                    <a:pt x="14455" y="9040"/>
                  </a:cubicBezTo>
                  <a:cubicBezTo>
                    <a:pt x="14637" y="6465"/>
                    <a:pt x="16093" y="3373"/>
                    <a:pt x="18541" y="2267"/>
                  </a:cubicBezTo>
                  <a:cubicBezTo>
                    <a:pt x="18192" y="1455"/>
                    <a:pt x="17716" y="700"/>
                    <a:pt x="17198" y="0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48"/>
            <p:cNvSpPr/>
            <p:nvPr/>
          </p:nvSpPr>
          <p:spPr>
            <a:xfrm>
              <a:off x="7449875" y="3589287"/>
              <a:ext cx="18030" cy="39153"/>
            </a:xfrm>
            <a:custGeom>
              <a:rect b="b" l="l" r="r" t="t"/>
              <a:pathLst>
                <a:path extrusionOk="0" h="519" w="239">
                  <a:moveTo>
                    <a:pt x="0" y="1"/>
                  </a:moveTo>
                  <a:cubicBezTo>
                    <a:pt x="56" y="169"/>
                    <a:pt x="168" y="351"/>
                    <a:pt x="238" y="519"/>
                  </a:cubicBezTo>
                  <a:lnTo>
                    <a:pt x="238" y="519"/>
                  </a:lnTo>
                  <a:cubicBezTo>
                    <a:pt x="168" y="351"/>
                    <a:pt x="56" y="169"/>
                    <a:pt x="0" y="1"/>
                  </a:cubicBezTo>
                  <a:close/>
                </a:path>
              </a:pathLst>
            </a:custGeom>
            <a:solidFill>
              <a:srgbClr val="2AA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48"/>
            <p:cNvSpPr/>
            <p:nvPr/>
          </p:nvSpPr>
          <p:spPr>
            <a:xfrm>
              <a:off x="7445650" y="3575632"/>
              <a:ext cx="4300" cy="13730"/>
            </a:xfrm>
            <a:custGeom>
              <a:rect b="b" l="l" r="r" t="t"/>
              <a:pathLst>
                <a:path extrusionOk="0" h="182" w="57">
                  <a:moveTo>
                    <a:pt x="0" y="0"/>
                  </a:moveTo>
                  <a:lnTo>
                    <a:pt x="0" y="0"/>
                  </a:lnTo>
                  <a:cubicBezTo>
                    <a:pt x="0" y="56"/>
                    <a:pt x="56" y="126"/>
                    <a:pt x="56" y="182"/>
                  </a:cubicBezTo>
                  <a:lnTo>
                    <a:pt x="56" y="182"/>
                  </a:lnTo>
                  <a:cubicBezTo>
                    <a:pt x="56" y="126"/>
                    <a:pt x="0" y="56"/>
                    <a:pt x="0" y="0"/>
                  </a:cubicBezTo>
                  <a:close/>
                </a:path>
              </a:pathLst>
            </a:custGeom>
            <a:solidFill>
              <a:srgbClr val="196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48"/>
            <p:cNvSpPr/>
            <p:nvPr/>
          </p:nvSpPr>
          <p:spPr>
            <a:xfrm>
              <a:off x="7445650" y="3575632"/>
              <a:ext cx="22255" cy="52808"/>
            </a:xfrm>
            <a:custGeom>
              <a:rect b="b" l="l" r="r" t="t"/>
              <a:pathLst>
                <a:path extrusionOk="0" h="700" w="295">
                  <a:moveTo>
                    <a:pt x="0" y="0"/>
                  </a:moveTo>
                  <a:cubicBezTo>
                    <a:pt x="0" y="56"/>
                    <a:pt x="56" y="126"/>
                    <a:pt x="56" y="182"/>
                  </a:cubicBezTo>
                  <a:cubicBezTo>
                    <a:pt x="89" y="281"/>
                    <a:pt x="141" y="384"/>
                    <a:pt x="193" y="486"/>
                  </a:cubicBezTo>
                  <a:lnTo>
                    <a:pt x="193" y="486"/>
                  </a:lnTo>
                  <a:cubicBezTo>
                    <a:pt x="128" y="327"/>
                    <a:pt x="77" y="164"/>
                    <a:pt x="0" y="0"/>
                  </a:cubicBezTo>
                  <a:close/>
                  <a:moveTo>
                    <a:pt x="193" y="486"/>
                  </a:moveTo>
                  <a:cubicBezTo>
                    <a:pt x="222" y="559"/>
                    <a:pt x="255" y="630"/>
                    <a:pt x="294" y="700"/>
                  </a:cubicBezTo>
                  <a:cubicBezTo>
                    <a:pt x="265" y="630"/>
                    <a:pt x="229" y="559"/>
                    <a:pt x="193" y="486"/>
                  </a:cubicBezTo>
                  <a:close/>
                </a:path>
              </a:pathLst>
            </a:custGeom>
            <a:solidFill>
              <a:srgbClr val="FF8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48"/>
            <p:cNvSpPr/>
            <p:nvPr/>
          </p:nvSpPr>
          <p:spPr>
            <a:xfrm>
              <a:off x="7133180" y="3575632"/>
              <a:ext cx="334727" cy="854056"/>
            </a:xfrm>
            <a:custGeom>
              <a:rect b="b" l="l" r="r" t="t"/>
              <a:pathLst>
                <a:path extrusionOk="0" h="11321" w="4437">
                  <a:moveTo>
                    <a:pt x="994" y="5024"/>
                  </a:moveTo>
                  <a:cubicBezTo>
                    <a:pt x="1106" y="5024"/>
                    <a:pt x="1162" y="5248"/>
                    <a:pt x="1050" y="5248"/>
                  </a:cubicBezTo>
                  <a:lnTo>
                    <a:pt x="994" y="5248"/>
                  </a:lnTo>
                  <a:cubicBezTo>
                    <a:pt x="868" y="5248"/>
                    <a:pt x="868" y="5080"/>
                    <a:pt x="994" y="5024"/>
                  </a:cubicBezTo>
                  <a:close/>
                  <a:moveTo>
                    <a:pt x="868" y="9921"/>
                  </a:moveTo>
                  <a:cubicBezTo>
                    <a:pt x="1050" y="9921"/>
                    <a:pt x="1106" y="10201"/>
                    <a:pt x="868" y="10201"/>
                  </a:cubicBezTo>
                  <a:cubicBezTo>
                    <a:pt x="644" y="10201"/>
                    <a:pt x="644" y="9921"/>
                    <a:pt x="868" y="9921"/>
                  </a:cubicBezTo>
                  <a:close/>
                  <a:moveTo>
                    <a:pt x="4142" y="0"/>
                  </a:moveTo>
                  <a:cubicBezTo>
                    <a:pt x="1694" y="1106"/>
                    <a:pt x="238" y="4198"/>
                    <a:pt x="56" y="6773"/>
                  </a:cubicBezTo>
                  <a:cubicBezTo>
                    <a:pt x="0" y="8340"/>
                    <a:pt x="350" y="9851"/>
                    <a:pt x="700" y="11321"/>
                  </a:cubicBezTo>
                  <a:cubicBezTo>
                    <a:pt x="994" y="11195"/>
                    <a:pt x="1218" y="11027"/>
                    <a:pt x="1456" y="10789"/>
                  </a:cubicBezTo>
                  <a:cubicBezTo>
                    <a:pt x="1162" y="9977"/>
                    <a:pt x="938" y="9040"/>
                    <a:pt x="868" y="8172"/>
                  </a:cubicBezTo>
                  <a:cubicBezTo>
                    <a:pt x="868" y="8172"/>
                    <a:pt x="812" y="8228"/>
                    <a:pt x="756" y="8228"/>
                  </a:cubicBezTo>
                  <a:lnTo>
                    <a:pt x="700" y="8228"/>
                  </a:lnTo>
                  <a:cubicBezTo>
                    <a:pt x="406" y="8228"/>
                    <a:pt x="350" y="7752"/>
                    <a:pt x="700" y="7696"/>
                  </a:cubicBezTo>
                  <a:cubicBezTo>
                    <a:pt x="756" y="7696"/>
                    <a:pt x="812" y="7752"/>
                    <a:pt x="868" y="7822"/>
                  </a:cubicBezTo>
                  <a:cubicBezTo>
                    <a:pt x="812" y="6479"/>
                    <a:pt x="1050" y="5080"/>
                    <a:pt x="1568" y="3792"/>
                  </a:cubicBezTo>
                  <a:cubicBezTo>
                    <a:pt x="1638" y="3554"/>
                    <a:pt x="1694" y="3386"/>
                    <a:pt x="1805" y="3149"/>
                  </a:cubicBezTo>
                  <a:cubicBezTo>
                    <a:pt x="2267" y="2043"/>
                    <a:pt x="3205" y="1231"/>
                    <a:pt x="4436" y="700"/>
                  </a:cubicBezTo>
                  <a:cubicBezTo>
                    <a:pt x="4310" y="476"/>
                    <a:pt x="4254" y="238"/>
                    <a:pt x="4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41" name="Google Shape;3741;p48"/>
            <p:cNvGrpSpPr/>
            <p:nvPr/>
          </p:nvGrpSpPr>
          <p:grpSpPr>
            <a:xfrm>
              <a:off x="6556516" y="3179665"/>
              <a:ext cx="682018" cy="198548"/>
              <a:chOff x="3070372" y="808147"/>
              <a:chExt cx="400245" cy="116519"/>
            </a:xfrm>
          </p:grpSpPr>
          <p:sp>
            <p:nvSpPr>
              <p:cNvPr id="3742" name="Google Shape;3742;p48"/>
              <p:cNvSpPr/>
              <p:nvPr/>
            </p:nvSpPr>
            <p:spPr>
              <a:xfrm>
                <a:off x="3070372" y="813725"/>
                <a:ext cx="62022" cy="20497"/>
              </a:xfrm>
              <a:custGeom>
                <a:rect b="b" l="l" r="r" t="t"/>
                <a:pathLst>
                  <a:path extrusionOk="0" h="463" w="1401">
                    <a:moveTo>
                      <a:pt x="1232" y="0"/>
                    </a:moveTo>
                    <a:cubicBezTo>
                      <a:pt x="883" y="56"/>
                      <a:pt x="463" y="112"/>
                      <a:pt x="57" y="224"/>
                    </a:cubicBezTo>
                    <a:cubicBezTo>
                      <a:pt x="1" y="224"/>
                      <a:pt x="1" y="350"/>
                      <a:pt x="1" y="406"/>
                    </a:cubicBezTo>
                    <a:cubicBezTo>
                      <a:pt x="1" y="462"/>
                      <a:pt x="57" y="462"/>
                      <a:pt x="113" y="462"/>
                    </a:cubicBezTo>
                    <a:cubicBezTo>
                      <a:pt x="533" y="406"/>
                      <a:pt x="939" y="280"/>
                      <a:pt x="1288" y="224"/>
                    </a:cubicBezTo>
                    <a:cubicBezTo>
                      <a:pt x="1344" y="224"/>
                      <a:pt x="1400" y="168"/>
                      <a:pt x="1400" y="112"/>
                    </a:cubicBezTo>
                    <a:cubicBezTo>
                      <a:pt x="1400" y="56"/>
                      <a:pt x="1344" y="0"/>
                      <a:pt x="12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3" name="Google Shape;3743;p48"/>
              <p:cNvSpPr/>
              <p:nvPr/>
            </p:nvSpPr>
            <p:spPr>
              <a:xfrm>
                <a:off x="3163295" y="808147"/>
                <a:ext cx="66981" cy="13060"/>
              </a:xfrm>
              <a:custGeom>
                <a:rect b="b" l="l" r="r" t="t"/>
                <a:pathLst>
                  <a:path extrusionOk="0" h="295" w="1513">
                    <a:moveTo>
                      <a:pt x="113" y="1"/>
                    </a:moveTo>
                    <a:cubicBezTo>
                      <a:pt x="57" y="57"/>
                      <a:pt x="1" y="126"/>
                      <a:pt x="1" y="182"/>
                    </a:cubicBezTo>
                    <a:cubicBezTo>
                      <a:pt x="1" y="238"/>
                      <a:pt x="57" y="294"/>
                      <a:pt x="113" y="294"/>
                    </a:cubicBezTo>
                    <a:lnTo>
                      <a:pt x="1344" y="294"/>
                    </a:lnTo>
                    <a:cubicBezTo>
                      <a:pt x="1400" y="294"/>
                      <a:pt x="1456" y="238"/>
                      <a:pt x="1456" y="182"/>
                    </a:cubicBezTo>
                    <a:cubicBezTo>
                      <a:pt x="1512" y="126"/>
                      <a:pt x="1456" y="57"/>
                      <a:pt x="1344" y="57"/>
                    </a:cubicBezTo>
                    <a:cubicBezTo>
                      <a:pt x="1162" y="1"/>
                      <a:pt x="939" y="1"/>
                      <a:pt x="7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4" name="Google Shape;3744;p48"/>
              <p:cNvSpPr/>
              <p:nvPr/>
            </p:nvSpPr>
            <p:spPr>
              <a:xfrm>
                <a:off x="3284727" y="818683"/>
                <a:ext cx="185890" cy="105982"/>
              </a:xfrm>
              <a:custGeom>
                <a:rect b="b" l="l" r="r" t="t"/>
                <a:pathLst>
                  <a:path extrusionOk="0" h="2394" w="4199">
                    <a:moveTo>
                      <a:pt x="113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1" y="238"/>
                      <a:pt x="57" y="294"/>
                    </a:cubicBezTo>
                    <a:cubicBezTo>
                      <a:pt x="2617" y="868"/>
                      <a:pt x="3961" y="2337"/>
                      <a:pt x="3961" y="2393"/>
                    </a:cubicBezTo>
                    <a:lnTo>
                      <a:pt x="4143" y="2393"/>
                    </a:lnTo>
                    <a:cubicBezTo>
                      <a:pt x="4199" y="2337"/>
                      <a:pt x="4199" y="2267"/>
                      <a:pt x="4143" y="2211"/>
                    </a:cubicBezTo>
                    <a:cubicBezTo>
                      <a:pt x="4087" y="2155"/>
                      <a:pt x="2743" y="644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45" name="Google Shape;3745;p48"/>
            <p:cNvSpPr/>
            <p:nvPr/>
          </p:nvSpPr>
          <p:spPr>
            <a:xfrm>
              <a:off x="7102552" y="3585439"/>
              <a:ext cx="1526528" cy="1259169"/>
            </a:xfrm>
            <a:custGeom>
              <a:rect b="b" l="l" r="r" t="t"/>
              <a:pathLst>
                <a:path extrusionOk="0" h="16691" w="20235">
                  <a:moveTo>
                    <a:pt x="8248" y="1"/>
                  </a:moveTo>
                  <a:cubicBezTo>
                    <a:pt x="5731" y="1"/>
                    <a:pt x="3599" y="888"/>
                    <a:pt x="2561" y="2501"/>
                  </a:cubicBezTo>
                  <a:cubicBezTo>
                    <a:pt x="2505" y="2669"/>
                    <a:pt x="2393" y="2795"/>
                    <a:pt x="2323" y="2963"/>
                  </a:cubicBezTo>
                  <a:cubicBezTo>
                    <a:pt x="2211" y="3144"/>
                    <a:pt x="2155" y="3312"/>
                    <a:pt x="2044" y="3550"/>
                  </a:cubicBezTo>
                  <a:cubicBezTo>
                    <a:pt x="1" y="8392"/>
                    <a:pt x="2155" y="13919"/>
                    <a:pt x="6941" y="15962"/>
                  </a:cubicBezTo>
                  <a:cubicBezTo>
                    <a:pt x="8111" y="16455"/>
                    <a:pt x="9333" y="16690"/>
                    <a:pt x="10538" y="16690"/>
                  </a:cubicBezTo>
                  <a:cubicBezTo>
                    <a:pt x="14192" y="16690"/>
                    <a:pt x="17705" y="14537"/>
                    <a:pt x="19241" y="10897"/>
                  </a:cubicBezTo>
                  <a:cubicBezTo>
                    <a:pt x="19297" y="10771"/>
                    <a:pt x="19353" y="10715"/>
                    <a:pt x="19353" y="10659"/>
                  </a:cubicBezTo>
                  <a:cubicBezTo>
                    <a:pt x="19535" y="10253"/>
                    <a:pt x="19647" y="9847"/>
                    <a:pt x="19759" y="9441"/>
                  </a:cubicBezTo>
                  <a:cubicBezTo>
                    <a:pt x="20235" y="6461"/>
                    <a:pt x="17548" y="2907"/>
                    <a:pt x="13294" y="1101"/>
                  </a:cubicBezTo>
                  <a:cubicBezTo>
                    <a:pt x="11578" y="354"/>
                    <a:pt x="9836" y="1"/>
                    <a:pt x="82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46" name="Google Shape;3746;p48"/>
            <p:cNvGrpSpPr/>
            <p:nvPr/>
          </p:nvGrpSpPr>
          <p:grpSpPr>
            <a:xfrm>
              <a:off x="6081495" y="3303154"/>
              <a:ext cx="1293201" cy="1187666"/>
              <a:chOff x="2791604" y="880617"/>
              <a:chExt cx="758921" cy="696987"/>
            </a:xfrm>
          </p:grpSpPr>
          <p:sp>
            <p:nvSpPr>
              <p:cNvPr id="3747" name="Google Shape;3747;p48"/>
              <p:cNvSpPr/>
              <p:nvPr/>
            </p:nvSpPr>
            <p:spPr>
              <a:xfrm>
                <a:off x="2987986" y="1407209"/>
                <a:ext cx="20497" cy="15494"/>
              </a:xfrm>
              <a:custGeom>
                <a:rect b="b" l="l" r="r" t="t"/>
                <a:pathLst>
                  <a:path extrusionOk="0" h="350" w="463">
                    <a:moveTo>
                      <a:pt x="169" y="0"/>
                    </a:moveTo>
                    <a:cubicBezTo>
                      <a:pt x="1" y="56"/>
                      <a:pt x="57" y="350"/>
                      <a:pt x="225" y="350"/>
                    </a:cubicBezTo>
                    <a:cubicBezTo>
                      <a:pt x="225" y="350"/>
                      <a:pt x="295" y="350"/>
                      <a:pt x="295" y="294"/>
                    </a:cubicBezTo>
                    <a:cubicBezTo>
                      <a:pt x="463" y="238"/>
                      <a:pt x="407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8" name="Google Shape;3748;p48"/>
              <p:cNvSpPr/>
              <p:nvPr/>
            </p:nvSpPr>
            <p:spPr>
              <a:xfrm>
                <a:off x="3419175" y="1164344"/>
                <a:ext cx="12440" cy="10581"/>
              </a:xfrm>
              <a:custGeom>
                <a:rect b="b" l="l" r="r" t="t"/>
                <a:pathLst>
                  <a:path extrusionOk="0" h="239" w="281">
                    <a:moveTo>
                      <a:pt x="112" y="1"/>
                    </a:moveTo>
                    <a:cubicBezTo>
                      <a:pt x="0" y="1"/>
                      <a:pt x="0" y="239"/>
                      <a:pt x="112" y="239"/>
                    </a:cubicBezTo>
                    <a:lnTo>
                      <a:pt x="168" y="239"/>
                    </a:lnTo>
                    <a:cubicBezTo>
                      <a:pt x="280" y="183"/>
                      <a:pt x="280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9" name="Google Shape;3749;p48"/>
              <p:cNvSpPr/>
              <p:nvPr/>
            </p:nvSpPr>
            <p:spPr>
              <a:xfrm>
                <a:off x="3447021" y="1262844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27" y="1"/>
                    </a:moveTo>
                    <a:cubicBezTo>
                      <a:pt x="1" y="57"/>
                      <a:pt x="1" y="225"/>
                      <a:pt x="127" y="225"/>
                    </a:cubicBezTo>
                    <a:lnTo>
                      <a:pt x="183" y="225"/>
                    </a:lnTo>
                    <a:cubicBezTo>
                      <a:pt x="295" y="225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0" name="Google Shape;3750;p48"/>
              <p:cNvSpPr/>
              <p:nvPr/>
            </p:nvSpPr>
            <p:spPr>
              <a:xfrm>
                <a:off x="3181268" y="1544092"/>
                <a:ext cx="64501" cy="33512"/>
              </a:xfrm>
              <a:custGeom>
                <a:rect b="b" l="l" r="r" t="t"/>
                <a:pathLst>
                  <a:path extrusionOk="0" h="757" w="1457">
                    <a:moveTo>
                      <a:pt x="700" y="1"/>
                    </a:moveTo>
                    <a:cubicBezTo>
                      <a:pt x="295" y="57"/>
                      <a:pt x="1" y="225"/>
                      <a:pt x="57" y="462"/>
                    </a:cubicBezTo>
                    <a:cubicBezTo>
                      <a:pt x="57" y="644"/>
                      <a:pt x="295" y="756"/>
                      <a:pt x="644" y="756"/>
                    </a:cubicBezTo>
                    <a:lnTo>
                      <a:pt x="756" y="756"/>
                    </a:lnTo>
                    <a:cubicBezTo>
                      <a:pt x="1176" y="700"/>
                      <a:pt x="1456" y="518"/>
                      <a:pt x="1400" y="350"/>
                    </a:cubicBezTo>
                    <a:cubicBezTo>
                      <a:pt x="1400" y="113"/>
                      <a:pt x="1106" y="1"/>
                      <a:pt x="8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1" name="Google Shape;3751;p48"/>
              <p:cNvSpPr/>
              <p:nvPr/>
            </p:nvSpPr>
            <p:spPr>
              <a:xfrm>
                <a:off x="2840567" y="1254787"/>
                <a:ext cx="31033" cy="23596"/>
              </a:xfrm>
              <a:custGeom>
                <a:rect b="b" l="l" r="r" t="t"/>
                <a:pathLst>
                  <a:path extrusionOk="0" h="533" w="701">
                    <a:moveTo>
                      <a:pt x="294" y="1"/>
                    </a:moveTo>
                    <a:cubicBezTo>
                      <a:pt x="0" y="57"/>
                      <a:pt x="56" y="532"/>
                      <a:pt x="350" y="532"/>
                    </a:cubicBezTo>
                    <a:cubicBezTo>
                      <a:pt x="700" y="532"/>
                      <a:pt x="64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2" name="Google Shape;3752;p48"/>
              <p:cNvSpPr/>
              <p:nvPr/>
            </p:nvSpPr>
            <p:spPr>
              <a:xfrm>
                <a:off x="2941546" y="1471622"/>
                <a:ext cx="31033" cy="23596"/>
              </a:xfrm>
              <a:custGeom>
                <a:rect b="b" l="l" r="r" t="t"/>
                <a:pathLst>
                  <a:path extrusionOk="0" h="533" w="701">
                    <a:moveTo>
                      <a:pt x="350" y="0"/>
                    </a:moveTo>
                    <a:cubicBezTo>
                      <a:pt x="350" y="0"/>
                      <a:pt x="294" y="0"/>
                      <a:pt x="224" y="56"/>
                    </a:cubicBezTo>
                    <a:cubicBezTo>
                      <a:pt x="0" y="112"/>
                      <a:pt x="112" y="532"/>
                      <a:pt x="350" y="532"/>
                    </a:cubicBezTo>
                    <a:lnTo>
                      <a:pt x="462" y="532"/>
                    </a:lnTo>
                    <a:cubicBezTo>
                      <a:pt x="700" y="406"/>
                      <a:pt x="574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3" name="Google Shape;3753;p48"/>
              <p:cNvSpPr/>
              <p:nvPr/>
            </p:nvSpPr>
            <p:spPr>
              <a:xfrm>
                <a:off x="3258697" y="1487116"/>
                <a:ext cx="31033" cy="20497"/>
              </a:xfrm>
              <a:custGeom>
                <a:rect b="b" l="l" r="r" t="t"/>
                <a:pathLst>
                  <a:path extrusionOk="0" h="463" w="701">
                    <a:moveTo>
                      <a:pt x="239" y="0"/>
                    </a:moveTo>
                    <a:cubicBezTo>
                      <a:pt x="1" y="112"/>
                      <a:pt x="127" y="462"/>
                      <a:pt x="351" y="462"/>
                    </a:cubicBezTo>
                    <a:lnTo>
                      <a:pt x="407" y="462"/>
                    </a:lnTo>
                    <a:cubicBezTo>
                      <a:pt x="701" y="350"/>
                      <a:pt x="589" y="0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4" name="Google Shape;3754;p48"/>
              <p:cNvSpPr/>
              <p:nvPr/>
            </p:nvSpPr>
            <p:spPr>
              <a:xfrm>
                <a:off x="2874035" y="1172401"/>
                <a:ext cx="18593" cy="15539"/>
              </a:xfrm>
              <a:custGeom>
                <a:rect b="b" l="l" r="r" t="t"/>
                <a:pathLst>
                  <a:path extrusionOk="0" h="351" w="420">
                    <a:moveTo>
                      <a:pt x="182" y="1"/>
                    </a:moveTo>
                    <a:cubicBezTo>
                      <a:pt x="0" y="1"/>
                      <a:pt x="0" y="350"/>
                      <a:pt x="238" y="350"/>
                    </a:cubicBezTo>
                    <a:cubicBezTo>
                      <a:pt x="420" y="294"/>
                      <a:pt x="42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5" name="Google Shape;3755;p48"/>
              <p:cNvSpPr/>
              <p:nvPr/>
            </p:nvSpPr>
            <p:spPr>
              <a:xfrm>
                <a:off x="2794083" y="1223843"/>
                <a:ext cx="21117" cy="15494"/>
              </a:xfrm>
              <a:custGeom>
                <a:rect b="b" l="l" r="r" t="t"/>
                <a:pathLst>
                  <a:path extrusionOk="0" h="350" w="477">
                    <a:moveTo>
                      <a:pt x="183" y="0"/>
                    </a:moveTo>
                    <a:cubicBezTo>
                      <a:pt x="1" y="0"/>
                      <a:pt x="1" y="350"/>
                      <a:pt x="239" y="350"/>
                    </a:cubicBezTo>
                    <a:cubicBezTo>
                      <a:pt x="477" y="294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6" name="Google Shape;3756;p48"/>
              <p:cNvSpPr/>
              <p:nvPr/>
            </p:nvSpPr>
            <p:spPr>
              <a:xfrm>
                <a:off x="3001001" y="945074"/>
                <a:ext cx="20497" cy="15494"/>
              </a:xfrm>
              <a:custGeom>
                <a:rect b="b" l="l" r="r" t="t"/>
                <a:pathLst>
                  <a:path extrusionOk="0" h="350" w="463">
                    <a:moveTo>
                      <a:pt x="225" y="0"/>
                    </a:moveTo>
                    <a:lnTo>
                      <a:pt x="169" y="56"/>
                    </a:lnTo>
                    <a:cubicBezTo>
                      <a:pt x="1" y="112"/>
                      <a:pt x="57" y="350"/>
                      <a:pt x="225" y="350"/>
                    </a:cubicBezTo>
                    <a:lnTo>
                      <a:pt x="281" y="350"/>
                    </a:lnTo>
                    <a:cubicBezTo>
                      <a:pt x="463" y="294"/>
                      <a:pt x="407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7" name="Google Shape;3757;p48"/>
              <p:cNvSpPr/>
              <p:nvPr/>
            </p:nvSpPr>
            <p:spPr>
              <a:xfrm>
                <a:off x="2915516" y="1371262"/>
                <a:ext cx="31033" cy="22976"/>
              </a:xfrm>
              <a:custGeom>
                <a:rect b="b" l="l" r="r" t="t"/>
                <a:pathLst>
                  <a:path extrusionOk="0" h="519" w="701">
                    <a:moveTo>
                      <a:pt x="295" y="0"/>
                    </a:moveTo>
                    <a:cubicBezTo>
                      <a:pt x="1" y="56"/>
                      <a:pt x="57" y="518"/>
                      <a:pt x="350" y="518"/>
                    </a:cubicBezTo>
                    <a:cubicBezTo>
                      <a:pt x="700" y="462"/>
                      <a:pt x="644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8" name="Google Shape;3758;p48"/>
              <p:cNvSpPr/>
              <p:nvPr/>
            </p:nvSpPr>
            <p:spPr>
              <a:xfrm>
                <a:off x="2861639" y="1007008"/>
                <a:ext cx="30989" cy="23596"/>
              </a:xfrm>
              <a:custGeom>
                <a:rect b="b" l="l" r="r" t="t"/>
                <a:pathLst>
                  <a:path extrusionOk="0" h="533" w="700">
                    <a:moveTo>
                      <a:pt x="350" y="0"/>
                    </a:moveTo>
                    <a:cubicBezTo>
                      <a:pt x="350" y="0"/>
                      <a:pt x="280" y="56"/>
                      <a:pt x="224" y="56"/>
                    </a:cubicBezTo>
                    <a:cubicBezTo>
                      <a:pt x="0" y="182"/>
                      <a:pt x="112" y="532"/>
                      <a:pt x="350" y="532"/>
                    </a:cubicBezTo>
                    <a:lnTo>
                      <a:pt x="462" y="532"/>
                    </a:lnTo>
                    <a:cubicBezTo>
                      <a:pt x="700" y="406"/>
                      <a:pt x="574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9" name="Google Shape;3759;p48"/>
              <p:cNvSpPr/>
              <p:nvPr/>
            </p:nvSpPr>
            <p:spPr>
              <a:xfrm>
                <a:off x="2928531" y="1288255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168" y="0"/>
                    </a:moveTo>
                    <a:cubicBezTo>
                      <a:pt x="1" y="56"/>
                      <a:pt x="1" y="350"/>
                      <a:pt x="238" y="350"/>
                    </a:cubicBezTo>
                    <a:cubicBezTo>
                      <a:pt x="462" y="350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0" name="Google Shape;3760;p48"/>
              <p:cNvSpPr/>
              <p:nvPr/>
            </p:nvSpPr>
            <p:spPr>
              <a:xfrm>
                <a:off x="3142886" y="1489595"/>
                <a:ext cx="17974" cy="15539"/>
              </a:xfrm>
              <a:custGeom>
                <a:rect b="b" l="l" r="r" t="t"/>
                <a:pathLst>
                  <a:path extrusionOk="0" h="351" w="406">
                    <a:moveTo>
                      <a:pt x="168" y="0"/>
                    </a:moveTo>
                    <a:cubicBezTo>
                      <a:pt x="0" y="0"/>
                      <a:pt x="0" y="350"/>
                      <a:pt x="168" y="350"/>
                    </a:cubicBezTo>
                    <a:lnTo>
                      <a:pt x="224" y="350"/>
                    </a:lnTo>
                    <a:cubicBezTo>
                      <a:pt x="406" y="294"/>
                      <a:pt x="406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1" name="Google Shape;3761;p48"/>
              <p:cNvSpPr/>
              <p:nvPr/>
            </p:nvSpPr>
            <p:spPr>
              <a:xfrm>
                <a:off x="3506520" y="963004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8" y="1"/>
                    </a:moveTo>
                    <a:cubicBezTo>
                      <a:pt x="0" y="57"/>
                      <a:pt x="0" y="351"/>
                      <a:pt x="238" y="351"/>
                    </a:cubicBezTo>
                    <a:cubicBezTo>
                      <a:pt x="476" y="351"/>
                      <a:pt x="406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2" name="Google Shape;3762;p48"/>
              <p:cNvSpPr/>
              <p:nvPr/>
            </p:nvSpPr>
            <p:spPr>
              <a:xfrm>
                <a:off x="2846145" y="1337174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8" y="1"/>
                    </a:moveTo>
                    <a:cubicBezTo>
                      <a:pt x="0" y="1"/>
                      <a:pt x="0" y="351"/>
                      <a:pt x="224" y="351"/>
                    </a:cubicBezTo>
                    <a:cubicBezTo>
                      <a:pt x="406" y="295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3" name="Google Shape;3763;p48"/>
              <p:cNvSpPr/>
              <p:nvPr/>
            </p:nvSpPr>
            <p:spPr>
              <a:xfrm>
                <a:off x="2877134" y="1422659"/>
                <a:ext cx="20453" cy="15539"/>
              </a:xfrm>
              <a:custGeom>
                <a:rect b="b" l="l" r="r" t="t"/>
                <a:pathLst>
                  <a:path extrusionOk="0" h="351" w="462">
                    <a:moveTo>
                      <a:pt x="224" y="1"/>
                    </a:moveTo>
                    <a:cubicBezTo>
                      <a:pt x="0" y="57"/>
                      <a:pt x="0" y="351"/>
                      <a:pt x="224" y="351"/>
                    </a:cubicBezTo>
                    <a:cubicBezTo>
                      <a:pt x="462" y="351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4" name="Google Shape;3764;p48"/>
              <p:cNvSpPr/>
              <p:nvPr/>
            </p:nvSpPr>
            <p:spPr>
              <a:xfrm>
                <a:off x="3044386" y="1484637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182" y="0"/>
                    </a:moveTo>
                    <a:cubicBezTo>
                      <a:pt x="0" y="56"/>
                      <a:pt x="70" y="350"/>
                      <a:pt x="238" y="350"/>
                    </a:cubicBezTo>
                    <a:lnTo>
                      <a:pt x="294" y="294"/>
                    </a:lnTo>
                    <a:cubicBezTo>
                      <a:pt x="476" y="238"/>
                      <a:pt x="42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5" name="Google Shape;3765;p48"/>
              <p:cNvSpPr/>
              <p:nvPr/>
            </p:nvSpPr>
            <p:spPr>
              <a:xfrm>
                <a:off x="3437149" y="1479679"/>
                <a:ext cx="20453" cy="12440"/>
              </a:xfrm>
              <a:custGeom>
                <a:rect b="b" l="l" r="r" t="t"/>
                <a:pathLst>
                  <a:path extrusionOk="0" h="281" w="462">
                    <a:moveTo>
                      <a:pt x="224" y="0"/>
                    </a:moveTo>
                    <a:cubicBezTo>
                      <a:pt x="0" y="0"/>
                      <a:pt x="0" y="280"/>
                      <a:pt x="224" y="280"/>
                    </a:cubicBezTo>
                    <a:cubicBezTo>
                      <a:pt x="462" y="280"/>
                      <a:pt x="406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6" name="Google Shape;3766;p48"/>
              <p:cNvSpPr/>
              <p:nvPr/>
            </p:nvSpPr>
            <p:spPr>
              <a:xfrm>
                <a:off x="2822593" y="1086915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9" y="1"/>
                    </a:moveTo>
                    <a:cubicBezTo>
                      <a:pt x="1" y="57"/>
                      <a:pt x="57" y="350"/>
                      <a:pt x="239" y="350"/>
                    </a:cubicBezTo>
                    <a:lnTo>
                      <a:pt x="295" y="350"/>
                    </a:lnTo>
                    <a:cubicBezTo>
                      <a:pt x="462" y="350"/>
                      <a:pt x="46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7" name="Google Shape;3767;p48"/>
              <p:cNvSpPr/>
              <p:nvPr/>
            </p:nvSpPr>
            <p:spPr>
              <a:xfrm>
                <a:off x="2887006" y="932059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9" y="0"/>
                    </a:moveTo>
                    <a:lnTo>
                      <a:pt x="183" y="56"/>
                    </a:lnTo>
                    <a:cubicBezTo>
                      <a:pt x="1" y="126"/>
                      <a:pt x="57" y="350"/>
                      <a:pt x="239" y="350"/>
                    </a:cubicBezTo>
                    <a:lnTo>
                      <a:pt x="295" y="350"/>
                    </a:lnTo>
                    <a:cubicBezTo>
                      <a:pt x="477" y="294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8" name="Google Shape;3768;p48"/>
              <p:cNvSpPr/>
              <p:nvPr/>
            </p:nvSpPr>
            <p:spPr>
              <a:xfrm>
                <a:off x="2791604" y="1146370"/>
                <a:ext cx="31033" cy="23596"/>
              </a:xfrm>
              <a:custGeom>
                <a:rect b="b" l="l" r="r" t="t"/>
                <a:pathLst>
                  <a:path extrusionOk="0" h="533" w="701">
                    <a:moveTo>
                      <a:pt x="351" y="1"/>
                    </a:moveTo>
                    <a:lnTo>
                      <a:pt x="351" y="57"/>
                    </a:lnTo>
                    <a:cubicBezTo>
                      <a:pt x="1" y="57"/>
                      <a:pt x="57" y="533"/>
                      <a:pt x="351" y="533"/>
                    </a:cubicBezTo>
                    <a:lnTo>
                      <a:pt x="407" y="533"/>
                    </a:lnTo>
                    <a:cubicBezTo>
                      <a:pt x="701" y="533"/>
                      <a:pt x="645" y="1"/>
                      <a:pt x="3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9" name="Google Shape;3769;p48"/>
              <p:cNvSpPr/>
              <p:nvPr/>
            </p:nvSpPr>
            <p:spPr>
              <a:xfrm>
                <a:off x="3424134" y="1381178"/>
                <a:ext cx="22932" cy="23596"/>
              </a:xfrm>
              <a:custGeom>
                <a:rect b="b" l="l" r="r" t="t"/>
                <a:pathLst>
                  <a:path extrusionOk="0" h="533" w="518">
                    <a:moveTo>
                      <a:pt x="350" y="0"/>
                    </a:moveTo>
                    <a:cubicBezTo>
                      <a:pt x="0" y="56"/>
                      <a:pt x="56" y="532"/>
                      <a:pt x="350" y="532"/>
                    </a:cubicBezTo>
                    <a:lnTo>
                      <a:pt x="406" y="532"/>
                    </a:lnTo>
                    <a:cubicBezTo>
                      <a:pt x="462" y="532"/>
                      <a:pt x="518" y="476"/>
                      <a:pt x="518" y="476"/>
                    </a:cubicBezTo>
                    <a:lnTo>
                      <a:pt x="518" y="126"/>
                    </a:lnTo>
                    <a:cubicBezTo>
                      <a:pt x="462" y="56"/>
                      <a:pt x="406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0" name="Google Shape;3770;p48"/>
              <p:cNvSpPr/>
              <p:nvPr/>
            </p:nvSpPr>
            <p:spPr>
              <a:xfrm>
                <a:off x="3346661" y="1531076"/>
                <a:ext cx="31033" cy="22976"/>
              </a:xfrm>
              <a:custGeom>
                <a:rect b="b" l="l" r="r" t="t"/>
                <a:pathLst>
                  <a:path extrusionOk="0" h="519" w="701">
                    <a:moveTo>
                      <a:pt x="295" y="1"/>
                    </a:moveTo>
                    <a:cubicBezTo>
                      <a:pt x="1" y="1"/>
                      <a:pt x="57" y="519"/>
                      <a:pt x="351" y="519"/>
                    </a:cubicBezTo>
                    <a:cubicBezTo>
                      <a:pt x="701" y="463"/>
                      <a:pt x="645" y="1"/>
                      <a:pt x="3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1" name="Google Shape;3771;p48"/>
              <p:cNvSpPr/>
              <p:nvPr/>
            </p:nvSpPr>
            <p:spPr>
              <a:xfrm>
                <a:off x="2917995" y="1084436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9" y="1"/>
                    </a:moveTo>
                    <a:cubicBezTo>
                      <a:pt x="1" y="1"/>
                      <a:pt x="57" y="350"/>
                      <a:pt x="239" y="350"/>
                    </a:cubicBezTo>
                    <a:cubicBezTo>
                      <a:pt x="476" y="294"/>
                      <a:pt x="4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2" name="Google Shape;3772;p48"/>
              <p:cNvSpPr/>
              <p:nvPr/>
            </p:nvSpPr>
            <p:spPr>
              <a:xfrm>
                <a:off x="2946505" y="1213306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2" y="0"/>
                    </a:moveTo>
                    <a:cubicBezTo>
                      <a:pt x="0" y="0"/>
                      <a:pt x="0" y="182"/>
                      <a:pt x="112" y="182"/>
                    </a:cubicBezTo>
                    <a:lnTo>
                      <a:pt x="182" y="182"/>
                    </a:lnTo>
                    <a:cubicBezTo>
                      <a:pt x="294" y="182"/>
                      <a:pt x="29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3" name="Google Shape;3773;p48"/>
              <p:cNvSpPr/>
              <p:nvPr/>
            </p:nvSpPr>
            <p:spPr>
              <a:xfrm>
                <a:off x="3181268" y="1234334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69"/>
                      <a:pt x="127" y="169"/>
                    </a:cubicBezTo>
                    <a:cubicBezTo>
                      <a:pt x="295" y="169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4" name="Google Shape;3774;p48"/>
              <p:cNvSpPr/>
              <p:nvPr/>
            </p:nvSpPr>
            <p:spPr>
              <a:xfrm>
                <a:off x="3354099" y="1301271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83" y="0"/>
                    </a:moveTo>
                    <a:cubicBezTo>
                      <a:pt x="1" y="0"/>
                      <a:pt x="71" y="238"/>
                      <a:pt x="183" y="238"/>
                    </a:cubicBezTo>
                    <a:cubicBezTo>
                      <a:pt x="295" y="182"/>
                      <a:pt x="295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5" name="Google Shape;3775;p48"/>
              <p:cNvSpPr/>
              <p:nvPr/>
            </p:nvSpPr>
            <p:spPr>
              <a:xfrm>
                <a:off x="3114376" y="1030560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68" y="0"/>
                    </a:moveTo>
                    <a:cubicBezTo>
                      <a:pt x="1" y="0"/>
                      <a:pt x="56" y="224"/>
                      <a:pt x="168" y="224"/>
                    </a:cubicBezTo>
                    <a:cubicBezTo>
                      <a:pt x="294" y="224"/>
                      <a:pt x="29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6" name="Google Shape;3776;p48"/>
              <p:cNvSpPr/>
              <p:nvPr/>
            </p:nvSpPr>
            <p:spPr>
              <a:xfrm>
                <a:off x="3315716" y="1407209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2" y="0"/>
                    </a:moveTo>
                    <a:cubicBezTo>
                      <a:pt x="0" y="0"/>
                      <a:pt x="0" y="168"/>
                      <a:pt x="112" y="168"/>
                    </a:cubicBezTo>
                    <a:lnTo>
                      <a:pt x="168" y="168"/>
                    </a:lnTo>
                    <a:cubicBezTo>
                      <a:pt x="294" y="168"/>
                      <a:pt x="29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7" name="Google Shape;3777;p48"/>
              <p:cNvSpPr/>
              <p:nvPr/>
            </p:nvSpPr>
            <p:spPr>
              <a:xfrm>
                <a:off x="3088346" y="139171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lnTo>
                      <a:pt x="127" y="56"/>
                    </a:lnTo>
                    <a:cubicBezTo>
                      <a:pt x="1" y="56"/>
                      <a:pt x="1" y="238"/>
                      <a:pt x="127" y="238"/>
                    </a:cubicBezTo>
                    <a:cubicBezTo>
                      <a:pt x="295" y="238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8" name="Google Shape;3778;p48"/>
              <p:cNvSpPr/>
              <p:nvPr/>
            </p:nvSpPr>
            <p:spPr>
              <a:xfrm>
                <a:off x="3258697" y="1327257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69"/>
                      <a:pt x="127" y="169"/>
                    </a:cubicBezTo>
                    <a:cubicBezTo>
                      <a:pt x="295" y="169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9" name="Google Shape;3779;p48"/>
              <p:cNvSpPr/>
              <p:nvPr/>
            </p:nvSpPr>
            <p:spPr>
              <a:xfrm>
                <a:off x="3199242" y="1373741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27" y="0"/>
                    </a:moveTo>
                    <a:cubicBezTo>
                      <a:pt x="1" y="0"/>
                      <a:pt x="1" y="224"/>
                      <a:pt x="127" y="224"/>
                    </a:cubicBezTo>
                    <a:lnTo>
                      <a:pt x="182" y="224"/>
                    </a:lnTo>
                    <a:cubicBezTo>
                      <a:pt x="294" y="168"/>
                      <a:pt x="294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0" name="Google Shape;3780;p48"/>
              <p:cNvSpPr/>
              <p:nvPr/>
            </p:nvSpPr>
            <p:spPr>
              <a:xfrm>
                <a:off x="3101361" y="128577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0"/>
                    </a:moveTo>
                    <a:cubicBezTo>
                      <a:pt x="1" y="56"/>
                      <a:pt x="1" y="238"/>
                      <a:pt x="113" y="238"/>
                    </a:cubicBezTo>
                    <a:cubicBezTo>
                      <a:pt x="295" y="238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1" name="Google Shape;3781;p48"/>
              <p:cNvSpPr/>
              <p:nvPr/>
            </p:nvSpPr>
            <p:spPr>
              <a:xfrm>
                <a:off x="3039427" y="1154427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2" y="1"/>
                    </a:moveTo>
                    <a:cubicBezTo>
                      <a:pt x="0" y="1"/>
                      <a:pt x="0" y="225"/>
                      <a:pt x="182" y="225"/>
                    </a:cubicBezTo>
                    <a:cubicBezTo>
                      <a:pt x="294" y="225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2" name="Google Shape;3782;p48"/>
              <p:cNvSpPr/>
              <p:nvPr/>
            </p:nvSpPr>
            <p:spPr>
              <a:xfrm>
                <a:off x="3036948" y="1226322"/>
                <a:ext cx="10581" cy="10536"/>
              </a:xfrm>
              <a:custGeom>
                <a:rect b="b" l="l" r="r" t="t"/>
                <a:pathLst>
                  <a:path extrusionOk="0" h="238" w="239">
                    <a:moveTo>
                      <a:pt x="112" y="0"/>
                    </a:moveTo>
                    <a:cubicBezTo>
                      <a:pt x="0" y="56"/>
                      <a:pt x="0" y="238"/>
                      <a:pt x="112" y="238"/>
                    </a:cubicBezTo>
                    <a:cubicBezTo>
                      <a:pt x="238" y="238"/>
                      <a:pt x="23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3" name="Google Shape;3783;p48"/>
              <p:cNvSpPr/>
              <p:nvPr/>
            </p:nvSpPr>
            <p:spPr>
              <a:xfrm>
                <a:off x="3109418" y="909127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13" y="0"/>
                    </a:moveTo>
                    <a:cubicBezTo>
                      <a:pt x="1" y="0"/>
                      <a:pt x="1" y="168"/>
                      <a:pt x="113" y="168"/>
                    </a:cubicBezTo>
                    <a:cubicBezTo>
                      <a:pt x="224" y="168"/>
                      <a:pt x="224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4" name="Google Shape;3784;p48"/>
              <p:cNvSpPr/>
              <p:nvPr/>
            </p:nvSpPr>
            <p:spPr>
              <a:xfrm>
                <a:off x="2799661" y="1309328"/>
                <a:ext cx="12440" cy="7482"/>
              </a:xfrm>
              <a:custGeom>
                <a:rect b="b" l="l" r="r" t="t"/>
                <a:pathLst>
                  <a:path extrusionOk="0" h="169" w="281">
                    <a:moveTo>
                      <a:pt x="113" y="0"/>
                    </a:moveTo>
                    <a:cubicBezTo>
                      <a:pt x="1" y="0"/>
                      <a:pt x="1" y="168"/>
                      <a:pt x="113" y="168"/>
                    </a:cubicBezTo>
                    <a:lnTo>
                      <a:pt x="169" y="168"/>
                    </a:lnTo>
                    <a:cubicBezTo>
                      <a:pt x="281" y="168"/>
                      <a:pt x="28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5" name="Google Shape;3785;p48"/>
              <p:cNvSpPr/>
              <p:nvPr/>
            </p:nvSpPr>
            <p:spPr>
              <a:xfrm>
                <a:off x="3090825" y="1549050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83" y="1"/>
                    </a:moveTo>
                    <a:cubicBezTo>
                      <a:pt x="1" y="1"/>
                      <a:pt x="71" y="182"/>
                      <a:pt x="183" y="182"/>
                    </a:cubicBezTo>
                    <a:cubicBezTo>
                      <a:pt x="295" y="182"/>
                      <a:pt x="295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6" name="Google Shape;3786;p48"/>
              <p:cNvSpPr/>
              <p:nvPr/>
            </p:nvSpPr>
            <p:spPr>
              <a:xfrm>
                <a:off x="2928531" y="984076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68" y="1"/>
                    </a:moveTo>
                    <a:cubicBezTo>
                      <a:pt x="1" y="1"/>
                      <a:pt x="56" y="169"/>
                      <a:pt x="168" y="169"/>
                    </a:cubicBezTo>
                    <a:cubicBezTo>
                      <a:pt x="294" y="169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7" name="Google Shape;3787;p48"/>
              <p:cNvSpPr/>
              <p:nvPr/>
            </p:nvSpPr>
            <p:spPr>
              <a:xfrm>
                <a:off x="3021454" y="105592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68" y="1"/>
                    </a:moveTo>
                    <a:cubicBezTo>
                      <a:pt x="1" y="1"/>
                      <a:pt x="56" y="239"/>
                      <a:pt x="168" y="239"/>
                    </a:cubicBezTo>
                    <a:cubicBezTo>
                      <a:pt x="294" y="183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8" name="Google Shape;3788;p48"/>
              <p:cNvSpPr/>
              <p:nvPr/>
            </p:nvSpPr>
            <p:spPr>
              <a:xfrm>
                <a:off x="3189326" y="1063984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1"/>
                    </a:moveTo>
                    <a:cubicBezTo>
                      <a:pt x="1" y="1"/>
                      <a:pt x="1" y="225"/>
                      <a:pt x="113" y="225"/>
                    </a:cubicBezTo>
                    <a:lnTo>
                      <a:pt x="169" y="225"/>
                    </a:lnTo>
                    <a:cubicBezTo>
                      <a:pt x="295" y="225"/>
                      <a:pt x="29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9" name="Google Shape;3789;p48"/>
              <p:cNvSpPr/>
              <p:nvPr/>
            </p:nvSpPr>
            <p:spPr>
              <a:xfrm>
                <a:off x="3152803" y="1135878"/>
                <a:ext cx="13015" cy="8057"/>
              </a:xfrm>
              <a:custGeom>
                <a:rect b="b" l="l" r="r" t="t"/>
                <a:pathLst>
                  <a:path extrusionOk="0" h="182" w="294">
                    <a:moveTo>
                      <a:pt x="182" y="0"/>
                    </a:moveTo>
                    <a:cubicBezTo>
                      <a:pt x="0" y="0"/>
                      <a:pt x="70" y="182"/>
                      <a:pt x="182" y="182"/>
                    </a:cubicBezTo>
                    <a:cubicBezTo>
                      <a:pt x="294" y="182"/>
                      <a:pt x="294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0" name="Google Shape;3790;p48"/>
              <p:cNvSpPr/>
              <p:nvPr/>
            </p:nvSpPr>
            <p:spPr>
              <a:xfrm>
                <a:off x="3238288" y="1141412"/>
                <a:ext cx="10581" cy="9961"/>
              </a:xfrm>
              <a:custGeom>
                <a:rect b="b" l="l" r="r" t="t"/>
                <a:pathLst>
                  <a:path extrusionOk="0" h="225" w="239">
                    <a:moveTo>
                      <a:pt x="112" y="1"/>
                    </a:moveTo>
                    <a:cubicBezTo>
                      <a:pt x="0" y="57"/>
                      <a:pt x="0" y="225"/>
                      <a:pt x="112" y="225"/>
                    </a:cubicBezTo>
                    <a:cubicBezTo>
                      <a:pt x="238" y="225"/>
                      <a:pt x="23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1" name="Google Shape;3791;p48"/>
              <p:cNvSpPr/>
              <p:nvPr/>
            </p:nvSpPr>
            <p:spPr>
              <a:xfrm>
                <a:off x="3264275" y="891153"/>
                <a:ext cx="12440" cy="9961"/>
              </a:xfrm>
              <a:custGeom>
                <a:rect b="b" l="l" r="r" t="t"/>
                <a:pathLst>
                  <a:path extrusionOk="0" h="225" w="281">
                    <a:moveTo>
                      <a:pt x="169" y="1"/>
                    </a:moveTo>
                    <a:cubicBezTo>
                      <a:pt x="1" y="1"/>
                      <a:pt x="57" y="225"/>
                      <a:pt x="169" y="225"/>
                    </a:cubicBezTo>
                    <a:cubicBezTo>
                      <a:pt x="281" y="225"/>
                      <a:pt x="281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2" name="Google Shape;3792;p48"/>
              <p:cNvSpPr/>
              <p:nvPr/>
            </p:nvSpPr>
            <p:spPr>
              <a:xfrm>
                <a:off x="3295264" y="1213306"/>
                <a:ext cx="12440" cy="10581"/>
              </a:xfrm>
              <a:custGeom>
                <a:rect b="b" l="l" r="r" t="t"/>
                <a:pathLst>
                  <a:path extrusionOk="0" h="239" w="281">
                    <a:moveTo>
                      <a:pt x="112" y="0"/>
                    </a:moveTo>
                    <a:cubicBezTo>
                      <a:pt x="1" y="70"/>
                      <a:pt x="1" y="238"/>
                      <a:pt x="112" y="238"/>
                    </a:cubicBezTo>
                    <a:lnTo>
                      <a:pt x="168" y="238"/>
                    </a:lnTo>
                    <a:cubicBezTo>
                      <a:pt x="280" y="238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3" name="Google Shape;3793;p48"/>
              <p:cNvSpPr/>
              <p:nvPr/>
            </p:nvSpPr>
            <p:spPr>
              <a:xfrm>
                <a:off x="3243246" y="968582"/>
                <a:ext cx="13015" cy="7482"/>
              </a:xfrm>
              <a:custGeom>
                <a:rect b="b" l="l" r="r" t="t"/>
                <a:pathLst>
                  <a:path extrusionOk="0" h="169" w="294">
                    <a:moveTo>
                      <a:pt x="126" y="1"/>
                    </a:moveTo>
                    <a:cubicBezTo>
                      <a:pt x="0" y="1"/>
                      <a:pt x="0" y="169"/>
                      <a:pt x="182" y="169"/>
                    </a:cubicBezTo>
                    <a:cubicBezTo>
                      <a:pt x="294" y="169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4" name="Google Shape;3794;p48"/>
              <p:cNvSpPr/>
              <p:nvPr/>
            </p:nvSpPr>
            <p:spPr>
              <a:xfrm>
                <a:off x="3173831" y="880617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1"/>
                    </a:moveTo>
                    <a:cubicBezTo>
                      <a:pt x="1" y="1"/>
                      <a:pt x="1" y="169"/>
                      <a:pt x="113" y="169"/>
                    </a:cubicBezTo>
                    <a:cubicBezTo>
                      <a:pt x="295" y="169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5" name="Google Shape;3795;p48"/>
              <p:cNvSpPr/>
              <p:nvPr/>
            </p:nvSpPr>
            <p:spPr>
              <a:xfrm>
                <a:off x="3364635" y="937637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83" y="0"/>
                    </a:moveTo>
                    <a:cubicBezTo>
                      <a:pt x="1" y="56"/>
                      <a:pt x="57" y="224"/>
                      <a:pt x="183" y="224"/>
                    </a:cubicBezTo>
                    <a:cubicBezTo>
                      <a:pt x="295" y="224"/>
                      <a:pt x="295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6" name="Google Shape;3796;p48"/>
              <p:cNvSpPr/>
              <p:nvPr/>
            </p:nvSpPr>
            <p:spPr>
              <a:xfrm>
                <a:off x="3475531" y="1097452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1" y="0"/>
                      <a:pt x="1" y="238"/>
                      <a:pt x="127" y="238"/>
                    </a:cubicBezTo>
                    <a:cubicBezTo>
                      <a:pt x="294" y="168"/>
                      <a:pt x="238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7" name="Google Shape;3797;p48"/>
              <p:cNvSpPr/>
              <p:nvPr/>
            </p:nvSpPr>
            <p:spPr>
              <a:xfrm>
                <a:off x="2951463" y="901070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6" y="1"/>
                    </a:moveTo>
                    <a:cubicBezTo>
                      <a:pt x="0" y="57"/>
                      <a:pt x="0" y="238"/>
                      <a:pt x="126" y="238"/>
                    </a:cubicBezTo>
                    <a:lnTo>
                      <a:pt x="182" y="238"/>
                    </a:lnTo>
                    <a:cubicBezTo>
                      <a:pt x="294" y="238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8" name="Google Shape;3798;p48"/>
              <p:cNvSpPr/>
              <p:nvPr/>
            </p:nvSpPr>
            <p:spPr>
              <a:xfrm>
                <a:off x="3279769" y="1068942"/>
                <a:ext cx="12440" cy="10581"/>
              </a:xfrm>
              <a:custGeom>
                <a:rect b="b" l="l" r="r" t="t"/>
                <a:pathLst>
                  <a:path extrusionOk="0" h="239" w="281">
                    <a:moveTo>
                      <a:pt x="113" y="1"/>
                    </a:moveTo>
                    <a:cubicBezTo>
                      <a:pt x="1" y="1"/>
                      <a:pt x="1" y="239"/>
                      <a:pt x="113" y="239"/>
                    </a:cubicBezTo>
                    <a:lnTo>
                      <a:pt x="169" y="239"/>
                    </a:lnTo>
                    <a:cubicBezTo>
                      <a:pt x="281" y="183"/>
                      <a:pt x="281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9" name="Google Shape;3799;p48"/>
              <p:cNvSpPr/>
              <p:nvPr/>
            </p:nvSpPr>
            <p:spPr>
              <a:xfrm>
                <a:off x="3380129" y="1030560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0"/>
                    </a:moveTo>
                    <a:cubicBezTo>
                      <a:pt x="1" y="0"/>
                      <a:pt x="1" y="224"/>
                      <a:pt x="113" y="224"/>
                    </a:cubicBezTo>
                    <a:cubicBezTo>
                      <a:pt x="294" y="224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0" name="Google Shape;3800;p48"/>
              <p:cNvSpPr/>
              <p:nvPr/>
            </p:nvSpPr>
            <p:spPr>
              <a:xfrm>
                <a:off x="3336169" y="1125962"/>
                <a:ext cx="13015" cy="9961"/>
              </a:xfrm>
              <a:custGeom>
                <a:rect b="b" l="l" r="r" t="t"/>
                <a:pathLst>
                  <a:path extrusionOk="0" h="225" w="294">
                    <a:moveTo>
                      <a:pt x="126" y="0"/>
                    </a:moveTo>
                    <a:cubicBezTo>
                      <a:pt x="0" y="56"/>
                      <a:pt x="0" y="224"/>
                      <a:pt x="126" y="224"/>
                    </a:cubicBezTo>
                    <a:cubicBezTo>
                      <a:pt x="294" y="224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1" name="Google Shape;3801;p48"/>
              <p:cNvSpPr/>
              <p:nvPr/>
            </p:nvSpPr>
            <p:spPr>
              <a:xfrm>
                <a:off x="3475531" y="1030560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27" y="0"/>
                    </a:moveTo>
                    <a:cubicBezTo>
                      <a:pt x="1" y="0"/>
                      <a:pt x="1" y="224"/>
                      <a:pt x="127" y="224"/>
                    </a:cubicBezTo>
                    <a:cubicBezTo>
                      <a:pt x="294" y="224"/>
                      <a:pt x="238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2" name="Google Shape;3802;p48"/>
              <p:cNvSpPr/>
              <p:nvPr/>
            </p:nvSpPr>
            <p:spPr>
              <a:xfrm>
                <a:off x="3005959" y="1321723"/>
                <a:ext cx="13060" cy="10536"/>
              </a:xfrm>
              <a:custGeom>
                <a:rect b="b" l="l" r="r" t="t"/>
                <a:pathLst>
                  <a:path extrusionOk="0" h="238" w="295">
                    <a:moveTo>
                      <a:pt x="113" y="0"/>
                    </a:moveTo>
                    <a:cubicBezTo>
                      <a:pt x="1" y="70"/>
                      <a:pt x="1" y="238"/>
                      <a:pt x="113" y="238"/>
                    </a:cubicBezTo>
                    <a:lnTo>
                      <a:pt x="169" y="238"/>
                    </a:lnTo>
                    <a:cubicBezTo>
                      <a:pt x="295" y="238"/>
                      <a:pt x="29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3" name="Google Shape;3803;p48"/>
              <p:cNvSpPr/>
              <p:nvPr/>
            </p:nvSpPr>
            <p:spPr>
              <a:xfrm>
                <a:off x="3537465" y="1053447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7" y="1"/>
                    </a:moveTo>
                    <a:cubicBezTo>
                      <a:pt x="1" y="1"/>
                      <a:pt x="1" y="183"/>
                      <a:pt x="127" y="183"/>
                    </a:cubicBezTo>
                    <a:cubicBezTo>
                      <a:pt x="295" y="183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4" name="Google Shape;3804;p48"/>
              <p:cNvSpPr/>
              <p:nvPr/>
            </p:nvSpPr>
            <p:spPr>
              <a:xfrm>
                <a:off x="3375171" y="1461085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9" y="1"/>
                    </a:moveTo>
                    <a:cubicBezTo>
                      <a:pt x="1" y="70"/>
                      <a:pt x="1" y="350"/>
                      <a:pt x="169" y="350"/>
                    </a:cubicBezTo>
                    <a:lnTo>
                      <a:pt x="225" y="350"/>
                    </a:lnTo>
                    <a:cubicBezTo>
                      <a:pt x="406" y="350"/>
                      <a:pt x="406" y="1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05" name="Google Shape;3805;p48"/>
            <p:cNvSpPr/>
            <p:nvPr/>
          </p:nvSpPr>
          <p:spPr>
            <a:xfrm>
              <a:off x="7238720" y="3928160"/>
              <a:ext cx="4300" cy="12749"/>
            </a:xfrm>
            <a:custGeom>
              <a:rect b="b" l="l" r="r" t="t"/>
              <a:pathLst>
                <a:path extrusionOk="0" h="169" w="57">
                  <a:moveTo>
                    <a:pt x="57" y="1"/>
                  </a:moveTo>
                  <a:cubicBezTo>
                    <a:pt x="1" y="57"/>
                    <a:pt x="1" y="113"/>
                    <a:pt x="57" y="169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FF7A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48"/>
            <p:cNvSpPr/>
            <p:nvPr/>
          </p:nvSpPr>
          <p:spPr>
            <a:xfrm>
              <a:off x="8465365" y="4508818"/>
              <a:ext cx="18030" cy="16974"/>
            </a:xfrm>
            <a:custGeom>
              <a:rect b="b" l="l" r="r" t="t"/>
              <a:pathLst>
                <a:path extrusionOk="0" h="225" w="239">
                  <a:moveTo>
                    <a:pt x="127" y="0"/>
                  </a:moveTo>
                  <a:cubicBezTo>
                    <a:pt x="1" y="0"/>
                    <a:pt x="1" y="168"/>
                    <a:pt x="71" y="224"/>
                  </a:cubicBezTo>
                  <a:lnTo>
                    <a:pt x="127" y="224"/>
                  </a:lnTo>
                  <a:cubicBezTo>
                    <a:pt x="239" y="224"/>
                    <a:pt x="239" y="56"/>
                    <a:pt x="183" y="56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7A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07" name="Google Shape;3807;p48"/>
            <p:cNvGrpSpPr/>
            <p:nvPr/>
          </p:nvGrpSpPr>
          <p:grpSpPr>
            <a:xfrm>
              <a:off x="7226901" y="4019947"/>
              <a:ext cx="1197171" cy="791777"/>
              <a:chOff x="3462516" y="1301271"/>
              <a:chExt cx="702565" cy="464658"/>
            </a:xfrm>
          </p:grpSpPr>
          <p:sp>
            <p:nvSpPr>
              <p:cNvPr id="3808" name="Google Shape;3808;p48"/>
              <p:cNvSpPr/>
              <p:nvPr/>
            </p:nvSpPr>
            <p:spPr>
              <a:xfrm>
                <a:off x="4028109" y="1402251"/>
                <a:ext cx="51486" cy="159859"/>
              </a:xfrm>
              <a:custGeom>
                <a:rect b="b" l="l" r="r" t="t"/>
                <a:pathLst>
                  <a:path extrusionOk="0" h="3611" w="1163">
                    <a:moveTo>
                      <a:pt x="994" y="0"/>
                    </a:moveTo>
                    <a:cubicBezTo>
                      <a:pt x="1" y="1511"/>
                      <a:pt x="57" y="3498"/>
                      <a:pt x="57" y="3610"/>
                    </a:cubicBezTo>
                    <a:lnTo>
                      <a:pt x="295" y="3610"/>
                    </a:lnTo>
                    <a:cubicBezTo>
                      <a:pt x="295" y="3554"/>
                      <a:pt x="239" y="1567"/>
                      <a:pt x="1162" y="112"/>
                    </a:cubicBezTo>
                    <a:lnTo>
                      <a:pt x="9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9" name="Google Shape;3809;p48"/>
              <p:cNvSpPr/>
              <p:nvPr/>
            </p:nvSpPr>
            <p:spPr>
              <a:xfrm>
                <a:off x="3517056" y="1526118"/>
                <a:ext cx="28510" cy="20497"/>
              </a:xfrm>
              <a:custGeom>
                <a:rect b="b" l="l" r="r" t="t"/>
                <a:pathLst>
                  <a:path extrusionOk="0" h="463" w="644">
                    <a:moveTo>
                      <a:pt x="294" y="1"/>
                    </a:moveTo>
                    <a:cubicBezTo>
                      <a:pt x="56" y="1"/>
                      <a:pt x="0" y="407"/>
                      <a:pt x="294" y="463"/>
                    </a:cubicBezTo>
                    <a:cubicBezTo>
                      <a:pt x="588" y="463"/>
                      <a:pt x="64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0" name="Google Shape;3810;p48"/>
              <p:cNvSpPr/>
              <p:nvPr/>
            </p:nvSpPr>
            <p:spPr>
              <a:xfrm>
                <a:off x="3767315" y="1670483"/>
                <a:ext cx="28554" cy="20497"/>
              </a:xfrm>
              <a:custGeom>
                <a:rect b="b" l="l" r="r" t="t"/>
                <a:pathLst>
                  <a:path extrusionOk="0" h="463" w="645">
                    <a:moveTo>
                      <a:pt x="294" y="0"/>
                    </a:moveTo>
                    <a:cubicBezTo>
                      <a:pt x="56" y="0"/>
                      <a:pt x="0" y="462"/>
                      <a:pt x="294" y="462"/>
                    </a:cubicBezTo>
                    <a:cubicBezTo>
                      <a:pt x="588" y="462"/>
                      <a:pt x="644" y="56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1" name="Google Shape;3811;p48"/>
              <p:cNvSpPr/>
              <p:nvPr/>
            </p:nvSpPr>
            <p:spPr>
              <a:xfrm>
                <a:off x="3532507" y="1608505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9" y="1"/>
                    </a:moveTo>
                    <a:cubicBezTo>
                      <a:pt x="113" y="1"/>
                      <a:pt x="1" y="239"/>
                      <a:pt x="169" y="295"/>
                    </a:cubicBezTo>
                    <a:lnTo>
                      <a:pt x="239" y="351"/>
                    </a:lnTo>
                    <a:cubicBezTo>
                      <a:pt x="407" y="351"/>
                      <a:pt x="463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2" name="Google Shape;3812;p48"/>
              <p:cNvSpPr/>
              <p:nvPr/>
            </p:nvSpPr>
            <p:spPr>
              <a:xfrm>
                <a:off x="3583948" y="1489595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8" y="0"/>
                    </a:moveTo>
                    <a:cubicBezTo>
                      <a:pt x="0" y="0"/>
                      <a:pt x="0" y="294"/>
                      <a:pt x="182" y="294"/>
                    </a:cubicBezTo>
                    <a:lnTo>
                      <a:pt x="238" y="294"/>
                    </a:lnTo>
                    <a:cubicBezTo>
                      <a:pt x="406" y="294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3" name="Google Shape;3813;p48"/>
              <p:cNvSpPr/>
              <p:nvPr/>
            </p:nvSpPr>
            <p:spPr>
              <a:xfrm>
                <a:off x="3527593" y="1422659"/>
                <a:ext cx="20453" cy="20497"/>
              </a:xfrm>
              <a:custGeom>
                <a:rect b="b" l="l" r="r" t="t"/>
                <a:pathLst>
                  <a:path extrusionOk="0" h="463" w="462">
                    <a:moveTo>
                      <a:pt x="224" y="1"/>
                    </a:moveTo>
                    <a:cubicBezTo>
                      <a:pt x="56" y="57"/>
                      <a:pt x="0" y="351"/>
                      <a:pt x="168" y="463"/>
                    </a:cubicBezTo>
                    <a:lnTo>
                      <a:pt x="280" y="463"/>
                    </a:lnTo>
                    <a:cubicBezTo>
                      <a:pt x="350" y="463"/>
                      <a:pt x="406" y="407"/>
                      <a:pt x="462" y="351"/>
                    </a:cubicBezTo>
                    <a:cubicBezTo>
                      <a:pt x="350" y="239"/>
                      <a:pt x="280" y="113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4" name="Google Shape;3814;p48"/>
              <p:cNvSpPr/>
              <p:nvPr/>
            </p:nvSpPr>
            <p:spPr>
              <a:xfrm>
                <a:off x="3671913" y="1621520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8" y="1"/>
                    </a:moveTo>
                    <a:cubicBezTo>
                      <a:pt x="56" y="1"/>
                      <a:pt x="0" y="225"/>
                      <a:pt x="168" y="351"/>
                    </a:cubicBezTo>
                    <a:lnTo>
                      <a:pt x="238" y="351"/>
                    </a:lnTo>
                    <a:cubicBezTo>
                      <a:pt x="406" y="351"/>
                      <a:pt x="462" y="113"/>
                      <a:pt x="294" y="57"/>
                    </a:cubicBezTo>
                    <a:cubicBezTo>
                      <a:pt x="294" y="1"/>
                      <a:pt x="23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5" name="Google Shape;3815;p48"/>
              <p:cNvSpPr/>
              <p:nvPr/>
            </p:nvSpPr>
            <p:spPr>
              <a:xfrm>
                <a:off x="3486067" y="1456127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8" y="1"/>
                    </a:moveTo>
                    <a:cubicBezTo>
                      <a:pt x="56" y="1"/>
                      <a:pt x="0" y="238"/>
                      <a:pt x="168" y="294"/>
                    </a:cubicBezTo>
                    <a:lnTo>
                      <a:pt x="238" y="294"/>
                    </a:lnTo>
                    <a:cubicBezTo>
                      <a:pt x="406" y="294"/>
                      <a:pt x="462" y="57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6" name="Google Shape;3816;p48"/>
              <p:cNvSpPr/>
              <p:nvPr/>
            </p:nvSpPr>
            <p:spPr>
              <a:xfrm>
                <a:off x="3596964" y="1577560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8" y="0"/>
                    </a:moveTo>
                    <a:cubicBezTo>
                      <a:pt x="56" y="0"/>
                      <a:pt x="0" y="294"/>
                      <a:pt x="238" y="294"/>
                    </a:cubicBezTo>
                    <a:cubicBezTo>
                      <a:pt x="406" y="294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7" name="Google Shape;3817;p48"/>
              <p:cNvSpPr/>
              <p:nvPr/>
            </p:nvSpPr>
            <p:spPr>
              <a:xfrm>
                <a:off x="3917213" y="1739854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9" y="1"/>
                    </a:moveTo>
                    <a:cubicBezTo>
                      <a:pt x="57" y="1"/>
                      <a:pt x="1" y="238"/>
                      <a:pt x="169" y="294"/>
                    </a:cubicBezTo>
                    <a:lnTo>
                      <a:pt x="225" y="294"/>
                    </a:lnTo>
                    <a:cubicBezTo>
                      <a:pt x="351" y="294"/>
                      <a:pt x="407" y="70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8" name="Google Shape;3818;p48"/>
              <p:cNvSpPr/>
              <p:nvPr/>
            </p:nvSpPr>
            <p:spPr>
              <a:xfrm>
                <a:off x="3738805" y="1588096"/>
                <a:ext cx="23596" cy="17974"/>
              </a:xfrm>
              <a:custGeom>
                <a:rect b="b" l="l" r="r" t="t"/>
                <a:pathLst>
                  <a:path extrusionOk="0" h="406" w="533">
                    <a:moveTo>
                      <a:pt x="183" y="0"/>
                    </a:moveTo>
                    <a:cubicBezTo>
                      <a:pt x="1" y="56"/>
                      <a:pt x="1" y="280"/>
                      <a:pt x="183" y="406"/>
                    </a:cubicBezTo>
                    <a:lnTo>
                      <a:pt x="295" y="406"/>
                    </a:lnTo>
                    <a:cubicBezTo>
                      <a:pt x="407" y="406"/>
                      <a:pt x="533" y="280"/>
                      <a:pt x="533" y="112"/>
                    </a:cubicBezTo>
                    <a:cubicBezTo>
                      <a:pt x="407" y="112"/>
                      <a:pt x="295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9" name="Google Shape;3819;p48"/>
              <p:cNvSpPr/>
              <p:nvPr/>
            </p:nvSpPr>
            <p:spPr>
              <a:xfrm>
                <a:off x="4015094" y="163949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83" y="57"/>
                      <a:pt x="113" y="57"/>
                      <a:pt x="1" y="57"/>
                    </a:cubicBezTo>
                    <a:cubicBezTo>
                      <a:pt x="1" y="113"/>
                      <a:pt x="1" y="169"/>
                      <a:pt x="57" y="238"/>
                    </a:cubicBezTo>
                    <a:lnTo>
                      <a:pt x="113" y="238"/>
                    </a:lnTo>
                    <a:cubicBezTo>
                      <a:pt x="239" y="238"/>
                      <a:pt x="295" y="11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0" name="Google Shape;3820;p48"/>
              <p:cNvSpPr/>
              <p:nvPr/>
            </p:nvSpPr>
            <p:spPr>
              <a:xfrm>
                <a:off x="3945723" y="1657467"/>
                <a:ext cx="27934" cy="20497"/>
              </a:xfrm>
              <a:custGeom>
                <a:rect b="b" l="l" r="r" t="t"/>
                <a:pathLst>
                  <a:path extrusionOk="0" h="463" w="631">
                    <a:moveTo>
                      <a:pt x="280" y="0"/>
                    </a:moveTo>
                    <a:cubicBezTo>
                      <a:pt x="112" y="0"/>
                      <a:pt x="1" y="350"/>
                      <a:pt x="224" y="462"/>
                    </a:cubicBezTo>
                    <a:lnTo>
                      <a:pt x="280" y="462"/>
                    </a:lnTo>
                    <a:cubicBezTo>
                      <a:pt x="518" y="462"/>
                      <a:pt x="630" y="112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1" name="Google Shape;3821;p48"/>
              <p:cNvSpPr/>
              <p:nvPr/>
            </p:nvSpPr>
            <p:spPr>
              <a:xfrm>
                <a:off x="3462516" y="1301271"/>
                <a:ext cx="21117" cy="20497"/>
              </a:xfrm>
              <a:custGeom>
                <a:rect b="b" l="l" r="r" t="t"/>
                <a:pathLst>
                  <a:path extrusionOk="0" h="463" w="477">
                    <a:moveTo>
                      <a:pt x="351" y="0"/>
                    </a:moveTo>
                    <a:cubicBezTo>
                      <a:pt x="127" y="0"/>
                      <a:pt x="1" y="350"/>
                      <a:pt x="239" y="406"/>
                    </a:cubicBezTo>
                    <a:cubicBezTo>
                      <a:pt x="295" y="462"/>
                      <a:pt x="295" y="462"/>
                      <a:pt x="351" y="462"/>
                    </a:cubicBezTo>
                    <a:cubicBezTo>
                      <a:pt x="421" y="462"/>
                      <a:pt x="421" y="462"/>
                      <a:pt x="477" y="406"/>
                    </a:cubicBezTo>
                    <a:cubicBezTo>
                      <a:pt x="421" y="294"/>
                      <a:pt x="351" y="112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2" name="Google Shape;3822;p48"/>
              <p:cNvSpPr/>
              <p:nvPr/>
            </p:nvSpPr>
            <p:spPr>
              <a:xfrm>
                <a:off x="3818712" y="1745432"/>
                <a:ext cx="28554" cy="20497"/>
              </a:xfrm>
              <a:custGeom>
                <a:rect b="b" l="l" r="r" t="t"/>
                <a:pathLst>
                  <a:path extrusionOk="0" h="463" w="645">
                    <a:moveTo>
                      <a:pt x="295" y="0"/>
                    </a:moveTo>
                    <a:cubicBezTo>
                      <a:pt x="127" y="0"/>
                      <a:pt x="1" y="350"/>
                      <a:pt x="239" y="406"/>
                    </a:cubicBezTo>
                    <a:cubicBezTo>
                      <a:pt x="295" y="462"/>
                      <a:pt x="295" y="462"/>
                      <a:pt x="351" y="462"/>
                    </a:cubicBezTo>
                    <a:cubicBezTo>
                      <a:pt x="533" y="462"/>
                      <a:pt x="645" y="112"/>
                      <a:pt x="4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3" name="Google Shape;3823;p48"/>
              <p:cNvSpPr/>
              <p:nvPr/>
            </p:nvSpPr>
            <p:spPr>
              <a:xfrm>
                <a:off x="4069635" y="1659946"/>
                <a:ext cx="30989" cy="21117"/>
              </a:xfrm>
              <a:custGeom>
                <a:rect b="b" l="l" r="r" t="t"/>
                <a:pathLst>
                  <a:path extrusionOk="0" h="477" w="700">
                    <a:moveTo>
                      <a:pt x="350" y="0"/>
                    </a:moveTo>
                    <a:cubicBezTo>
                      <a:pt x="112" y="0"/>
                      <a:pt x="0" y="350"/>
                      <a:pt x="224" y="476"/>
                    </a:cubicBezTo>
                    <a:lnTo>
                      <a:pt x="350" y="476"/>
                    </a:lnTo>
                    <a:cubicBezTo>
                      <a:pt x="574" y="476"/>
                      <a:pt x="700" y="126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4" name="Google Shape;3824;p48"/>
              <p:cNvSpPr/>
              <p:nvPr/>
            </p:nvSpPr>
            <p:spPr>
              <a:xfrm>
                <a:off x="4143964" y="1621520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8" y="1"/>
                    </a:moveTo>
                    <a:cubicBezTo>
                      <a:pt x="70" y="1"/>
                      <a:pt x="0" y="225"/>
                      <a:pt x="182" y="295"/>
                    </a:cubicBezTo>
                    <a:cubicBezTo>
                      <a:pt x="182" y="351"/>
                      <a:pt x="238" y="351"/>
                      <a:pt x="238" y="351"/>
                    </a:cubicBezTo>
                    <a:cubicBezTo>
                      <a:pt x="420" y="351"/>
                      <a:pt x="476" y="113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5" name="Google Shape;3825;p48"/>
              <p:cNvSpPr/>
              <p:nvPr/>
            </p:nvSpPr>
            <p:spPr>
              <a:xfrm>
                <a:off x="3656418" y="1716922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9" y="1"/>
                    </a:moveTo>
                    <a:cubicBezTo>
                      <a:pt x="57" y="1"/>
                      <a:pt x="1" y="239"/>
                      <a:pt x="169" y="295"/>
                    </a:cubicBezTo>
                    <a:lnTo>
                      <a:pt x="239" y="295"/>
                    </a:lnTo>
                    <a:cubicBezTo>
                      <a:pt x="406" y="295"/>
                      <a:pt x="462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6" name="Google Shape;3826;p48"/>
              <p:cNvSpPr/>
              <p:nvPr/>
            </p:nvSpPr>
            <p:spPr>
              <a:xfrm>
                <a:off x="4103058" y="1621520"/>
                <a:ext cx="15539" cy="13060"/>
              </a:xfrm>
              <a:custGeom>
                <a:rect b="b" l="l" r="r" t="t"/>
                <a:pathLst>
                  <a:path extrusionOk="0" h="295" w="351">
                    <a:moveTo>
                      <a:pt x="295" y="1"/>
                    </a:moveTo>
                    <a:cubicBezTo>
                      <a:pt x="169" y="57"/>
                      <a:pt x="113" y="57"/>
                      <a:pt x="1" y="113"/>
                    </a:cubicBezTo>
                    <a:cubicBezTo>
                      <a:pt x="1" y="169"/>
                      <a:pt x="57" y="225"/>
                      <a:pt x="113" y="225"/>
                    </a:cubicBezTo>
                    <a:cubicBezTo>
                      <a:pt x="113" y="295"/>
                      <a:pt x="169" y="295"/>
                      <a:pt x="169" y="295"/>
                    </a:cubicBezTo>
                    <a:cubicBezTo>
                      <a:pt x="295" y="295"/>
                      <a:pt x="351" y="11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7" name="Google Shape;3827;p48"/>
              <p:cNvSpPr/>
              <p:nvPr/>
            </p:nvSpPr>
            <p:spPr>
              <a:xfrm>
                <a:off x="3849701" y="1626478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82" y="1"/>
                    </a:moveTo>
                    <a:cubicBezTo>
                      <a:pt x="71" y="1"/>
                      <a:pt x="1" y="183"/>
                      <a:pt x="127" y="239"/>
                    </a:cubicBezTo>
                    <a:lnTo>
                      <a:pt x="182" y="239"/>
                    </a:lnTo>
                    <a:cubicBezTo>
                      <a:pt x="238" y="239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8" name="Google Shape;3828;p48"/>
              <p:cNvSpPr/>
              <p:nvPr/>
            </p:nvSpPr>
            <p:spPr>
              <a:xfrm>
                <a:off x="3648361" y="1562065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71" y="0"/>
                      <a:pt x="1" y="168"/>
                      <a:pt x="127" y="168"/>
                    </a:cubicBezTo>
                    <a:lnTo>
                      <a:pt x="127" y="238"/>
                    </a:lnTo>
                    <a:cubicBezTo>
                      <a:pt x="239" y="238"/>
                      <a:pt x="295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9" name="Google Shape;3829;p48"/>
              <p:cNvSpPr/>
              <p:nvPr/>
            </p:nvSpPr>
            <p:spPr>
              <a:xfrm>
                <a:off x="3780330" y="1628957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112" y="1"/>
                    </a:moveTo>
                    <a:cubicBezTo>
                      <a:pt x="0" y="1"/>
                      <a:pt x="0" y="127"/>
                      <a:pt x="56" y="183"/>
                    </a:cubicBezTo>
                    <a:lnTo>
                      <a:pt x="112" y="183"/>
                    </a:lnTo>
                    <a:cubicBezTo>
                      <a:pt x="238" y="183"/>
                      <a:pt x="238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0" name="Google Shape;3830;p48"/>
              <p:cNvSpPr/>
              <p:nvPr/>
            </p:nvSpPr>
            <p:spPr>
              <a:xfrm>
                <a:off x="3468094" y="1389235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57" y="0"/>
                      <a:pt x="1" y="168"/>
                      <a:pt x="113" y="168"/>
                    </a:cubicBezTo>
                    <a:cubicBezTo>
                      <a:pt x="225" y="168"/>
                      <a:pt x="295" y="56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1" name="Google Shape;3831;p48"/>
              <p:cNvSpPr/>
              <p:nvPr/>
            </p:nvSpPr>
            <p:spPr>
              <a:xfrm>
                <a:off x="3609979" y="1646931"/>
                <a:ext cx="10581" cy="10581"/>
              </a:xfrm>
              <a:custGeom>
                <a:rect b="b" l="l" r="r" t="t"/>
                <a:pathLst>
                  <a:path extrusionOk="0" h="239" w="239">
                    <a:moveTo>
                      <a:pt x="112" y="1"/>
                    </a:moveTo>
                    <a:cubicBezTo>
                      <a:pt x="0" y="1"/>
                      <a:pt x="0" y="182"/>
                      <a:pt x="56" y="182"/>
                    </a:cubicBezTo>
                    <a:cubicBezTo>
                      <a:pt x="112" y="182"/>
                      <a:pt x="112" y="238"/>
                      <a:pt x="112" y="238"/>
                    </a:cubicBezTo>
                    <a:cubicBezTo>
                      <a:pt x="238" y="238"/>
                      <a:pt x="238" y="70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2" name="Google Shape;3832;p48"/>
              <p:cNvSpPr/>
              <p:nvPr/>
            </p:nvSpPr>
            <p:spPr>
              <a:xfrm>
                <a:off x="3715917" y="1696469"/>
                <a:ext cx="9916" cy="7482"/>
              </a:xfrm>
              <a:custGeom>
                <a:rect b="b" l="l" r="r" t="t"/>
                <a:pathLst>
                  <a:path extrusionOk="0" h="169" w="224">
                    <a:moveTo>
                      <a:pt x="112" y="1"/>
                    </a:moveTo>
                    <a:cubicBezTo>
                      <a:pt x="0" y="1"/>
                      <a:pt x="0" y="113"/>
                      <a:pt x="56" y="169"/>
                    </a:cubicBezTo>
                    <a:lnTo>
                      <a:pt x="112" y="169"/>
                    </a:lnTo>
                    <a:cubicBezTo>
                      <a:pt x="224" y="169"/>
                      <a:pt x="22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3" name="Google Shape;3833;p48"/>
              <p:cNvSpPr/>
              <p:nvPr/>
            </p:nvSpPr>
            <p:spPr>
              <a:xfrm>
                <a:off x="4007657" y="1706386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9" y="1"/>
                    </a:moveTo>
                    <a:cubicBezTo>
                      <a:pt x="57" y="1"/>
                      <a:pt x="1" y="239"/>
                      <a:pt x="113" y="295"/>
                    </a:cubicBezTo>
                    <a:lnTo>
                      <a:pt x="169" y="295"/>
                    </a:lnTo>
                    <a:cubicBezTo>
                      <a:pt x="351" y="295"/>
                      <a:pt x="407" y="57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4" name="Google Shape;3834;p48"/>
              <p:cNvSpPr/>
              <p:nvPr/>
            </p:nvSpPr>
            <p:spPr>
              <a:xfrm>
                <a:off x="3873253" y="1698948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8" y="1"/>
                    </a:moveTo>
                    <a:cubicBezTo>
                      <a:pt x="56" y="1"/>
                      <a:pt x="0" y="225"/>
                      <a:pt x="112" y="295"/>
                    </a:cubicBezTo>
                    <a:lnTo>
                      <a:pt x="238" y="295"/>
                    </a:lnTo>
                    <a:cubicBezTo>
                      <a:pt x="350" y="295"/>
                      <a:pt x="406" y="57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35" name="Google Shape;3835;p48"/>
            <p:cNvSpPr/>
            <p:nvPr/>
          </p:nvSpPr>
          <p:spPr>
            <a:xfrm>
              <a:off x="7198586" y="3585062"/>
              <a:ext cx="1438943" cy="1015649"/>
            </a:xfrm>
            <a:custGeom>
              <a:rect b="b" l="l" r="r" t="t"/>
              <a:pathLst>
                <a:path extrusionOk="0" h="13463" w="19074">
                  <a:moveTo>
                    <a:pt x="6942" y="225"/>
                  </a:moveTo>
                  <a:cubicBezTo>
                    <a:pt x="8523" y="225"/>
                    <a:pt x="10216" y="575"/>
                    <a:pt x="11839" y="1274"/>
                  </a:cubicBezTo>
                  <a:cubicBezTo>
                    <a:pt x="16387" y="3261"/>
                    <a:pt x="19074" y="7222"/>
                    <a:pt x="17786" y="10202"/>
                  </a:cubicBezTo>
                  <a:cubicBezTo>
                    <a:pt x="16975" y="12063"/>
                    <a:pt x="14820" y="13113"/>
                    <a:pt x="12133" y="13113"/>
                  </a:cubicBezTo>
                  <a:cubicBezTo>
                    <a:pt x="10622" y="13113"/>
                    <a:pt x="8929" y="12763"/>
                    <a:pt x="7235" y="12063"/>
                  </a:cubicBezTo>
                  <a:cubicBezTo>
                    <a:pt x="2688" y="10146"/>
                    <a:pt x="1" y="6116"/>
                    <a:pt x="1288" y="3149"/>
                  </a:cubicBezTo>
                  <a:cubicBezTo>
                    <a:pt x="2100" y="1274"/>
                    <a:pt x="4325" y="225"/>
                    <a:pt x="6942" y="225"/>
                  </a:cubicBezTo>
                  <a:close/>
                  <a:moveTo>
                    <a:pt x="6018" y="1"/>
                  </a:moveTo>
                  <a:cubicBezTo>
                    <a:pt x="5486" y="57"/>
                    <a:pt x="5025" y="169"/>
                    <a:pt x="4549" y="225"/>
                  </a:cubicBezTo>
                  <a:cubicBezTo>
                    <a:pt x="4493" y="281"/>
                    <a:pt x="4437" y="281"/>
                    <a:pt x="4381" y="281"/>
                  </a:cubicBezTo>
                  <a:cubicBezTo>
                    <a:pt x="4087" y="407"/>
                    <a:pt x="3793" y="463"/>
                    <a:pt x="3569" y="575"/>
                  </a:cubicBezTo>
                  <a:cubicBezTo>
                    <a:pt x="2338" y="1106"/>
                    <a:pt x="1400" y="1918"/>
                    <a:pt x="938" y="3024"/>
                  </a:cubicBezTo>
                  <a:cubicBezTo>
                    <a:pt x="827" y="3261"/>
                    <a:pt x="771" y="3429"/>
                    <a:pt x="701" y="3667"/>
                  </a:cubicBezTo>
                  <a:cubicBezTo>
                    <a:pt x="645" y="4017"/>
                    <a:pt x="589" y="4367"/>
                    <a:pt x="589" y="4717"/>
                  </a:cubicBezTo>
                  <a:cubicBezTo>
                    <a:pt x="589" y="7515"/>
                    <a:pt x="3149" y="10720"/>
                    <a:pt x="7124" y="12413"/>
                  </a:cubicBezTo>
                  <a:cubicBezTo>
                    <a:pt x="8873" y="13113"/>
                    <a:pt x="10622" y="13463"/>
                    <a:pt x="12189" y="13463"/>
                  </a:cubicBezTo>
                  <a:cubicBezTo>
                    <a:pt x="14988" y="13463"/>
                    <a:pt x="17269" y="12413"/>
                    <a:pt x="18136" y="10370"/>
                  </a:cubicBezTo>
                  <a:cubicBezTo>
                    <a:pt x="18374" y="9852"/>
                    <a:pt x="18486" y="9321"/>
                    <a:pt x="18486" y="8747"/>
                  </a:cubicBezTo>
                  <a:cubicBezTo>
                    <a:pt x="18486" y="5948"/>
                    <a:pt x="15869" y="2730"/>
                    <a:pt x="11965" y="1050"/>
                  </a:cubicBezTo>
                  <a:cubicBezTo>
                    <a:pt x="11839" y="1050"/>
                    <a:pt x="11727" y="981"/>
                    <a:pt x="11671" y="925"/>
                  </a:cubicBezTo>
                  <a:cubicBezTo>
                    <a:pt x="11615" y="925"/>
                    <a:pt x="11545" y="925"/>
                    <a:pt x="11489" y="869"/>
                  </a:cubicBezTo>
                  <a:cubicBezTo>
                    <a:pt x="11266" y="813"/>
                    <a:pt x="11084" y="757"/>
                    <a:pt x="10846" y="631"/>
                  </a:cubicBezTo>
                  <a:cubicBezTo>
                    <a:pt x="10146" y="407"/>
                    <a:pt x="9390" y="225"/>
                    <a:pt x="8691" y="113"/>
                  </a:cubicBezTo>
                  <a:cubicBezTo>
                    <a:pt x="8579" y="113"/>
                    <a:pt x="8467" y="113"/>
                    <a:pt x="8341" y="57"/>
                  </a:cubicBezTo>
                  <a:cubicBezTo>
                    <a:pt x="7879" y="1"/>
                    <a:pt x="7347" y="1"/>
                    <a:pt x="6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48"/>
            <p:cNvSpPr/>
            <p:nvPr/>
          </p:nvSpPr>
          <p:spPr>
            <a:xfrm>
              <a:off x="7196499" y="3603017"/>
              <a:ext cx="1438943" cy="970762"/>
            </a:xfrm>
            <a:custGeom>
              <a:rect b="b" l="l" r="r" t="t"/>
              <a:pathLst>
                <a:path extrusionOk="0" h="12868" w="19074">
                  <a:moveTo>
                    <a:pt x="6968" y="1"/>
                  </a:moveTo>
                  <a:cubicBezTo>
                    <a:pt x="4306" y="1"/>
                    <a:pt x="2106" y="1019"/>
                    <a:pt x="1288" y="2911"/>
                  </a:cubicBezTo>
                  <a:cubicBezTo>
                    <a:pt x="1" y="5878"/>
                    <a:pt x="2688" y="9908"/>
                    <a:pt x="7235" y="11825"/>
                  </a:cubicBezTo>
                  <a:cubicBezTo>
                    <a:pt x="8896" y="12530"/>
                    <a:pt x="10588" y="12868"/>
                    <a:pt x="12127" y="12868"/>
                  </a:cubicBezTo>
                  <a:cubicBezTo>
                    <a:pt x="14802" y="12868"/>
                    <a:pt x="17014" y="11847"/>
                    <a:pt x="17786" y="9964"/>
                  </a:cubicBezTo>
                  <a:cubicBezTo>
                    <a:pt x="19074" y="6984"/>
                    <a:pt x="16387" y="3023"/>
                    <a:pt x="11839" y="1036"/>
                  </a:cubicBezTo>
                  <a:cubicBezTo>
                    <a:pt x="10180" y="337"/>
                    <a:pt x="8498" y="1"/>
                    <a:pt x="6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48"/>
            <p:cNvSpPr/>
            <p:nvPr/>
          </p:nvSpPr>
          <p:spPr>
            <a:xfrm>
              <a:off x="7916468" y="4090732"/>
              <a:ext cx="75" cy="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48"/>
            <p:cNvSpPr/>
            <p:nvPr/>
          </p:nvSpPr>
          <p:spPr>
            <a:xfrm>
              <a:off x="7916468" y="4090732"/>
              <a:ext cx="75" cy="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39" name="Google Shape;3839;p48"/>
            <p:cNvGrpSpPr/>
            <p:nvPr/>
          </p:nvGrpSpPr>
          <p:grpSpPr>
            <a:xfrm>
              <a:off x="7263820" y="3630018"/>
              <a:ext cx="1319603" cy="920697"/>
              <a:chOff x="3483588" y="1072439"/>
              <a:chExt cx="774415" cy="540315"/>
            </a:xfrm>
          </p:grpSpPr>
          <p:sp>
            <p:nvSpPr>
              <p:cNvPr id="3840" name="Google Shape;3840;p48"/>
              <p:cNvSpPr/>
              <p:nvPr/>
            </p:nvSpPr>
            <p:spPr>
              <a:xfrm>
                <a:off x="3868295" y="1128441"/>
                <a:ext cx="304223" cy="214355"/>
              </a:xfrm>
              <a:custGeom>
                <a:rect b="b" l="l" r="r" t="t"/>
                <a:pathLst>
                  <a:path extrusionOk="0" h="4842" w="6872">
                    <a:moveTo>
                      <a:pt x="2099" y="0"/>
                    </a:moveTo>
                    <a:lnTo>
                      <a:pt x="0" y="4842"/>
                    </a:lnTo>
                    <a:lnTo>
                      <a:pt x="6871" y="3736"/>
                    </a:lnTo>
                    <a:cubicBezTo>
                      <a:pt x="6521" y="2211"/>
                      <a:pt x="4254" y="462"/>
                      <a:pt x="2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1" name="Google Shape;3841;p48"/>
              <p:cNvSpPr/>
              <p:nvPr/>
            </p:nvSpPr>
            <p:spPr>
              <a:xfrm>
                <a:off x="3868295" y="1293833"/>
                <a:ext cx="389709" cy="193327"/>
              </a:xfrm>
              <a:custGeom>
                <a:rect b="b" l="l" r="r" t="t"/>
                <a:pathLst>
                  <a:path extrusionOk="0" h="4367" w="8803">
                    <a:moveTo>
                      <a:pt x="6871" y="0"/>
                    </a:moveTo>
                    <a:lnTo>
                      <a:pt x="0" y="1106"/>
                    </a:lnTo>
                    <a:lnTo>
                      <a:pt x="7627" y="4366"/>
                    </a:lnTo>
                    <a:cubicBezTo>
                      <a:pt x="8802" y="3429"/>
                      <a:pt x="8396" y="1400"/>
                      <a:pt x="6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2" name="Google Shape;3842;p48"/>
              <p:cNvSpPr/>
              <p:nvPr/>
            </p:nvSpPr>
            <p:spPr>
              <a:xfrm>
                <a:off x="3868295" y="1342752"/>
                <a:ext cx="337647" cy="256102"/>
              </a:xfrm>
              <a:custGeom>
                <a:rect b="b" l="l" r="r" t="t"/>
                <a:pathLst>
                  <a:path extrusionOk="0" h="5785" w="7627">
                    <a:moveTo>
                      <a:pt x="0" y="1"/>
                    </a:moveTo>
                    <a:lnTo>
                      <a:pt x="3905" y="5766"/>
                    </a:lnTo>
                    <a:cubicBezTo>
                      <a:pt x="4036" y="5779"/>
                      <a:pt x="4167" y="5785"/>
                      <a:pt x="4296" y="5785"/>
                    </a:cubicBezTo>
                    <a:cubicBezTo>
                      <a:pt x="6040" y="5785"/>
                      <a:pt x="7470" y="4669"/>
                      <a:pt x="7627" y="326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3" name="Google Shape;3843;p48"/>
              <p:cNvSpPr/>
              <p:nvPr/>
            </p:nvSpPr>
            <p:spPr>
              <a:xfrm>
                <a:off x="3777851" y="1342752"/>
                <a:ext cx="263318" cy="270003"/>
              </a:xfrm>
              <a:custGeom>
                <a:rect b="b" l="l" r="r" t="t"/>
                <a:pathLst>
                  <a:path extrusionOk="0" h="6099" w="5948">
                    <a:moveTo>
                      <a:pt x="2043" y="1"/>
                    </a:moveTo>
                    <a:lnTo>
                      <a:pt x="0" y="4898"/>
                    </a:lnTo>
                    <a:cubicBezTo>
                      <a:pt x="1221" y="5697"/>
                      <a:pt x="2845" y="6098"/>
                      <a:pt x="4181" y="6098"/>
                    </a:cubicBezTo>
                    <a:cubicBezTo>
                      <a:pt x="4882" y="6098"/>
                      <a:pt x="5504" y="5988"/>
                      <a:pt x="5948" y="5766"/>
                    </a:cubicBezTo>
                    <a:lnTo>
                      <a:pt x="20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4" name="Google Shape;3844;p48"/>
              <p:cNvSpPr/>
              <p:nvPr/>
            </p:nvSpPr>
            <p:spPr>
              <a:xfrm>
                <a:off x="3532507" y="1089129"/>
                <a:ext cx="335832" cy="253667"/>
              </a:xfrm>
              <a:custGeom>
                <a:rect b="b" l="l" r="r" t="t"/>
                <a:pathLst>
                  <a:path extrusionOk="0" h="5730" w="7586">
                    <a:moveTo>
                      <a:pt x="3412" y="0"/>
                    </a:moveTo>
                    <a:cubicBezTo>
                      <a:pt x="1204" y="0"/>
                      <a:pt x="109" y="1393"/>
                      <a:pt x="1" y="2525"/>
                    </a:cubicBezTo>
                    <a:lnTo>
                      <a:pt x="7585" y="5730"/>
                    </a:lnTo>
                    <a:lnTo>
                      <a:pt x="3667" y="7"/>
                    </a:lnTo>
                    <a:cubicBezTo>
                      <a:pt x="3580" y="2"/>
                      <a:pt x="3495" y="0"/>
                      <a:pt x="3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5" name="Google Shape;3845;p48"/>
              <p:cNvSpPr/>
              <p:nvPr/>
            </p:nvSpPr>
            <p:spPr>
              <a:xfrm>
                <a:off x="3694845" y="1072439"/>
                <a:ext cx="266417" cy="270357"/>
              </a:xfrm>
              <a:custGeom>
                <a:rect b="b" l="l" r="r" t="t"/>
                <a:pathLst>
                  <a:path extrusionOk="0" h="6107" w="6018">
                    <a:moveTo>
                      <a:pt x="1810" y="0"/>
                    </a:moveTo>
                    <a:cubicBezTo>
                      <a:pt x="1120" y="0"/>
                      <a:pt x="506" y="131"/>
                      <a:pt x="0" y="384"/>
                    </a:cubicBezTo>
                    <a:lnTo>
                      <a:pt x="3918" y="6107"/>
                    </a:lnTo>
                    <a:lnTo>
                      <a:pt x="6017" y="1265"/>
                    </a:lnTo>
                    <a:cubicBezTo>
                      <a:pt x="4489" y="407"/>
                      <a:pt x="3030" y="0"/>
                      <a:pt x="18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6" name="Google Shape;3846;p48"/>
              <p:cNvSpPr/>
              <p:nvPr/>
            </p:nvSpPr>
            <p:spPr>
              <a:xfrm>
                <a:off x="3483588" y="1200911"/>
                <a:ext cx="384751" cy="193327"/>
              </a:xfrm>
              <a:custGeom>
                <a:rect b="b" l="l" r="r" t="t"/>
                <a:pathLst>
                  <a:path extrusionOk="0" h="4367" w="8691">
                    <a:moveTo>
                      <a:pt x="1106" y="0"/>
                    </a:moveTo>
                    <a:lnTo>
                      <a:pt x="1106" y="0"/>
                    </a:lnTo>
                    <a:cubicBezTo>
                      <a:pt x="1" y="1162"/>
                      <a:pt x="406" y="2911"/>
                      <a:pt x="1862" y="4366"/>
                    </a:cubicBezTo>
                    <a:lnTo>
                      <a:pt x="8690" y="3205"/>
                    </a:lnTo>
                    <a:lnTo>
                      <a:pt x="11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7" name="Google Shape;3847;p48"/>
              <p:cNvSpPr/>
              <p:nvPr/>
            </p:nvSpPr>
            <p:spPr>
              <a:xfrm>
                <a:off x="3565975" y="1342752"/>
                <a:ext cx="302364" cy="216879"/>
              </a:xfrm>
              <a:custGeom>
                <a:rect b="b" l="l" r="r" t="t"/>
                <a:pathLst>
                  <a:path extrusionOk="0" h="4899" w="6830">
                    <a:moveTo>
                      <a:pt x="6829" y="1"/>
                    </a:moveTo>
                    <a:lnTo>
                      <a:pt x="1" y="1162"/>
                    </a:lnTo>
                    <a:cubicBezTo>
                      <a:pt x="406" y="2450"/>
                      <a:pt x="2338" y="4255"/>
                      <a:pt x="4786" y="4898"/>
                    </a:cubicBezTo>
                    <a:lnTo>
                      <a:pt x="68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48" name="Google Shape;3848;p48"/>
            <p:cNvGrpSpPr/>
            <p:nvPr/>
          </p:nvGrpSpPr>
          <p:grpSpPr>
            <a:xfrm>
              <a:off x="7347038" y="3664191"/>
              <a:ext cx="1173861" cy="835077"/>
              <a:chOff x="3530072" y="1092493"/>
              <a:chExt cx="688885" cy="490069"/>
            </a:xfrm>
          </p:grpSpPr>
          <p:sp>
            <p:nvSpPr>
              <p:cNvPr id="3849" name="Google Shape;3849;p48"/>
              <p:cNvSpPr/>
              <p:nvPr/>
            </p:nvSpPr>
            <p:spPr>
              <a:xfrm>
                <a:off x="3971134" y="1185416"/>
                <a:ext cx="54541" cy="56400"/>
              </a:xfrm>
              <a:custGeom>
                <a:rect b="b" l="l" r="r" t="t"/>
                <a:pathLst>
                  <a:path extrusionOk="0" h="1274" w="1232">
                    <a:moveTo>
                      <a:pt x="532" y="0"/>
                    </a:moveTo>
                    <a:cubicBezTo>
                      <a:pt x="126" y="0"/>
                      <a:pt x="0" y="868"/>
                      <a:pt x="56" y="1274"/>
                    </a:cubicBezTo>
                    <a:cubicBezTo>
                      <a:pt x="406" y="1050"/>
                      <a:pt x="1232" y="280"/>
                      <a:pt x="700" y="56"/>
                    </a:cubicBezTo>
                    <a:cubicBezTo>
                      <a:pt x="644" y="0"/>
                      <a:pt x="588" y="0"/>
                      <a:pt x="5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0" name="Google Shape;3850;p48"/>
              <p:cNvSpPr/>
              <p:nvPr/>
            </p:nvSpPr>
            <p:spPr>
              <a:xfrm>
                <a:off x="3821811" y="1203390"/>
                <a:ext cx="49007" cy="66936"/>
              </a:xfrm>
              <a:custGeom>
                <a:rect b="b" l="l" r="r" t="t"/>
                <a:pathLst>
                  <a:path extrusionOk="0" h="1512" w="1107">
                    <a:moveTo>
                      <a:pt x="519" y="0"/>
                    </a:moveTo>
                    <a:cubicBezTo>
                      <a:pt x="1" y="0"/>
                      <a:pt x="575" y="1106"/>
                      <a:pt x="868" y="1512"/>
                    </a:cubicBezTo>
                    <a:cubicBezTo>
                      <a:pt x="980" y="1106"/>
                      <a:pt x="1106" y="56"/>
                      <a:pt x="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1" name="Google Shape;3851;p48"/>
              <p:cNvSpPr/>
              <p:nvPr/>
            </p:nvSpPr>
            <p:spPr>
              <a:xfrm>
                <a:off x="3935187" y="1404730"/>
                <a:ext cx="90488" cy="59499"/>
              </a:xfrm>
              <a:custGeom>
                <a:rect b="b" l="l" r="r" t="t"/>
                <a:pathLst>
                  <a:path extrusionOk="0" h="1344" w="2044">
                    <a:moveTo>
                      <a:pt x="1" y="0"/>
                    </a:moveTo>
                    <a:lnTo>
                      <a:pt x="1" y="0"/>
                    </a:lnTo>
                    <a:cubicBezTo>
                      <a:pt x="295" y="406"/>
                      <a:pt x="1162" y="1343"/>
                      <a:pt x="1568" y="1343"/>
                    </a:cubicBezTo>
                    <a:cubicBezTo>
                      <a:pt x="1568" y="1343"/>
                      <a:pt x="1638" y="1343"/>
                      <a:pt x="1694" y="1274"/>
                    </a:cubicBezTo>
                    <a:cubicBezTo>
                      <a:pt x="2044" y="1050"/>
                      <a:pt x="588" y="29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2" name="Google Shape;3852;p48"/>
              <p:cNvSpPr/>
              <p:nvPr/>
            </p:nvSpPr>
            <p:spPr>
              <a:xfrm>
                <a:off x="4048562" y="1507569"/>
                <a:ext cx="52062" cy="44004"/>
              </a:xfrm>
              <a:custGeom>
                <a:rect b="b" l="l" r="r" t="t"/>
                <a:pathLst>
                  <a:path extrusionOk="0" h="994" w="1176">
                    <a:moveTo>
                      <a:pt x="0" y="0"/>
                    </a:moveTo>
                    <a:cubicBezTo>
                      <a:pt x="126" y="294"/>
                      <a:pt x="476" y="994"/>
                      <a:pt x="826" y="994"/>
                    </a:cubicBezTo>
                    <a:cubicBezTo>
                      <a:pt x="1176" y="938"/>
                      <a:pt x="350" y="23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3" name="Google Shape;3853;p48"/>
              <p:cNvSpPr/>
              <p:nvPr/>
            </p:nvSpPr>
            <p:spPr>
              <a:xfrm>
                <a:off x="3574032" y="1329736"/>
                <a:ext cx="61978" cy="15539"/>
              </a:xfrm>
              <a:custGeom>
                <a:rect b="b" l="l" r="r" t="t"/>
                <a:pathLst>
                  <a:path extrusionOk="0" h="351" w="1400">
                    <a:moveTo>
                      <a:pt x="574" y="1"/>
                    </a:moveTo>
                    <a:cubicBezTo>
                      <a:pt x="280" y="1"/>
                      <a:pt x="1" y="57"/>
                      <a:pt x="112" y="169"/>
                    </a:cubicBezTo>
                    <a:cubicBezTo>
                      <a:pt x="168" y="295"/>
                      <a:pt x="280" y="351"/>
                      <a:pt x="406" y="351"/>
                    </a:cubicBezTo>
                    <a:cubicBezTo>
                      <a:pt x="756" y="351"/>
                      <a:pt x="1162" y="169"/>
                      <a:pt x="1400" y="57"/>
                    </a:cubicBezTo>
                    <a:cubicBezTo>
                      <a:pt x="1162" y="57"/>
                      <a:pt x="868" y="1"/>
                      <a:pt x="5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4" name="Google Shape;3854;p48"/>
              <p:cNvSpPr/>
              <p:nvPr/>
            </p:nvSpPr>
            <p:spPr>
              <a:xfrm>
                <a:off x="3684928" y="1316765"/>
                <a:ext cx="90488" cy="20453"/>
              </a:xfrm>
              <a:custGeom>
                <a:rect b="b" l="l" r="r" t="t"/>
                <a:pathLst>
                  <a:path extrusionOk="0" h="462" w="2044">
                    <a:moveTo>
                      <a:pt x="574" y="0"/>
                    </a:moveTo>
                    <a:cubicBezTo>
                      <a:pt x="224" y="0"/>
                      <a:pt x="0" y="56"/>
                      <a:pt x="112" y="238"/>
                    </a:cubicBezTo>
                    <a:cubicBezTo>
                      <a:pt x="168" y="406"/>
                      <a:pt x="406" y="462"/>
                      <a:pt x="700" y="462"/>
                    </a:cubicBezTo>
                    <a:cubicBezTo>
                      <a:pt x="1162" y="462"/>
                      <a:pt x="1750" y="294"/>
                      <a:pt x="2043" y="182"/>
                    </a:cubicBezTo>
                    <a:cubicBezTo>
                      <a:pt x="1694" y="112"/>
                      <a:pt x="1050" y="0"/>
                      <a:pt x="5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5" name="Google Shape;3855;p48"/>
              <p:cNvSpPr/>
              <p:nvPr/>
            </p:nvSpPr>
            <p:spPr>
              <a:xfrm>
                <a:off x="3635966" y="1125962"/>
                <a:ext cx="79996" cy="64457"/>
              </a:xfrm>
              <a:custGeom>
                <a:rect b="b" l="l" r="r" t="t"/>
                <a:pathLst>
                  <a:path extrusionOk="0" h="1456" w="1807">
                    <a:moveTo>
                      <a:pt x="407" y="0"/>
                    </a:moveTo>
                    <a:cubicBezTo>
                      <a:pt x="1" y="168"/>
                      <a:pt x="1274" y="1106"/>
                      <a:pt x="1806" y="1455"/>
                    </a:cubicBezTo>
                    <a:cubicBezTo>
                      <a:pt x="1568" y="994"/>
                      <a:pt x="924" y="0"/>
                      <a:pt x="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6" name="Google Shape;3856;p48"/>
              <p:cNvSpPr/>
              <p:nvPr/>
            </p:nvSpPr>
            <p:spPr>
              <a:xfrm>
                <a:off x="4048562" y="1241772"/>
                <a:ext cx="77472" cy="23596"/>
              </a:xfrm>
              <a:custGeom>
                <a:rect b="b" l="l" r="r" t="t"/>
                <a:pathLst>
                  <a:path extrusionOk="0" h="533" w="1750">
                    <a:moveTo>
                      <a:pt x="1176" y="1"/>
                    </a:moveTo>
                    <a:cubicBezTo>
                      <a:pt x="756" y="1"/>
                      <a:pt x="182" y="351"/>
                      <a:pt x="0" y="533"/>
                    </a:cubicBezTo>
                    <a:cubicBezTo>
                      <a:pt x="532" y="533"/>
                      <a:pt x="1750" y="477"/>
                      <a:pt x="1456" y="127"/>
                    </a:cubicBezTo>
                    <a:cubicBezTo>
                      <a:pt x="1344" y="1"/>
                      <a:pt x="1288" y="1"/>
                      <a:pt x="1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7" name="Google Shape;3857;p48"/>
              <p:cNvSpPr/>
              <p:nvPr/>
            </p:nvSpPr>
            <p:spPr>
              <a:xfrm>
                <a:off x="3878211" y="1133399"/>
                <a:ext cx="41525" cy="54541"/>
              </a:xfrm>
              <a:custGeom>
                <a:rect b="b" l="l" r="r" t="t"/>
                <a:pathLst>
                  <a:path extrusionOk="0" h="1232" w="938">
                    <a:moveTo>
                      <a:pt x="350" y="0"/>
                    </a:moveTo>
                    <a:cubicBezTo>
                      <a:pt x="0" y="0"/>
                      <a:pt x="56" y="882"/>
                      <a:pt x="126" y="1231"/>
                    </a:cubicBezTo>
                    <a:cubicBezTo>
                      <a:pt x="350" y="994"/>
                      <a:pt x="938" y="238"/>
                      <a:pt x="4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8" name="Google Shape;3858;p48"/>
              <p:cNvSpPr/>
              <p:nvPr/>
            </p:nvSpPr>
            <p:spPr>
              <a:xfrm>
                <a:off x="3780330" y="1125962"/>
                <a:ext cx="35947" cy="38426"/>
              </a:xfrm>
              <a:custGeom>
                <a:rect b="b" l="l" r="r" t="t"/>
                <a:pathLst>
                  <a:path extrusionOk="0" h="868" w="812">
                    <a:moveTo>
                      <a:pt x="294" y="0"/>
                    </a:moveTo>
                    <a:cubicBezTo>
                      <a:pt x="0" y="0"/>
                      <a:pt x="588" y="644"/>
                      <a:pt x="812" y="868"/>
                    </a:cubicBezTo>
                    <a:cubicBezTo>
                      <a:pt x="812" y="644"/>
                      <a:pt x="644" y="0"/>
                      <a:pt x="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9" name="Google Shape;3859;p48"/>
              <p:cNvSpPr/>
              <p:nvPr/>
            </p:nvSpPr>
            <p:spPr>
              <a:xfrm>
                <a:off x="3576511" y="1179838"/>
                <a:ext cx="56400" cy="23596"/>
              </a:xfrm>
              <a:custGeom>
                <a:rect b="b" l="l" r="r" t="t"/>
                <a:pathLst>
                  <a:path extrusionOk="0" h="533" w="1274">
                    <a:moveTo>
                      <a:pt x="112" y="1"/>
                    </a:moveTo>
                    <a:cubicBezTo>
                      <a:pt x="1" y="238"/>
                      <a:pt x="924" y="476"/>
                      <a:pt x="1274" y="532"/>
                    </a:cubicBezTo>
                    <a:cubicBezTo>
                      <a:pt x="1050" y="350"/>
                      <a:pt x="406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0" name="Google Shape;3860;p48"/>
              <p:cNvSpPr/>
              <p:nvPr/>
            </p:nvSpPr>
            <p:spPr>
              <a:xfrm>
                <a:off x="3945723" y="1280818"/>
                <a:ext cx="53921" cy="13060"/>
              </a:xfrm>
              <a:custGeom>
                <a:rect b="b" l="l" r="r" t="t"/>
                <a:pathLst>
                  <a:path extrusionOk="0" h="295" w="1218">
                    <a:moveTo>
                      <a:pt x="812" y="0"/>
                    </a:moveTo>
                    <a:cubicBezTo>
                      <a:pt x="574" y="0"/>
                      <a:pt x="168" y="168"/>
                      <a:pt x="1" y="294"/>
                    </a:cubicBezTo>
                    <a:lnTo>
                      <a:pt x="518" y="294"/>
                    </a:lnTo>
                    <a:cubicBezTo>
                      <a:pt x="868" y="294"/>
                      <a:pt x="1218" y="294"/>
                      <a:pt x="1106" y="112"/>
                    </a:cubicBezTo>
                    <a:cubicBezTo>
                      <a:pt x="1050" y="56"/>
                      <a:pt x="924" y="0"/>
                      <a:pt x="8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1" name="Google Shape;3861;p48"/>
              <p:cNvSpPr/>
              <p:nvPr/>
            </p:nvSpPr>
            <p:spPr>
              <a:xfrm>
                <a:off x="3715917" y="1445591"/>
                <a:ext cx="51442" cy="57064"/>
              </a:xfrm>
              <a:custGeom>
                <a:rect b="b" l="l" r="r" t="t"/>
                <a:pathLst>
                  <a:path extrusionOk="0" h="1289" w="1162">
                    <a:moveTo>
                      <a:pt x="1161" y="1"/>
                    </a:moveTo>
                    <a:lnTo>
                      <a:pt x="1161" y="1"/>
                    </a:lnTo>
                    <a:cubicBezTo>
                      <a:pt x="756" y="239"/>
                      <a:pt x="0" y="994"/>
                      <a:pt x="518" y="1232"/>
                    </a:cubicBezTo>
                    <a:cubicBezTo>
                      <a:pt x="574" y="1288"/>
                      <a:pt x="644" y="1288"/>
                      <a:pt x="700" y="1288"/>
                    </a:cubicBezTo>
                    <a:cubicBezTo>
                      <a:pt x="1105" y="1288"/>
                      <a:pt x="1161" y="351"/>
                      <a:pt x="1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2" name="Google Shape;3862;p48"/>
              <p:cNvSpPr/>
              <p:nvPr/>
            </p:nvSpPr>
            <p:spPr>
              <a:xfrm>
                <a:off x="3868295" y="1414646"/>
                <a:ext cx="48963" cy="67556"/>
              </a:xfrm>
              <a:custGeom>
                <a:rect b="b" l="l" r="r" t="t"/>
                <a:pathLst>
                  <a:path extrusionOk="0" h="1526" w="1106">
                    <a:moveTo>
                      <a:pt x="224" y="0"/>
                    </a:moveTo>
                    <a:lnTo>
                      <a:pt x="224" y="0"/>
                    </a:lnTo>
                    <a:cubicBezTo>
                      <a:pt x="112" y="420"/>
                      <a:pt x="0" y="1469"/>
                      <a:pt x="574" y="1525"/>
                    </a:cubicBezTo>
                    <a:lnTo>
                      <a:pt x="630" y="1525"/>
                    </a:lnTo>
                    <a:cubicBezTo>
                      <a:pt x="1106" y="1525"/>
                      <a:pt x="518" y="42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3" name="Google Shape;3863;p48"/>
              <p:cNvSpPr/>
              <p:nvPr/>
            </p:nvSpPr>
            <p:spPr>
              <a:xfrm>
                <a:off x="3614937" y="1422659"/>
                <a:ext cx="77472" cy="26075"/>
              </a:xfrm>
              <a:custGeom>
                <a:rect b="b" l="l" r="r" t="t"/>
                <a:pathLst>
                  <a:path extrusionOk="0" h="589" w="1750">
                    <a:moveTo>
                      <a:pt x="1749" y="1"/>
                    </a:moveTo>
                    <a:cubicBezTo>
                      <a:pt x="1232" y="1"/>
                      <a:pt x="0" y="113"/>
                      <a:pt x="294" y="463"/>
                    </a:cubicBezTo>
                    <a:cubicBezTo>
                      <a:pt x="350" y="519"/>
                      <a:pt x="476" y="589"/>
                      <a:pt x="588" y="589"/>
                    </a:cubicBezTo>
                    <a:cubicBezTo>
                      <a:pt x="994" y="589"/>
                      <a:pt x="1525" y="169"/>
                      <a:pt x="17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4" name="Google Shape;3864;p48"/>
              <p:cNvSpPr/>
              <p:nvPr/>
            </p:nvSpPr>
            <p:spPr>
              <a:xfrm>
                <a:off x="3849701" y="1515582"/>
                <a:ext cx="44049" cy="57064"/>
              </a:xfrm>
              <a:custGeom>
                <a:rect b="b" l="l" r="r" t="t"/>
                <a:pathLst>
                  <a:path extrusionOk="0" h="1289" w="995">
                    <a:moveTo>
                      <a:pt x="532" y="1"/>
                    </a:moveTo>
                    <a:cubicBezTo>
                      <a:pt x="350" y="351"/>
                      <a:pt x="1" y="1162"/>
                      <a:pt x="532" y="1288"/>
                    </a:cubicBezTo>
                    <a:lnTo>
                      <a:pt x="588" y="1288"/>
                    </a:lnTo>
                    <a:cubicBezTo>
                      <a:pt x="994" y="1288"/>
                      <a:pt x="700" y="35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5" name="Google Shape;3865;p48"/>
              <p:cNvSpPr/>
              <p:nvPr/>
            </p:nvSpPr>
            <p:spPr>
              <a:xfrm>
                <a:off x="3942624" y="1533555"/>
                <a:ext cx="39090" cy="41570"/>
              </a:xfrm>
              <a:custGeom>
                <a:rect b="b" l="l" r="r" t="t"/>
                <a:pathLst>
                  <a:path extrusionOk="0" h="939" w="883">
                    <a:moveTo>
                      <a:pt x="1" y="1"/>
                    </a:moveTo>
                    <a:lnTo>
                      <a:pt x="1" y="1"/>
                    </a:lnTo>
                    <a:cubicBezTo>
                      <a:pt x="71" y="295"/>
                      <a:pt x="238" y="938"/>
                      <a:pt x="532" y="938"/>
                    </a:cubicBezTo>
                    <a:cubicBezTo>
                      <a:pt x="882" y="882"/>
                      <a:pt x="294" y="239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6" name="Google Shape;3866;p48"/>
              <p:cNvSpPr/>
              <p:nvPr/>
            </p:nvSpPr>
            <p:spPr>
              <a:xfrm>
                <a:off x="3738805" y="1391714"/>
                <a:ext cx="54585" cy="15539"/>
              </a:xfrm>
              <a:custGeom>
                <a:rect b="b" l="l" r="r" t="t"/>
                <a:pathLst>
                  <a:path extrusionOk="0" h="351" w="1233">
                    <a:moveTo>
                      <a:pt x="756" y="0"/>
                    </a:moveTo>
                    <a:cubicBezTo>
                      <a:pt x="407" y="0"/>
                      <a:pt x="1" y="56"/>
                      <a:pt x="127" y="238"/>
                    </a:cubicBezTo>
                    <a:cubicBezTo>
                      <a:pt x="183" y="294"/>
                      <a:pt x="295" y="350"/>
                      <a:pt x="407" y="350"/>
                    </a:cubicBezTo>
                    <a:cubicBezTo>
                      <a:pt x="644" y="350"/>
                      <a:pt x="1050" y="168"/>
                      <a:pt x="1232" y="56"/>
                    </a:cubicBezTo>
                    <a:cubicBezTo>
                      <a:pt x="1106" y="56"/>
                      <a:pt x="938" y="0"/>
                      <a:pt x="7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7" name="Google Shape;3867;p48"/>
              <p:cNvSpPr/>
              <p:nvPr/>
            </p:nvSpPr>
            <p:spPr>
              <a:xfrm>
                <a:off x="4072114" y="1461085"/>
                <a:ext cx="84910" cy="39090"/>
              </a:xfrm>
              <a:custGeom>
                <a:rect b="b" l="l" r="r" t="t"/>
                <a:pathLst>
                  <a:path extrusionOk="0" h="883" w="1918">
                    <a:moveTo>
                      <a:pt x="0" y="1"/>
                    </a:moveTo>
                    <a:cubicBezTo>
                      <a:pt x="406" y="294"/>
                      <a:pt x="1274" y="882"/>
                      <a:pt x="1623" y="882"/>
                    </a:cubicBezTo>
                    <a:cubicBezTo>
                      <a:pt x="1693" y="882"/>
                      <a:pt x="1749" y="826"/>
                      <a:pt x="1749" y="770"/>
                    </a:cubicBezTo>
                    <a:cubicBezTo>
                      <a:pt x="1917" y="476"/>
                      <a:pt x="518" y="126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8" name="Google Shape;3868;p48"/>
              <p:cNvSpPr/>
              <p:nvPr/>
            </p:nvSpPr>
            <p:spPr>
              <a:xfrm>
                <a:off x="3563496" y="1254787"/>
                <a:ext cx="79952" cy="23596"/>
              </a:xfrm>
              <a:custGeom>
                <a:rect b="b" l="l" r="r" t="t"/>
                <a:pathLst>
                  <a:path extrusionOk="0" h="533" w="1806">
                    <a:moveTo>
                      <a:pt x="169" y="1"/>
                    </a:moveTo>
                    <a:cubicBezTo>
                      <a:pt x="57" y="1"/>
                      <a:pt x="1" y="1"/>
                      <a:pt x="1" y="113"/>
                    </a:cubicBezTo>
                    <a:cubicBezTo>
                      <a:pt x="1" y="407"/>
                      <a:pt x="1106" y="532"/>
                      <a:pt x="1694" y="532"/>
                    </a:cubicBezTo>
                    <a:lnTo>
                      <a:pt x="1806" y="532"/>
                    </a:lnTo>
                    <a:cubicBezTo>
                      <a:pt x="1400" y="351"/>
                      <a:pt x="588" y="1"/>
                      <a:pt x="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9" name="Google Shape;3869;p48"/>
              <p:cNvSpPr/>
              <p:nvPr/>
            </p:nvSpPr>
            <p:spPr>
              <a:xfrm>
                <a:off x="4108017" y="1350189"/>
                <a:ext cx="59543" cy="13060"/>
              </a:xfrm>
              <a:custGeom>
                <a:rect b="b" l="l" r="r" t="t"/>
                <a:pathLst>
                  <a:path extrusionOk="0" h="295" w="1345">
                    <a:moveTo>
                      <a:pt x="938" y="1"/>
                    </a:moveTo>
                    <a:cubicBezTo>
                      <a:pt x="589" y="1"/>
                      <a:pt x="183" y="127"/>
                      <a:pt x="1" y="183"/>
                    </a:cubicBezTo>
                    <a:cubicBezTo>
                      <a:pt x="239" y="239"/>
                      <a:pt x="644" y="295"/>
                      <a:pt x="938" y="295"/>
                    </a:cubicBezTo>
                    <a:cubicBezTo>
                      <a:pt x="1162" y="295"/>
                      <a:pt x="1344" y="239"/>
                      <a:pt x="1288" y="127"/>
                    </a:cubicBezTo>
                    <a:cubicBezTo>
                      <a:pt x="1232" y="1"/>
                      <a:pt x="1106" y="1"/>
                      <a:pt x="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0" name="Google Shape;3870;p48"/>
              <p:cNvSpPr/>
              <p:nvPr/>
            </p:nvSpPr>
            <p:spPr>
              <a:xfrm>
                <a:off x="3963696" y="1350189"/>
                <a:ext cx="90488" cy="21117"/>
              </a:xfrm>
              <a:custGeom>
                <a:rect b="b" l="l" r="r" t="t"/>
                <a:pathLst>
                  <a:path extrusionOk="0" h="477" w="2044">
                    <a:moveTo>
                      <a:pt x="1274" y="1"/>
                    </a:moveTo>
                    <a:cubicBezTo>
                      <a:pt x="812" y="1"/>
                      <a:pt x="224" y="127"/>
                      <a:pt x="0" y="239"/>
                    </a:cubicBezTo>
                    <a:cubicBezTo>
                      <a:pt x="406" y="295"/>
                      <a:pt x="1106" y="476"/>
                      <a:pt x="1568" y="476"/>
                    </a:cubicBezTo>
                    <a:cubicBezTo>
                      <a:pt x="1861" y="476"/>
                      <a:pt x="2043" y="407"/>
                      <a:pt x="1973" y="239"/>
                    </a:cubicBezTo>
                    <a:cubicBezTo>
                      <a:pt x="1917" y="57"/>
                      <a:pt x="1624" y="1"/>
                      <a:pt x="12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1" name="Google Shape;3871;p48"/>
              <p:cNvSpPr/>
              <p:nvPr/>
            </p:nvSpPr>
            <p:spPr>
              <a:xfrm>
                <a:off x="4092522" y="1409688"/>
                <a:ext cx="82475" cy="28510"/>
              </a:xfrm>
              <a:custGeom>
                <a:rect b="b" l="l" r="r" t="t"/>
                <a:pathLst>
                  <a:path extrusionOk="0" h="644" w="1863">
                    <a:moveTo>
                      <a:pt x="1" y="0"/>
                    </a:moveTo>
                    <a:cubicBezTo>
                      <a:pt x="407" y="238"/>
                      <a:pt x="1288" y="644"/>
                      <a:pt x="1638" y="644"/>
                    </a:cubicBezTo>
                    <a:cubicBezTo>
                      <a:pt x="1750" y="644"/>
                      <a:pt x="1806" y="644"/>
                      <a:pt x="1806" y="532"/>
                    </a:cubicBezTo>
                    <a:cubicBezTo>
                      <a:pt x="1862" y="238"/>
                      <a:pt x="533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2" name="Google Shape;3872;p48"/>
              <p:cNvSpPr/>
              <p:nvPr/>
            </p:nvSpPr>
            <p:spPr>
              <a:xfrm>
                <a:off x="3671913" y="1216405"/>
                <a:ext cx="79952" cy="48963"/>
              </a:xfrm>
              <a:custGeom>
                <a:rect b="b" l="l" r="r" t="t"/>
                <a:pathLst>
                  <a:path extrusionOk="0" h="1106" w="1806">
                    <a:moveTo>
                      <a:pt x="406" y="0"/>
                    </a:moveTo>
                    <a:cubicBezTo>
                      <a:pt x="350" y="0"/>
                      <a:pt x="294" y="56"/>
                      <a:pt x="294" y="56"/>
                    </a:cubicBezTo>
                    <a:cubicBezTo>
                      <a:pt x="0" y="280"/>
                      <a:pt x="1288" y="924"/>
                      <a:pt x="1806" y="1106"/>
                    </a:cubicBezTo>
                    <a:cubicBezTo>
                      <a:pt x="1512" y="756"/>
                      <a:pt x="756" y="0"/>
                      <a:pt x="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3" name="Google Shape;3873;p48"/>
              <p:cNvSpPr/>
              <p:nvPr/>
            </p:nvSpPr>
            <p:spPr>
              <a:xfrm>
                <a:off x="4066536" y="1500132"/>
                <a:ext cx="114040" cy="82431"/>
              </a:xfrm>
              <a:custGeom>
                <a:rect b="b" l="l" r="r" t="t"/>
                <a:pathLst>
                  <a:path extrusionOk="0" h="1862" w="2576">
                    <a:moveTo>
                      <a:pt x="2393" y="0"/>
                    </a:moveTo>
                    <a:cubicBezTo>
                      <a:pt x="2393" y="0"/>
                      <a:pt x="2337" y="0"/>
                      <a:pt x="2337" y="56"/>
                    </a:cubicBezTo>
                    <a:cubicBezTo>
                      <a:pt x="1693" y="1050"/>
                      <a:pt x="994" y="1567"/>
                      <a:pt x="182" y="1567"/>
                    </a:cubicBezTo>
                    <a:cubicBezTo>
                      <a:pt x="70" y="1567"/>
                      <a:pt x="0" y="1637"/>
                      <a:pt x="70" y="1693"/>
                    </a:cubicBezTo>
                    <a:cubicBezTo>
                      <a:pt x="70" y="1805"/>
                      <a:pt x="126" y="1861"/>
                      <a:pt x="182" y="1861"/>
                    </a:cubicBezTo>
                    <a:cubicBezTo>
                      <a:pt x="1120" y="1805"/>
                      <a:pt x="1875" y="1218"/>
                      <a:pt x="2519" y="168"/>
                    </a:cubicBezTo>
                    <a:cubicBezTo>
                      <a:pt x="2575" y="112"/>
                      <a:pt x="2575" y="0"/>
                      <a:pt x="2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4" name="Google Shape;3874;p48"/>
              <p:cNvSpPr/>
              <p:nvPr/>
            </p:nvSpPr>
            <p:spPr>
              <a:xfrm>
                <a:off x="4182966" y="1345231"/>
                <a:ext cx="35992" cy="105982"/>
              </a:xfrm>
              <a:custGeom>
                <a:rect b="b" l="l" r="r" t="t"/>
                <a:pathLst>
                  <a:path extrusionOk="0" h="2394" w="813">
                    <a:moveTo>
                      <a:pt x="57" y="1"/>
                    </a:moveTo>
                    <a:cubicBezTo>
                      <a:pt x="1" y="57"/>
                      <a:pt x="1" y="113"/>
                      <a:pt x="1" y="169"/>
                    </a:cubicBezTo>
                    <a:cubicBezTo>
                      <a:pt x="407" y="756"/>
                      <a:pt x="519" y="1512"/>
                      <a:pt x="351" y="2212"/>
                    </a:cubicBezTo>
                    <a:cubicBezTo>
                      <a:pt x="351" y="2268"/>
                      <a:pt x="351" y="2338"/>
                      <a:pt x="463" y="2394"/>
                    </a:cubicBezTo>
                    <a:cubicBezTo>
                      <a:pt x="519" y="2394"/>
                      <a:pt x="589" y="2338"/>
                      <a:pt x="589" y="2268"/>
                    </a:cubicBezTo>
                    <a:cubicBezTo>
                      <a:pt x="813" y="1512"/>
                      <a:pt x="645" y="700"/>
                      <a:pt x="239" y="57"/>
                    </a:cubicBezTo>
                    <a:cubicBezTo>
                      <a:pt x="239" y="1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5" name="Google Shape;3875;p48"/>
              <p:cNvSpPr/>
              <p:nvPr/>
            </p:nvSpPr>
            <p:spPr>
              <a:xfrm>
                <a:off x="3989107" y="1151328"/>
                <a:ext cx="49582" cy="28554"/>
              </a:xfrm>
              <a:custGeom>
                <a:rect b="b" l="l" r="r" t="t"/>
                <a:pathLst>
                  <a:path extrusionOk="0" h="645" w="1120">
                    <a:moveTo>
                      <a:pt x="126" y="1"/>
                    </a:moveTo>
                    <a:cubicBezTo>
                      <a:pt x="126" y="1"/>
                      <a:pt x="70" y="1"/>
                      <a:pt x="0" y="71"/>
                    </a:cubicBezTo>
                    <a:cubicBezTo>
                      <a:pt x="0" y="127"/>
                      <a:pt x="0" y="183"/>
                      <a:pt x="126" y="239"/>
                    </a:cubicBezTo>
                    <a:cubicBezTo>
                      <a:pt x="350" y="351"/>
                      <a:pt x="588" y="477"/>
                      <a:pt x="882" y="589"/>
                    </a:cubicBezTo>
                    <a:lnTo>
                      <a:pt x="938" y="645"/>
                    </a:lnTo>
                    <a:cubicBezTo>
                      <a:pt x="994" y="645"/>
                      <a:pt x="1050" y="589"/>
                      <a:pt x="1050" y="533"/>
                    </a:cubicBezTo>
                    <a:cubicBezTo>
                      <a:pt x="1120" y="477"/>
                      <a:pt x="1050" y="421"/>
                      <a:pt x="994" y="351"/>
                    </a:cubicBezTo>
                    <a:cubicBezTo>
                      <a:pt x="700" y="239"/>
                      <a:pt x="420" y="127"/>
                      <a:pt x="1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6" name="Google Shape;3876;p48"/>
              <p:cNvSpPr/>
              <p:nvPr/>
            </p:nvSpPr>
            <p:spPr>
              <a:xfrm>
                <a:off x="4054140" y="1185416"/>
                <a:ext cx="87389" cy="84910"/>
              </a:xfrm>
              <a:custGeom>
                <a:rect b="b" l="l" r="r" t="t"/>
                <a:pathLst>
                  <a:path extrusionOk="0" h="1918" w="1974">
                    <a:moveTo>
                      <a:pt x="112" y="0"/>
                    </a:moveTo>
                    <a:cubicBezTo>
                      <a:pt x="112" y="0"/>
                      <a:pt x="56" y="0"/>
                      <a:pt x="56" y="56"/>
                    </a:cubicBezTo>
                    <a:cubicBezTo>
                      <a:pt x="0" y="112"/>
                      <a:pt x="0" y="168"/>
                      <a:pt x="56" y="224"/>
                    </a:cubicBezTo>
                    <a:cubicBezTo>
                      <a:pt x="924" y="756"/>
                      <a:pt x="1456" y="1274"/>
                      <a:pt x="1750" y="1862"/>
                    </a:cubicBezTo>
                    <a:cubicBezTo>
                      <a:pt x="1750" y="1918"/>
                      <a:pt x="1806" y="1918"/>
                      <a:pt x="1861" y="1918"/>
                    </a:cubicBezTo>
                    <a:lnTo>
                      <a:pt x="1917" y="1918"/>
                    </a:lnTo>
                    <a:cubicBezTo>
                      <a:pt x="1973" y="1862"/>
                      <a:pt x="1973" y="1806"/>
                      <a:pt x="1973" y="1750"/>
                    </a:cubicBezTo>
                    <a:cubicBezTo>
                      <a:pt x="1680" y="1106"/>
                      <a:pt x="1106" y="518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7" name="Google Shape;3877;p48"/>
              <p:cNvSpPr/>
              <p:nvPr/>
            </p:nvSpPr>
            <p:spPr>
              <a:xfrm>
                <a:off x="3813754" y="1092493"/>
                <a:ext cx="72559" cy="25455"/>
              </a:xfrm>
              <a:custGeom>
                <a:rect b="b" l="l" r="r" t="t"/>
                <a:pathLst>
                  <a:path extrusionOk="0" h="575" w="1639">
                    <a:moveTo>
                      <a:pt x="113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57" y="224"/>
                      <a:pt x="113" y="224"/>
                    </a:cubicBezTo>
                    <a:lnTo>
                      <a:pt x="239" y="224"/>
                    </a:lnTo>
                    <a:cubicBezTo>
                      <a:pt x="589" y="224"/>
                      <a:pt x="1050" y="350"/>
                      <a:pt x="1456" y="518"/>
                    </a:cubicBezTo>
                    <a:lnTo>
                      <a:pt x="1512" y="574"/>
                    </a:lnTo>
                    <a:lnTo>
                      <a:pt x="1582" y="518"/>
                    </a:lnTo>
                    <a:cubicBezTo>
                      <a:pt x="1638" y="406"/>
                      <a:pt x="1638" y="350"/>
                      <a:pt x="1582" y="350"/>
                    </a:cubicBezTo>
                    <a:cubicBezTo>
                      <a:pt x="1106" y="112"/>
                      <a:pt x="645" y="0"/>
                      <a:pt x="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8" name="Google Shape;3878;p48"/>
              <p:cNvSpPr/>
              <p:nvPr/>
            </p:nvSpPr>
            <p:spPr>
              <a:xfrm>
                <a:off x="3561017" y="1135878"/>
                <a:ext cx="40950" cy="49582"/>
              </a:xfrm>
              <a:custGeom>
                <a:rect b="b" l="l" r="r" t="t"/>
                <a:pathLst>
                  <a:path extrusionOk="0" h="1120" w="925">
                    <a:moveTo>
                      <a:pt x="812" y="0"/>
                    </a:moveTo>
                    <a:cubicBezTo>
                      <a:pt x="756" y="0"/>
                      <a:pt x="756" y="0"/>
                      <a:pt x="700" y="70"/>
                    </a:cubicBezTo>
                    <a:cubicBezTo>
                      <a:pt x="406" y="294"/>
                      <a:pt x="169" y="588"/>
                      <a:pt x="1" y="938"/>
                    </a:cubicBezTo>
                    <a:cubicBezTo>
                      <a:pt x="1" y="994"/>
                      <a:pt x="1" y="1119"/>
                      <a:pt x="57" y="1119"/>
                    </a:cubicBezTo>
                    <a:lnTo>
                      <a:pt x="113" y="1119"/>
                    </a:lnTo>
                    <a:cubicBezTo>
                      <a:pt x="169" y="1119"/>
                      <a:pt x="225" y="1119"/>
                      <a:pt x="225" y="1050"/>
                    </a:cubicBezTo>
                    <a:cubicBezTo>
                      <a:pt x="406" y="770"/>
                      <a:pt x="574" y="476"/>
                      <a:pt x="868" y="238"/>
                    </a:cubicBezTo>
                    <a:cubicBezTo>
                      <a:pt x="924" y="182"/>
                      <a:pt x="924" y="126"/>
                      <a:pt x="868" y="70"/>
                    </a:cubicBezTo>
                    <a:lnTo>
                      <a:pt x="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9" name="Google Shape;3879;p48"/>
              <p:cNvSpPr/>
              <p:nvPr/>
            </p:nvSpPr>
            <p:spPr>
              <a:xfrm>
                <a:off x="3530072" y="1234335"/>
                <a:ext cx="17974" cy="71939"/>
              </a:xfrm>
              <a:custGeom>
                <a:rect b="b" l="l" r="r" t="t"/>
                <a:pathLst>
                  <a:path extrusionOk="0" h="1625" w="406">
                    <a:moveTo>
                      <a:pt x="224" y="1"/>
                    </a:moveTo>
                    <a:lnTo>
                      <a:pt x="112" y="113"/>
                    </a:lnTo>
                    <a:cubicBezTo>
                      <a:pt x="0" y="575"/>
                      <a:pt x="0" y="1050"/>
                      <a:pt x="56" y="1512"/>
                    </a:cubicBezTo>
                    <a:cubicBezTo>
                      <a:pt x="112" y="1568"/>
                      <a:pt x="112" y="1624"/>
                      <a:pt x="168" y="1624"/>
                    </a:cubicBezTo>
                    <a:lnTo>
                      <a:pt x="224" y="1624"/>
                    </a:lnTo>
                    <a:cubicBezTo>
                      <a:pt x="294" y="1568"/>
                      <a:pt x="350" y="1512"/>
                      <a:pt x="350" y="1456"/>
                    </a:cubicBezTo>
                    <a:cubicBezTo>
                      <a:pt x="224" y="1050"/>
                      <a:pt x="224" y="575"/>
                      <a:pt x="406" y="169"/>
                    </a:cubicBezTo>
                    <a:cubicBezTo>
                      <a:pt x="406" y="113"/>
                      <a:pt x="350" y="57"/>
                      <a:pt x="294" y="57"/>
                    </a:cubicBezTo>
                    <a:cubicBezTo>
                      <a:pt x="294" y="1"/>
                      <a:pt x="294" y="1"/>
                      <a:pt x="2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80" name="Google Shape;3880;p48"/>
            <p:cNvGrpSpPr/>
            <p:nvPr/>
          </p:nvGrpSpPr>
          <p:grpSpPr>
            <a:xfrm>
              <a:off x="7317666" y="3637788"/>
              <a:ext cx="1209768" cy="905761"/>
              <a:chOff x="3517056" y="1076999"/>
              <a:chExt cx="709958" cy="531550"/>
            </a:xfrm>
          </p:grpSpPr>
          <p:sp>
            <p:nvSpPr>
              <p:cNvPr id="3881" name="Google Shape;3881;p48"/>
              <p:cNvSpPr/>
              <p:nvPr/>
            </p:nvSpPr>
            <p:spPr>
              <a:xfrm>
                <a:off x="3769794" y="1115425"/>
                <a:ext cx="198905" cy="454122"/>
              </a:xfrm>
              <a:custGeom>
                <a:rect b="b" l="l" r="r" t="t"/>
                <a:pathLst>
                  <a:path extrusionOk="0" h="10258" w="4493">
                    <a:moveTo>
                      <a:pt x="4324" y="0"/>
                    </a:moveTo>
                    <a:lnTo>
                      <a:pt x="0" y="10201"/>
                    </a:lnTo>
                    <a:lnTo>
                      <a:pt x="126" y="10257"/>
                    </a:lnTo>
                    <a:lnTo>
                      <a:pt x="4492" y="112"/>
                    </a:lnTo>
                    <a:lnTo>
                      <a:pt x="4324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2" name="Google Shape;3882;p48"/>
              <p:cNvSpPr/>
              <p:nvPr/>
            </p:nvSpPr>
            <p:spPr>
              <a:xfrm>
                <a:off x="3517056" y="1187895"/>
                <a:ext cx="709958" cy="309801"/>
              </a:xfrm>
              <a:custGeom>
                <a:rect b="b" l="l" r="r" t="t"/>
                <a:pathLst>
                  <a:path extrusionOk="0" h="6998" w="16037">
                    <a:moveTo>
                      <a:pt x="56" y="0"/>
                    </a:moveTo>
                    <a:lnTo>
                      <a:pt x="0" y="112"/>
                    </a:lnTo>
                    <a:lnTo>
                      <a:pt x="15981" y="6997"/>
                    </a:lnTo>
                    <a:lnTo>
                      <a:pt x="16037" y="681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3" name="Google Shape;3883;p48"/>
              <p:cNvSpPr/>
              <p:nvPr/>
            </p:nvSpPr>
            <p:spPr>
              <a:xfrm>
                <a:off x="3551718" y="1291039"/>
                <a:ext cx="630095" cy="110941"/>
              </a:xfrm>
              <a:custGeom>
                <a:rect b="b" l="l" r="r" t="t"/>
                <a:pathLst>
                  <a:path extrusionOk="0" h="2506" w="14233">
                    <a:moveTo>
                      <a:pt x="14232" y="0"/>
                    </a:moveTo>
                    <a:lnTo>
                      <a:pt x="1" y="2337"/>
                    </a:lnTo>
                    <a:lnTo>
                      <a:pt x="57" y="2505"/>
                    </a:lnTo>
                    <a:lnTo>
                      <a:pt x="14232" y="182"/>
                    </a:lnTo>
                    <a:lnTo>
                      <a:pt x="14232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4" name="Google Shape;3884;p48"/>
              <p:cNvSpPr/>
              <p:nvPr/>
            </p:nvSpPr>
            <p:spPr>
              <a:xfrm>
                <a:off x="3687407" y="1076999"/>
                <a:ext cx="366777" cy="531550"/>
              </a:xfrm>
              <a:custGeom>
                <a:rect b="b" l="l" r="r" t="t"/>
                <a:pathLst>
                  <a:path extrusionOk="0" h="12007" w="8285">
                    <a:moveTo>
                      <a:pt x="112" y="1"/>
                    </a:moveTo>
                    <a:lnTo>
                      <a:pt x="0" y="57"/>
                    </a:lnTo>
                    <a:lnTo>
                      <a:pt x="8102" y="12007"/>
                    </a:lnTo>
                    <a:lnTo>
                      <a:pt x="8284" y="1189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5" name="Google Shape;3885;p48"/>
              <p:cNvSpPr/>
              <p:nvPr/>
            </p:nvSpPr>
            <p:spPr>
              <a:xfrm>
                <a:off x="3821811" y="1312737"/>
                <a:ext cx="92967" cy="63705"/>
              </a:xfrm>
              <a:custGeom>
                <a:rect b="b" l="l" r="r" t="t"/>
                <a:pathLst>
                  <a:path extrusionOk="0" h="1439" w="2100">
                    <a:moveTo>
                      <a:pt x="793" y="0"/>
                    </a:moveTo>
                    <a:cubicBezTo>
                      <a:pt x="488" y="0"/>
                      <a:pt x="241" y="103"/>
                      <a:pt x="169" y="329"/>
                    </a:cubicBezTo>
                    <a:cubicBezTo>
                      <a:pt x="1" y="679"/>
                      <a:pt x="281" y="1085"/>
                      <a:pt x="812" y="1322"/>
                    </a:cubicBezTo>
                    <a:cubicBezTo>
                      <a:pt x="994" y="1401"/>
                      <a:pt x="1178" y="1438"/>
                      <a:pt x="1345" y="1438"/>
                    </a:cubicBezTo>
                    <a:cubicBezTo>
                      <a:pt x="1652" y="1438"/>
                      <a:pt x="1901" y="1312"/>
                      <a:pt x="1974" y="1085"/>
                    </a:cubicBezTo>
                    <a:cubicBezTo>
                      <a:pt x="2100" y="791"/>
                      <a:pt x="1806" y="329"/>
                      <a:pt x="1330" y="91"/>
                    </a:cubicBezTo>
                    <a:cubicBezTo>
                      <a:pt x="1146" y="31"/>
                      <a:pt x="961" y="0"/>
                      <a:pt x="793" y="0"/>
                    </a:cubicBez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86" name="Google Shape;3886;p48"/>
            <p:cNvGrpSpPr/>
            <p:nvPr/>
          </p:nvGrpSpPr>
          <p:grpSpPr>
            <a:xfrm>
              <a:off x="6815488" y="2159316"/>
              <a:ext cx="829797" cy="849712"/>
              <a:chOff x="3222351" y="209351"/>
              <a:chExt cx="486970" cy="498657"/>
            </a:xfrm>
          </p:grpSpPr>
          <p:sp>
            <p:nvSpPr>
              <p:cNvPr id="3887" name="Google Shape;3887;p48"/>
              <p:cNvSpPr/>
              <p:nvPr/>
            </p:nvSpPr>
            <p:spPr>
              <a:xfrm>
                <a:off x="3243246" y="284079"/>
                <a:ext cx="209397" cy="172742"/>
              </a:xfrm>
              <a:custGeom>
                <a:rect b="b" l="l" r="r" t="t"/>
                <a:pathLst>
                  <a:path extrusionOk="0" h="3902" w="4730">
                    <a:moveTo>
                      <a:pt x="238" y="0"/>
                    </a:moveTo>
                    <a:cubicBezTo>
                      <a:pt x="126" y="0"/>
                      <a:pt x="0" y="126"/>
                      <a:pt x="56" y="238"/>
                    </a:cubicBezTo>
                    <a:cubicBezTo>
                      <a:pt x="914" y="1941"/>
                      <a:pt x="2791" y="3901"/>
                      <a:pt x="4218" y="3901"/>
                    </a:cubicBezTo>
                    <a:cubicBezTo>
                      <a:pt x="4351" y="3901"/>
                      <a:pt x="4480" y="3884"/>
                      <a:pt x="4604" y="3848"/>
                    </a:cubicBezTo>
                    <a:cubicBezTo>
                      <a:pt x="4730" y="2281"/>
                      <a:pt x="2281" y="588"/>
                      <a:pt x="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8" name="Google Shape;3888;p48"/>
              <p:cNvSpPr/>
              <p:nvPr/>
            </p:nvSpPr>
            <p:spPr>
              <a:xfrm>
                <a:off x="3222351" y="449604"/>
                <a:ext cx="223652" cy="147818"/>
              </a:xfrm>
              <a:custGeom>
                <a:rect b="b" l="l" r="r" t="t"/>
                <a:pathLst>
                  <a:path extrusionOk="0" h="3339" w="5052">
                    <a:moveTo>
                      <a:pt x="4463" y="1"/>
                    </a:moveTo>
                    <a:cubicBezTo>
                      <a:pt x="3043" y="1"/>
                      <a:pt x="1061" y="1567"/>
                      <a:pt x="98" y="3090"/>
                    </a:cubicBezTo>
                    <a:cubicBezTo>
                      <a:pt x="1" y="3188"/>
                      <a:pt x="73" y="3338"/>
                      <a:pt x="177" y="3338"/>
                    </a:cubicBezTo>
                    <a:cubicBezTo>
                      <a:pt x="192" y="3338"/>
                      <a:pt x="208" y="3335"/>
                      <a:pt x="224" y="3328"/>
                    </a:cubicBezTo>
                    <a:cubicBezTo>
                      <a:pt x="2323" y="3034"/>
                      <a:pt x="4996" y="1635"/>
                      <a:pt x="5052" y="109"/>
                    </a:cubicBezTo>
                    <a:cubicBezTo>
                      <a:pt x="4871" y="35"/>
                      <a:pt x="4673" y="1"/>
                      <a:pt x="4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9" name="Google Shape;3889;p48"/>
              <p:cNvSpPr/>
              <p:nvPr/>
            </p:nvSpPr>
            <p:spPr>
              <a:xfrm>
                <a:off x="3402618" y="454430"/>
                <a:ext cx="131349" cy="253579"/>
              </a:xfrm>
              <a:custGeom>
                <a:rect b="b" l="l" r="r" t="t"/>
                <a:pathLst>
                  <a:path extrusionOk="0" h="5728" w="2967">
                    <a:moveTo>
                      <a:pt x="980" y="0"/>
                    </a:moveTo>
                    <a:cubicBezTo>
                      <a:pt x="0" y="1176"/>
                      <a:pt x="980" y="4030"/>
                      <a:pt x="2323" y="5668"/>
                    </a:cubicBezTo>
                    <a:cubicBezTo>
                      <a:pt x="2344" y="5710"/>
                      <a:pt x="2383" y="5728"/>
                      <a:pt x="2423" y="5728"/>
                    </a:cubicBezTo>
                    <a:cubicBezTo>
                      <a:pt x="2490" y="5728"/>
                      <a:pt x="2561" y="5677"/>
                      <a:pt x="2561" y="5598"/>
                    </a:cubicBezTo>
                    <a:cubicBezTo>
                      <a:pt x="2967" y="3569"/>
                      <a:pt x="2449" y="532"/>
                      <a:pt x="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0" name="Google Shape;3890;p48"/>
              <p:cNvSpPr/>
              <p:nvPr/>
            </p:nvSpPr>
            <p:spPr>
              <a:xfrm>
                <a:off x="3411118" y="209351"/>
                <a:ext cx="141885" cy="245123"/>
              </a:xfrm>
              <a:custGeom>
                <a:rect b="b" l="l" r="r" t="t"/>
                <a:pathLst>
                  <a:path extrusionOk="0" h="5537" w="3205">
                    <a:moveTo>
                      <a:pt x="2995" y="1"/>
                    </a:moveTo>
                    <a:cubicBezTo>
                      <a:pt x="2949" y="1"/>
                      <a:pt x="2899" y="21"/>
                      <a:pt x="2855" y="65"/>
                    </a:cubicBezTo>
                    <a:cubicBezTo>
                      <a:pt x="1344" y="1520"/>
                      <a:pt x="0" y="4207"/>
                      <a:pt x="882" y="5536"/>
                    </a:cubicBezTo>
                    <a:cubicBezTo>
                      <a:pt x="2337" y="5131"/>
                      <a:pt x="3205" y="2220"/>
                      <a:pt x="3149" y="177"/>
                    </a:cubicBezTo>
                    <a:cubicBezTo>
                      <a:pt x="3149" y="68"/>
                      <a:pt x="3078" y="1"/>
                      <a:pt x="2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1" name="Google Shape;3891;p48"/>
              <p:cNvSpPr/>
              <p:nvPr/>
            </p:nvSpPr>
            <p:spPr>
              <a:xfrm>
                <a:off x="3449058" y="421891"/>
                <a:ext cx="260263" cy="77384"/>
              </a:xfrm>
              <a:custGeom>
                <a:rect b="b" l="l" r="r" t="t"/>
                <a:pathLst>
                  <a:path extrusionOk="0" h="1748" w="5879">
                    <a:moveTo>
                      <a:pt x="2087" y="1"/>
                    </a:moveTo>
                    <a:cubicBezTo>
                      <a:pt x="1179" y="1"/>
                      <a:pt x="396" y="214"/>
                      <a:pt x="1" y="735"/>
                    </a:cubicBezTo>
                    <a:cubicBezTo>
                      <a:pt x="449" y="1446"/>
                      <a:pt x="1576" y="1748"/>
                      <a:pt x="2818" y="1748"/>
                    </a:cubicBezTo>
                    <a:cubicBezTo>
                      <a:pt x="3825" y="1748"/>
                      <a:pt x="4908" y="1549"/>
                      <a:pt x="5766" y="1211"/>
                    </a:cubicBezTo>
                    <a:cubicBezTo>
                      <a:pt x="5878" y="1211"/>
                      <a:pt x="5878" y="1029"/>
                      <a:pt x="5766" y="917"/>
                    </a:cubicBezTo>
                    <a:cubicBezTo>
                      <a:pt x="4734" y="381"/>
                      <a:pt x="3299" y="1"/>
                      <a:pt x="20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92" name="Google Shape;3892;p48"/>
            <p:cNvGrpSpPr/>
            <p:nvPr/>
          </p:nvGrpSpPr>
          <p:grpSpPr>
            <a:xfrm>
              <a:off x="6868972" y="2207445"/>
              <a:ext cx="725318" cy="752701"/>
              <a:chOff x="3253738" y="237595"/>
              <a:chExt cx="425656" cy="441726"/>
            </a:xfrm>
          </p:grpSpPr>
          <p:sp>
            <p:nvSpPr>
              <p:cNvPr id="3893" name="Google Shape;3893;p48"/>
              <p:cNvSpPr/>
              <p:nvPr/>
            </p:nvSpPr>
            <p:spPr>
              <a:xfrm>
                <a:off x="3269233" y="307586"/>
                <a:ext cx="162382" cy="131393"/>
              </a:xfrm>
              <a:custGeom>
                <a:rect b="b" l="l" r="r" t="t"/>
                <a:pathLst>
                  <a:path extrusionOk="0" h="2968" w="3668">
                    <a:moveTo>
                      <a:pt x="295" y="169"/>
                    </a:moveTo>
                    <a:cubicBezTo>
                      <a:pt x="1694" y="757"/>
                      <a:pt x="3261" y="1862"/>
                      <a:pt x="3555" y="2912"/>
                    </a:cubicBezTo>
                    <a:cubicBezTo>
                      <a:pt x="3037" y="2856"/>
                      <a:pt x="2450" y="2506"/>
                      <a:pt x="1862" y="1988"/>
                    </a:cubicBezTo>
                    <a:cubicBezTo>
                      <a:pt x="1218" y="1512"/>
                      <a:pt x="700" y="869"/>
                      <a:pt x="295" y="169"/>
                    </a:cubicBezTo>
                    <a:close/>
                    <a:moveTo>
                      <a:pt x="1" y="1"/>
                    </a:moveTo>
                    <a:lnTo>
                      <a:pt x="113" y="113"/>
                    </a:lnTo>
                    <a:cubicBezTo>
                      <a:pt x="519" y="813"/>
                      <a:pt x="1162" y="1568"/>
                      <a:pt x="1750" y="2100"/>
                    </a:cubicBezTo>
                    <a:cubicBezTo>
                      <a:pt x="2450" y="2618"/>
                      <a:pt x="3093" y="2968"/>
                      <a:pt x="3611" y="2968"/>
                    </a:cubicBezTo>
                    <a:lnTo>
                      <a:pt x="3667" y="2968"/>
                    </a:lnTo>
                    <a:lnTo>
                      <a:pt x="3667" y="2912"/>
                    </a:lnTo>
                    <a:cubicBezTo>
                      <a:pt x="3387" y="1806"/>
                      <a:pt x="1638" y="589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4" name="Google Shape;3894;p48"/>
              <p:cNvSpPr/>
              <p:nvPr/>
            </p:nvSpPr>
            <p:spPr>
              <a:xfrm>
                <a:off x="3253738" y="464966"/>
                <a:ext cx="175398" cy="113420"/>
              </a:xfrm>
              <a:custGeom>
                <a:rect b="b" l="l" r="r" t="t"/>
                <a:pathLst>
                  <a:path extrusionOk="0" h="2562" w="3962">
                    <a:moveTo>
                      <a:pt x="3849" y="112"/>
                    </a:moveTo>
                    <a:cubicBezTo>
                      <a:pt x="3611" y="532"/>
                      <a:pt x="3149" y="1050"/>
                      <a:pt x="2450" y="1456"/>
                    </a:cubicBezTo>
                    <a:cubicBezTo>
                      <a:pt x="1806" y="1861"/>
                      <a:pt x="1050" y="2155"/>
                      <a:pt x="239" y="2393"/>
                    </a:cubicBezTo>
                    <a:cubicBezTo>
                      <a:pt x="1218" y="1232"/>
                      <a:pt x="2744" y="112"/>
                      <a:pt x="3793" y="112"/>
                    </a:cubicBezTo>
                    <a:close/>
                    <a:moveTo>
                      <a:pt x="3793" y="0"/>
                    </a:moveTo>
                    <a:cubicBezTo>
                      <a:pt x="2618" y="0"/>
                      <a:pt x="1050" y="1232"/>
                      <a:pt x="57" y="2449"/>
                    </a:cubicBezTo>
                    <a:lnTo>
                      <a:pt x="1" y="2561"/>
                    </a:lnTo>
                    <a:lnTo>
                      <a:pt x="113" y="2505"/>
                    </a:lnTo>
                    <a:cubicBezTo>
                      <a:pt x="995" y="2337"/>
                      <a:pt x="1806" y="1987"/>
                      <a:pt x="2506" y="1512"/>
                    </a:cubicBezTo>
                    <a:cubicBezTo>
                      <a:pt x="3261" y="1106"/>
                      <a:pt x="3793" y="588"/>
                      <a:pt x="3961" y="56"/>
                    </a:cubicBez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5" name="Google Shape;3895;p48"/>
              <p:cNvSpPr/>
              <p:nvPr/>
            </p:nvSpPr>
            <p:spPr>
              <a:xfrm>
                <a:off x="3431571" y="475502"/>
                <a:ext cx="77472" cy="203819"/>
              </a:xfrm>
              <a:custGeom>
                <a:rect b="b" l="l" r="r" t="t"/>
                <a:pathLst>
                  <a:path extrusionOk="0" h="4604" w="1750">
                    <a:moveTo>
                      <a:pt x="532" y="168"/>
                    </a:moveTo>
                    <a:cubicBezTo>
                      <a:pt x="882" y="462"/>
                      <a:pt x="1176" y="1106"/>
                      <a:pt x="1399" y="1861"/>
                    </a:cubicBezTo>
                    <a:cubicBezTo>
                      <a:pt x="1581" y="2617"/>
                      <a:pt x="1637" y="3498"/>
                      <a:pt x="1581" y="4254"/>
                    </a:cubicBezTo>
                    <a:cubicBezTo>
                      <a:pt x="770" y="2967"/>
                      <a:pt x="182" y="1162"/>
                      <a:pt x="532" y="168"/>
                    </a:cubicBezTo>
                    <a:close/>
                    <a:moveTo>
                      <a:pt x="476" y="0"/>
                    </a:moveTo>
                    <a:lnTo>
                      <a:pt x="476" y="56"/>
                    </a:lnTo>
                    <a:cubicBezTo>
                      <a:pt x="0" y="1162"/>
                      <a:pt x="700" y="3149"/>
                      <a:pt x="1581" y="4492"/>
                    </a:cubicBezTo>
                    <a:lnTo>
                      <a:pt x="1693" y="4604"/>
                    </a:lnTo>
                    <a:lnTo>
                      <a:pt x="1693" y="4422"/>
                    </a:lnTo>
                    <a:cubicBezTo>
                      <a:pt x="1749" y="3554"/>
                      <a:pt x="1693" y="2673"/>
                      <a:pt x="1469" y="1861"/>
                    </a:cubicBezTo>
                    <a:cubicBezTo>
                      <a:pt x="1287" y="994"/>
                      <a:pt x="938" y="350"/>
                      <a:pt x="532" y="56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6" name="Google Shape;3896;p48"/>
              <p:cNvSpPr/>
              <p:nvPr/>
            </p:nvSpPr>
            <p:spPr>
              <a:xfrm>
                <a:off x="3442063" y="237595"/>
                <a:ext cx="92967" cy="196426"/>
              </a:xfrm>
              <a:custGeom>
                <a:rect b="b" l="l" r="r" t="t"/>
                <a:pathLst>
                  <a:path extrusionOk="0" h="4437" w="2100">
                    <a:moveTo>
                      <a:pt x="1988" y="295"/>
                    </a:moveTo>
                    <a:lnTo>
                      <a:pt x="1988" y="295"/>
                    </a:lnTo>
                    <a:cubicBezTo>
                      <a:pt x="1932" y="1120"/>
                      <a:pt x="1750" y="1932"/>
                      <a:pt x="1456" y="2687"/>
                    </a:cubicBezTo>
                    <a:cubicBezTo>
                      <a:pt x="1162" y="3443"/>
                      <a:pt x="813" y="3975"/>
                      <a:pt x="407" y="4269"/>
                    </a:cubicBezTo>
                    <a:cubicBezTo>
                      <a:pt x="183" y="3219"/>
                      <a:pt x="994" y="1526"/>
                      <a:pt x="1988" y="295"/>
                    </a:cubicBezTo>
                    <a:close/>
                    <a:moveTo>
                      <a:pt x="2100" y="1"/>
                    </a:moveTo>
                    <a:lnTo>
                      <a:pt x="1988" y="127"/>
                    </a:lnTo>
                    <a:cubicBezTo>
                      <a:pt x="939" y="1344"/>
                      <a:pt x="1" y="3219"/>
                      <a:pt x="295" y="4381"/>
                    </a:cubicBezTo>
                    <a:lnTo>
                      <a:pt x="351" y="4437"/>
                    </a:lnTo>
                    <a:lnTo>
                      <a:pt x="407" y="4381"/>
                    </a:lnTo>
                    <a:cubicBezTo>
                      <a:pt x="813" y="4143"/>
                      <a:pt x="1232" y="3499"/>
                      <a:pt x="1582" y="2687"/>
                    </a:cubicBezTo>
                    <a:cubicBezTo>
                      <a:pt x="1862" y="1932"/>
                      <a:pt x="2044" y="1050"/>
                      <a:pt x="2100" y="183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7" name="Google Shape;3897;p48"/>
              <p:cNvSpPr/>
              <p:nvPr/>
            </p:nvSpPr>
            <p:spPr>
              <a:xfrm>
                <a:off x="3470573" y="436456"/>
                <a:ext cx="208822" cy="46528"/>
              </a:xfrm>
              <a:custGeom>
                <a:rect b="b" l="l" r="r" t="t"/>
                <a:pathLst>
                  <a:path extrusionOk="0" h="1051" w="4717">
                    <a:moveTo>
                      <a:pt x="1568" y="126"/>
                    </a:moveTo>
                    <a:cubicBezTo>
                      <a:pt x="2505" y="126"/>
                      <a:pt x="3555" y="350"/>
                      <a:pt x="4437" y="700"/>
                    </a:cubicBezTo>
                    <a:cubicBezTo>
                      <a:pt x="3737" y="882"/>
                      <a:pt x="3037" y="938"/>
                      <a:pt x="2394" y="938"/>
                    </a:cubicBezTo>
                    <a:lnTo>
                      <a:pt x="1988" y="938"/>
                    </a:lnTo>
                    <a:cubicBezTo>
                      <a:pt x="1218" y="882"/>
                      <a:pt x="588" y="700"/>
                      <a:pt x="169" y="406"/>
                    </a:cubicBezTo>
                    <a:cubicBezTo>
                      <a:pt x="518" y="238"/>
                      <a:pt x="1050" y="126"/>
                      <a:pt x="1568" y="126"/>
                    </a:cubicBezTo>
                    <a:close/>
                    <a:moveTo>
                      <a:pt x="1568" y="1"/>
                    </a:moveTo>
                    <a:cubicBezTo>
                      <a:pt x="994" y="1"/>
                      <a:pt x="406" y="126"/>
                      <a:pt x="57" y="350"/>
                    </a:cubicBezTo>
                    <a:lnTo>
                      <a:pt x="1" y="406"/>
                    </a:lnTo>
                    <a:lnTo>
                      <a:pt x="57" y="476"/>
                    </a:lnTo>
                    <a:cubicBezTo>
                      <a:pt x="462" y="826"/>
                      <a:pt x="1106" y="994"/>
                      <a:pt x="1988" y="1050"/>
                    </a:cubicBezTo>
                    <a:lnTo>
                      <a:pt x="2394" y="1050"/>
                    </a:lnTo>
                    <a:cubicBezTo>
                      <a:pt x="3093" y="1050"/>
                      <a:pt x="3849" y="938"/>
                      <a:pt x="4604" y="756"/>
                    </a:cubicBezTo>
                    <a:lnTo>
                      <a:pt x="4716" y="700"/>
                    </a:lnTo>
                    <a:lnTo>
                      <a:pt x="4604" y="644"/>
                    </a:lnTo>
                    <a:cubicBezTo>
                      <a:pt x="3667" y="294"/>
                      <a:pt x="2561" y="1"/>
                      <a:pt x="1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98" name="Google Shape;3898;p48"/>
            <p:cNvGrpSpPr/>
            <p:nvPr/>
          </p:nvGrpSpPr>
          <p:grpSpPr>
            <a:xfrm>
              <a:off x="7124474" y="2497723"/>
              <a:ext cx="126733" cy="132089"/>
              <a:chOff x="3403681" y="407946"/>
              <a:chExt cx="74374" cy="77517"/>
            </a:xfrm>
          </p:grpSpPr>
          <p:sp>
            <p:nvSpPr>
              <p:cNvPr id="3899" name="Google Shape;3899;p48"/>
              <p:cNvSpPr/>
              <p:nvPr/>
            </p:nvSpPr>
            <p:spPr>
              <a:xfrm>
                <a:off x="3408639" y="420962"/>
                <a:ext cx="64457" cy="52106"/>
              </a:xfrm>
              <a:custGeom>
                <a:rect b="b" l="l" r="r" t="t"/>
                <a:pathLst>
                  <a:path extrusionOk="0" h="1177" w="1456">
                    <a:moveTo>
                      <a:pt x="112" y="1"/>
                    </a:moveTo>
                    <a:lnTo>
                      <a:pt x="0" y="57"/>
                    </a:lnTo>
                    <a:lnTo>
                      <a:pt x="1400" y="1176"/>
                    </a:lnTo>
                    <a:lnTo>
                      <a:pt x="1456" y="110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0" name="Google Shape;3900;p48"/>
              <p:cNvSpPr/>
              <p:nvPr/>
            </p:nvSpPr>
            <p:spPr>
              <a:xfrm>
                <a:off x="3434670" y="407946"/>
                <a:ext cx="12396" cy="77517"/>
              </a:xfrm>
              <a:custGeom>
                <a:rect b="b" l="l" r="r" t="t"/>
                <a:pathLst>
                  <a:path extrusionOk="0" h="1751" w="280">
                    <a:moveTo>
                      <a:pt x="0" y="1"/>
                    </a:moveTo>
                    <a:lnTo>
                      <a:pt x="168" y="1750"/>
                    </a:lnTo>
                    <a:lnTo>
                      <a:pt x="280" y="175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1" name="Google Shape;3901;p48"/>
              <p:cNvSpPr/>
              <p:nvPr/>
            </p:nvSpPr>
            <p:spPr>
              <a:xfrm>
                <a:off x="3403681" y="442034"/>
                <a:ext cx="74374" cy="9961"/>
              </a:xfrm>
              <a:custGeom>
                <a:rect b="b" l="l" r="r" t="t"/>
                <a:pathLst>
                  <a:path extrusionOk="0" h="225" w="1680">
                    <a:moveTo>
                      <a:pt x="1680" y="0"/>
                    </a:moveTo>
                    <a:lnTo>
                      <a:pt x="0" y="168"/>
                    </a:lnTo>
                    <a:lnTo>
                      <a:pt x="0" y="224"/>
                    </a:lnTo>
                    <a:lnTo>
                      <a:pt x="1680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2" name="Google Shape;3902;p48"/>
              <p:cNvSpPr/>
              <p:nvPr/>
            </p:nvSpPr>
            <p:spPr>
              <a:xfrm>
                <a:off x="3413597" y="416004"/>
                <a:ext cx="52062" cy="62022"/>
              </a:xfrm>
              <a:custGeom>
                <a:rect b="b" l="l" r="r" t="t"/>
                <a:pathLst>
                  <a:path extrusionOk="0" h="1401" w="1176">
                    <a:moveTo>
                      <a:pt x="1106" y="1"/>
                    </a:moveTo>
                    <a:lnTo>
                      <a:pt x="0" y="1344"/>
                    </a:lnTo>
                    <a:lnTo>
                      <a:pt x="126" y="1400"/>
                    </a:lnTo>
                    <a:lnTo>
                      <a:pt x="1176" y="57"/>
                    </a:lnTo>
                    <a:lnTo>
                      <a:pt x="1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03" name="Google Shape;3903;p48"/>
            <p:cNvSpPr/>
            <p:nvPr/>
          </p:nvSpPr>
          <p:spPr>
            <a:xfrm>
              <a:off x="7142610" y="2528835"/>
              <a:ext cx="91961" cy="72875"/>
            </a:xfrm>
            <a:custGeom>
              <a:rect b="b" l="l" r="r" t="t"/>
              <a:pathLst>
                <a:path extrusionOk="0" h="966" w="1219">
                  <a:moveTo>
                    <a:pt x="554" y="1"/>
                  </a:moveTo>
                  <a:cubicBezTo>
                    <a:pt x="240" y="1"/>
                    <a:pt x="1" y="385"/>
                    <a:pt x="169" y="708"/>
                  </a:cubicBezTo>
                  <a:cubicBezTo>
                    <a:pt x="225" y="820"/>
                    <a:pt x="281" y="876"/>
                    <a:pt x="393" y="932"/>
                  </a:cubicBezTo>
                  <a:cubicBezTo>
                    <a:pt x="460" y="953"/>
                    <a:pt x="534" y="966"/>
                    <a:pt x="609" y="966"/>
                  </a:cubicBezTo>
                  <a:cubicBezTo>
                    <a:pt x="740" y="966"/>
                    <a:pt x="874" y="927"/>
                    <a:pt x="981" y="820"/>
                  </a:cubicBezTo>
                  <a:cubicBezTo>
                    <a:pt x="1219" y="526"/>
                    <a:pt x="1037" y="9"/>
                    <a:pt x="631" y="9"/>
                  </a:cubicBezTo>
                  <a:cubicBezTo>
                    <a:pt x="605" y="3"/>
                    <a:pt x="579" y="1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04" name="Google Shape;3904;p48"/>
            <p:cNvGrpSpPr/>
            <p:nvPr/>
          </p:nvGrpSpPr>
          <p:grpSpPr>
            <a:xfrm>
              <a:off x="7110744" y="2490783"/>
              <a:ext cx="154191" cy="148458"/>
              <a:chOff x="3395624" y="403874"/>
              <a:chExt cx="90488" cy="87123"/>
            </a:xfrm>
          </p:grpSpPr>
          <p:sp>
            <p:nvSpPr>
              <p:cNvPr id="3905" name="Google Shape;3905;p48"/>
              <p:cNvSpPr/>
              <p:nvPr/>
            </p:nvSpPr>
            <p:spPr>
              <a:xfrm>
                <a:off x="3395624" y="441680"/>
                <a:ext cx="13060" cy="18372"/>
              </a:xfrm>
              <a:custGeom>
                <a:rect b="b" l="l" r="r" t="t"/>
                <a:pathLst>
                  <a:path extrusionOk="0" h="415" w="295">
                    <a:moveTo>
                      <a:pt x="128" y="0"/>
                    </a:moveTo>
                    <a:cubicBezTo>
                      <a:pt x="73" y="0"/>
                      <a:pt x="37" y="68"/>
                      <a:pt x="0" y="176"/>
                    </a:cubicBezTo>
                    <a:cubicBezTo>
                      <a:pt x="0" y="176"/>
                      <a:pt x="0" y="232"/>
                      <a:pt x="56" y="288"/>
                    </a:cubicBezTo>
                    <a:cubicBezTo>
                      <a:pt x="56" y="358"/>
                      <a:pt x="112" y="414"/>
                      <a:pt x="182" y="414"/>
                    </a:cubicBezTo>
                    <a:cubicBezTo>
                      <a:pt x="238" y="414"/>
                      <a:pt x="294" y="176"/>
                      <a:pt x="238" y="64"/>
                    </a:cubicBezTo>
                    <a:cubicBezTo>
                      <a:pt x="194" y="20"/>
                      <a:pt x="158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6" name="Google Shape;3906;p48"/>
              <p:cNvSpPr/>
              <p:nvPr/>
            </p:nvSpPr>
            <p:spPr>
              <a:xfrm>
                <a:off x="3475531" y="433889"/>
                <a:ext cx="10581" cy="18106"/>
              </a:xfrm>
              <a:custGeom>
                <a:rect b="b" l="l" r="r" t="t"/>
                <a:pathLst>
                  <a:path extrusionOk="0" h="409" w="239">
                    <a:moveTo>
                      <a:pt x="107" y="1"/>
                    </a:moveTo>
                    <a:cubicBezTo>
                      <a:pt x="54" y="1"/>
                      <a:pt x="1" y="66"/>
                      <a:pt x="1" y="184"/>
                    </a:cubicBezTo>
                    <a:lnTo>
                      <a:pt x="1" y="296"/>
                    </a:lnTo>
                    <a:cubicBezTo>
                      <a:pt x="1" y="352"/>
                      <a:pt x="57" y="408"/>
                      <a:pt x="127" y="408"/>
                    </a:cubicBezTo>
                    <a:cubicBezTo>
                      <a:pt x="183" y="408"/>
                      <a:pt x="238" y="184"/>
                      <a:pt x="183" y="59"/>
                    </a:cubicBezTo>
                    <a:cubicBezTo>
                      <a:pt x="163" y="20"/>
                      <a:pt x="135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7" name="Google Shape;3907;p48"/>
              <p:cNvSpPr/>
              <p:nvPr/>
            </p:nvSpPr>
            <p:spPr>
              <a:xfrm>
                <a:off x="3434670" y="481302"/>
                <a:ext cx="17974" cy="9695"/>
              </a:xfrm>
              <a:custGeom>
                <a:rect b="b" l="l" r="r" t="t"/>
                <a:pathLst>
                  <a:path extrusionOk="0" h="219" w="406">
                    <a:moveTo>
                      <a:pt x="269" y="0"/>
                    </a:moveTo>
                    <a:cubicBezTo>
                      <a:pt x="217" y="0"/>
                      <a:pt x="158" y="14"/>
                      <a:pt x="112" y="37"/>
                    </a:cubicBezTo>
                    <a:cubicBezTo>
                      <a:pt x="0" y="93"/>
                      <a:pt x="0" y="219"/>
                      <a:pt x="168" y="219"/>
                    </a:cubicBezTo>
                    <a:lnTo>
                      <a:pt x="280" y="219"/>
                    </a:lnTo>
                    <a:cubicBezTo>
                      <a:pt x="350" y="219"/>
                      <a:pt x="406" y="163"/>
                      <a:pt x="406" y="93"/>
                    </a:cubicBezTo>
                    <a:cubicBezTo>
                      <a:pt x="406" y="27"/>
                      <a:pt x="343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8" name="Google Shape;3908;p48"/>
              <p:cNvSpPr/>
              <p:nvPr/>
            </p:nvSpPr>
            <p:spPr>
              <a:xfrm>
                <a:off x="3426613" y="403874"/>
                <a:ext cx="20453" cy="9695"/>
              </a:xfrm>
              <a:custGeom>
                <a:rect b="b" l="l" r="r" t="t"/>
                <a:pathLst>
                  <a:path extrusionOk="0" h="219" w="462">
                    <a:moveTo>
                      <a:pt x="275" y="0"/>
                    </a:moveTo>
                    <a:cubicBezTo>
                      <a:pt x="224" y="0"/>
                      <a:pt x="164" y="14"/>
                      <a:pt x="112" y="37"/>
                    </a:cubicBezTo>
                    <a:cubicBezTo>
                      <a:pt x="0" y="93"/>
                      <a:pt x="0" y="219"/>
                      <a:pt x="182" y="219"/>
                    </a:cubicBezTo>
                    <a:lnTo>
                      <a:pt x="294" y="219"/>
                    </a:lnTo>
                    <a:cubicBezTo>
                      <a:pt x="350" y="163"/>
                      <a:pt x="462" y="93"/>
                      <a:pt x="406" y="93"/>
                    </a:cubicBezTo>
                    <a:cubicBezTo>
                      <a:pt x="406" y="27"/>
                      <a:pt x="348" y="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9" name="Google Shape;3909;p48"/>
              <p:cNvSpPr/>
              <p:nvPr/>
            </p:nvSpPr>
            <p:spPr>
              <a:xfrm>
                <a:off x="3403681" y="415030"/>
                <a:ext cx="14698" cy="14698"/>
              </a:xfrm>
              <a:custGeom>
                <a:rect b="b" l="l" r="r" t="t"/>
                <a:pathLst>
                  <a:path extrusionOk="0" h="332" w="332">
                    <a:moveTo>
                      <a:pt x="201" y="1"/>
                    </a:moveTo>
                    <a:cubicBezTo>
                      <a:pt x="173" y="1"/>
                      <a:pt x="142" y="8"/>
                      <a:pt x="112" y="23"/>
                    </a:cubicBezTo>
                    <a:cubicBezTo>
                      <a:pt x="112" y="79"/>
                      <a:pt x="56" y="79"/>
                      <a:pt x="56" y="135"/>
                    </a:cubicBezTo>
                    <a:cubicBezTo>
                      <a:pt x="0" y="191"/>
                      <a:pt x="0" y="317"/>
                      <a:pt x="56" y="317"/>
                    </a:cubicBezTo>
                    <a:cubicBezTo>
                      <a:pt x="67" y="327"/>
                      <a:pt x="80" y="331"/>
                      <a:pt x="96" y="331"/>
                    </a:cubicBezTo>
                    <a:cubicBezTo>
                      <a:pt x="168" y="331"/>
                      <a:pt x="280" y="238"/>
                      <a:pt x="280" y="135"/>
                    </a:cubicBezTo>
                    <a:cubicBezTo>
                      <a:pt x="331" y="53"/>
                      <a:pt x="278" y="1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0" name="Google Shape;3910;p48"/>
              <p:cNvSpPr/>
              <p:nvPr/>
            </p:nvSpPr>
            <p:spPr>
              <a:xfrm>
                <a:off x="3462516" y="464745"/>
                <a:ext cx="15539" cy="15760"/>
              </a:xfrm>
              <a:custGeom>
                <a:rect b="b" l="l" r="r" t="t"/>
                <a:pathLst>
                  <a:path extrusionOk="0" h="356" w="351">
                    <a:moveTo>
                      <a:pt x="249" y="0"/>
                    </a:moveTo>
                    <a:cubicBezTo>
                      <a:pt x="212" y="0"/>
                      <a:pt x="169" y="18"/>
                      <a:pt x="127" y="61"/>
                    </a:cubicBezTo>
                    <a:cubicBezTo>
                      <a:pt x="127" y="61"/>
                      <a:pt x="127" y="117"/>
                      <a:pt x="71" y="117"/>
                    </a:cubicBezTo>
                    <a:cubicBezTo>
                      <a:pt x="1" y="243"/>
                      <a:pt x="1" y="299"/>
                      <a:pt x="71" y="355"/>
                    </a:cubicBezTo>
                    <a:cubicBezTo>
                      <a:pt x="127" y="355"/>
                      <a:pt x="295" y="243"/>
                      <a:pt x="351" y="117"/>
                    </a:cubicBezTo>
                    <a:cubicBezTo>
                      <a:pt x="351" y="48"/>
                      <a:pt x="308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1" name="Google Shape;3911;p48"/>
              <p:cNvSpPr/>
              <p:nvPr/>
            </p:nvSpPr>
            <p:spPr>
              <a:xfrm>
                <a:off x="3406160" y="469924"/>
                <a:ext cx="18018" cy="14919"/>
              </a:xfrm>
              <a:custGeom>
                <a:rect b="b" l="l" r="r" t="t"/>
                <a:pathLst>
                  <a:path extrusionOk="0" h="337" w="407">
                    <a:moveTo>
                      <a:pt x="168" y="0"/>
                    </a:moveTo>
                    <a:cubicBezTo>
                      <a:pt x="56" y="0"/>
                      <a:pt x="0" y="126"/>
                      <a:pt x="112" y="238"/>
                    </a:cubicBezTo>
                    <a:lnTo>
                      <a:pt x="168" y="294"/>
                    </a:lnTo>
                    <a:cubicBezTo>
                      <a:pt x="231" y="322"/>
                      <a:pt x="277" y="336"/>
                      <a:pt x="313" y="336"/>
                    </a:cubicBezTo>
                    <a:cubicBezTo>
                      <a:pt x="350" y="336"/>
                      <a:pt x="378" y="322"/>
                      <a:pt x="406" y="294"/>
                    </a:cubicBezTo>
                    <a:cubicBezTo>
                      <a:pt x="406" y="238"/>
                      <a:pt x="294" y="7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2" name="Google Shape;3912;p48"/>
              <p:cNvSpPr/>
              <p:nvPr/>
            </p:nvSpPr>
            <p:spPr>
              <a:xfrm>
                <a:off x="3456097" y="410160"/>
                <a:ext cx="19479" cy="13325"/>
              </a:xfrm>
              <a:custGeom>
                <a:rect b="b" l="l" r="r" t="t"/>
                <a:pathLst>
                  <a:path extrusionOk="0" h="301" w="440">
                    <a:moveTo>
                      <a:pt x="86" y="1"/>
                    </a:moveTo>
                    <a:cubicBezTo>
                      <a:pt x="18" y="1"/>
                      <a:pt x="0" y="99"/>
                      <a:pt x="90" y="189"/>
                    </a:cubicBezTo>
                    <a:cubicBezTo>
                      <a:pt x="90" y="245"/>
                      <a:pt x="146" y="245"/>
                      <a:pt x="216" y="245"/>
                    </a:cubicBezTo>
                    <a:cubicBezTo>
                      <a:pt x="272" y="301"/>
                      <a:pt x="328" y="301"/>
                      <a:pt x="384" y="301"/>
                    </a:cubicBezTo>
                    <a:cubicBezTo>
                      <a:pt x="440" y="189"/>
                      <a:pt x="328" y="77"/>
                      <a:pt x="146" y="21"/>
                    </a:cubicBezTo>
                    <a:cubicBezTo>
                      <a:pt x="123" y="7"/>
                      <a:pt x="103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13" name="Google Shape;3913;p48"/>
            <p:cNvGrpSpPr/>
            <p:nvPr/>
          </p:nvGrpSpPr>
          <p:grpSpPr>
            <a:xfrm>
              <a:off x="6517582" y="2775405"/>
              <a:ext cx="536209" cy="308305"/>
              <a:chOff x="3047524" y="570906"/>
              <a:chExt cx="314676" cy="180930"/>
            </a:xfrm>
          </p:grpSpPr>
          <p:sp>
            <p:nvSpPr>
              <p:cNvPr id="3914" name="Google Shape;3914;p48"/>
              <p:cNvSpPr/>
              <p:nvPr/>
            </p:nvSpPr>
            <p:spPr>
              <a:xfrm>
                <a:off x="3202341" y="609286"/>
                <a:ext cx="9961" cy="15539"/>
              </a:xfrm>
              <a:custGeom>
                <a:rect b="b" l="l" r="r" t="t"/>
                <a:pathLst>
                  <a:path extrusionOk="0" h="351" w="225">
                    <a:moveTo>
                      <a:pt x="112" y="1"/>
                    </a:moveTo>
                    <a:cubicBezTo>
                      <a:pt x="112" y="71"/>
                      <a:pt x="57" y="183"/>
                      <a:pt x="1" y="295"/>
                    </a:cubicBezTo>
                    <a:cubicBezTo>
                      <a:pt x="1" y="295"/>
                      <a:pt x="57" y="295"/>
                      <a:pt x="57" y="351"/>
                    </a:cubicBezTo>
                    <a:cubicBezTo>
                      <a:pt x="112" y="183"/>
                      <a:pt x="168" y="127"/>
                      <a:pt x="224" y="71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rgbClr val="1976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915" name="Google Shape;3915;p48"/>
              <p:cNvGrpSpPr/>
              <p:nvPr/>
            </p:nvGrpSpPr>
            <p:grpSpPr>
              <a:xfrm>
                <a:off x="3047524" y="570906"/>
                <a:ext cx="314676" cy="180930"/>
                <a:chOff x="3047524" y="570906"/>
                <a:chExt cx="314676" cy="180930"/>
              </a:xfrm>
            </p:grpSpPr>
            <p:sp>
              <p:nvSpPr>
                <p:cNvPr id="3916" name="Google Shape;3916;p48"/>
                <p:cNvSpPr/>
                <p:nvPr/>
              </p:nvSpPr>
              <p:spPr>
                <a:xfrm>
                  <a:off x="3047524" y="593703"/>
                  <a:ext cx="283730" cy="77608"/>
                </a:xfrm>
                <a:custGeom>
                  <a:rect b="b" l="l" r="r" t="t"/>
                  <a:pathLst>
                    <a:path extrusionOk="0" h="1794" w="6704">
                      <a:moveTo>
                        <a:pt x="1112" y="1"/>
                      </a:moveTo>
                      <a:cubicBezTo>
                        <a:pt x="454" y="1"/>
                        <a:pt x="17" y="44"/>
                        <a:pt x="0" y="44"/>
                      </a:cubicBezTo>
                      <a:lnTo>
                        <a:pt x="0" y="170"/>
                      </a:lnTo>
                      <a:cubicBezTo>
                        <a:pt x="18" y="170"/>
                        <a:pt x="472" y="124"/>
                        <a:pt x="1152" y="124"/>
                      </a:cubicBezTo>
                      <a:cubicBezTo>
                        <a:pt x="2650" y="124"/>
                        <a:pt x="5241" y="349"/>
                        <a:pt x="6647" y="1793"/>
                      </a:cubicBezTo>
                      <a:lnTo>
                        <a:pt x="6703" y="1681"/>
                      </a:lnTo>
                      <a:cubicBezTo>
                        <a:pt x="5246" y="223"/>
                        <a:pt x="2607" y="1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17" name="Google Shape;3917;p48"/>
                <p:cNvSpPr/>
                <p:nvPr/>
              </p:nvSpPr>
              <p:spPr>
                <a:xfrm>
                  <a:off x="3110727" y="596887"/>
                  <a:ext cx="34682" cy="41535"/>
                </a:xfrm>
                <a:custGeom>
                  <a:rect b="b" l="l" r="r" t="t"/>
                  <a:pathLst>
                    <a:path extrusionOk="0" h="1107" w="939">
                      <a:moveTo>
                        <a:pt x="826" y="1"/>
                      </a:moveTo>
                      <a:cubicBezTo>
                        <a:pt x="826" y="1"/>
                        <a:pt x="532" y="631"/>
                        <a:pt x="1" y="1050"/>
                      </a:cubicBezTo>
                      <a:lnTo>
                        <a:pt x="57" y="1106"/>
                      </a:lnTo>
                      <a:cubicBezTo>
                        <a:pt x="588" y="700"/>
                        <a:pt x="882" y="57"/>
                        <a:pt x="9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18" name="Google Shape;3918;p48"/>
                <p:cNvSpPr/>
                <p:nvPr/>
              </p:nvSpPr>
              <p:spPr>
                <a:xfrm>
                  <a:off x="3163351" y="609284"/>
                  <a:ext cx="48958" cy="59491"/>
                </a:xfrm>
                <a:custGeom>
                  <a:rect b="b" l="l" r="r" t="t"/>
                  <a:pathLst>
                    <a:path extrusionOk="0" h="1582" w="1400">
                      <a:moveTo>
                        <a:pt x="1343" y="1"/>
                      </a:moveTo>
                      <a:cubicBezTo>
                        <a:pt x="1287" y="1"/>
                        <a:pt x="882" y="1050"/>
                        <a:pt x="0" y="1526"/>
                      </a:cubicBezTo>
                      <a:lnTo>
                        <a:pt x="56" y="1582"/>
                      </a:lnTo>
                      <a:cubicBezTo>
                        <a:pt x="938" y="1176"/>
                        <a:pt x="1399" y="71"/>
                        <a:pt x="13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19" name="Google Shape;3919;p48"/>
                <p:cNvSpPr/>
                <p:nvPr/>
              </p:nvSpPr>
              <p:spPr>
                <a:xfrm>
                  <a:off x="3225219" y="630365"/>
                  <a:ext cx="49017" cy="59490"/>
                </a:xfrm>
                <a:custGeom>
                  <a:rect b="b" l="l" r="r" t="t"/>
                  <a:pathLst>
                    <a:path extrusionOk="0" h="1568" w="1400">
                      <a:moveTo>
                        <a:pt x="1288" y="0"/>
                      </a:moveTo>
                      <a:cubicBezTo>
                        <a:pt x="1288" y="0"/>
                        <a:pt x="882" y="1050"/>
                        <a:pt x="0" y="1512"/>
                      </a:cubicBezTo>
                      <a:lnTo>
                        <a:pt x="56" y="1568"/>
                      </a:lnTo>
                      <a:cubicBezTo>
                        <a:pt x="938" y="1106"/>
                        <a:pt x="1344" y="56"/>
                        <a:pt x="14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20" name="Google Shape;3920;p48"/>
                <p:cNvSpPr/>
                <p:nvPr/>
              </p:nvSpPr>
              <p:spPr>
                <a:xfrm>
                  <a:off x="3151910" y="570906"/>
                  <a:ext cx="19483" cy="30985"/>
                </a:xfrm>
                <a:custGeom>
                  <a:rect b="b" l="l" r="r" t="t"/>
                  <a:pathLst>
                    <a:path extrusionOk="0" h="1050" w="700">
                      <a:moveTo>
                        <a:pt x="56" y="0"/>
                      </a:moveTo>
                      <a:lnTo>
                        <a:pt x="0" y="56"/>
                      </a:lnTo>
                      <a:cubicBezTo>
                        <a:pt x="406" y="462"/>
                        <a:pt x="630" y="1050"/>
                        <a:pt x="630" y="1050"/>
                      </a:cubicBezTo>
                      <a:lnTo>
                        <a:pt x="700" y="1050"/>
                      </a:lnTo>
                      <a:cubicBezTo>
                        <a:pt x="700" y="994"/>
                        <a:pt x="518" y="406"/>
                        <a:pt x="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21" name="Google Shape;3921;p48"/>
                <p:cNvSpPr/>
                <p:nvPr/>
              </p:nvSpPr>
              <p:spPr>
                <a:xfrm>
                  <a:off x="3282248" y="632838"/>
                  <a:ext cx="79952" cy="118998"/>
                </a:xfrm>
                <a:custGeom>
                  <a:rect b="b" l="l" r="r" t="t"/>
                  <a:pathLst>
                    <a:path extrusionOk="0" h="2688" w="1806">
                      <a:moveTo>
                        <a:pt x="1" y="0"/>
                      </a:moveTo>
                      <a:lnTo>
                        <a:pt x="1" y="56"/>
                      </a:lnTo>
                      <a:cubicBezTo>
                        <a:pt x="1" y="56"/>
                        <a:pt x="574" y="350"/>
                        <a:pt x="994" y="812"/>
                      </a:cubicBezTo>
                      <a:cubicBezTo>
                        <a:pt x="1274" y="1050"/>
                        <a:pt x="1456" y="1400"/>
                        <a:pt x="1512" y="1806"/>
                      </a:cubicBezTo>
                      <a:lnTo>
                        <a:pt x="1750" y="2687"/>
                      </a:lnTo>
                      <a:lnTo>
                        <a:pt x="1806" y="2687"/>
                      </a:lnTo>
                      <a:lnTo>
                        <a:pt x="1624" y="1750"/>
                      </a:lnTo>
                      <a:cubicBezTo>
                        <a:pt x="1568" y="1400"/>
                        <a:pt x="1344" y="994"/>
                        <a:pt x="1106" y="756"/>
                      </a:cubicBezTo>
                      <a:cubicBezTo>
                        <a:pt x="644" y="294"/>
                        <a:pt x="57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22" name="Google Shape;3922;p48"/>
                <p:cNvSpPr/>
                <p:nvPr/>
              </p:nvSpPr>
              <p:spPr>
                <a:xfrm>
                  <a:off x="3173831" y="599370"/>
                  <a:ext cx="126435" cy="49007"/>
                </a:xfrm>
                <a:custGeom>
                  <a:rect b="b" l="l" r="r" t="t"/>
                  <a:pathLst>
                    <a:path extrusionOk="0" h="1107" w="2856">
                      <a:moveTo>
                        <a:pt x="1" y="1"/>
                      </a:moveTo>
                      <a:lnTo>
                        <a:pt x="1" y="113"/>
                      </a:lnTo>
                      <a:cubicBezTo>
                        <a:pt x="225" y="113"/>
                        <a:pt x="519" y="169"/>
                        <a:pt x="756" y="225"/>
                      </a:cubicBezTo>
                      <a:lnTo>
                        <a:pt x="868" y="225"/>
                      </a:lnTo>
                      <a:lnTo>
                        <a:pt x="868" y="295"/>
                      </a:lnTo>
                      <a:cubicBezTo>
                        <a:pt x="1274" y="407"/>
                        <a:pt x="1750" y="519"/>
                        <a:pt x="2156" y="700"/>
                      </a:cubicBezTo>
                      <a:lnTo>
                        <a:pt x="2268" y="700"/>
                      </a:lnTo>
                      <a:lnTo>
                        <a:pt x="2212" y="756"/>
                      </a:lnTo>
                      <a:cubicBezTo>
                        <a:pt x="2450" y="868"/>
                        <a:pt x="2674" y="994"/>
                        <a:pt x="2855" y="1106"/>
                      </a:cubicBezTo>
                      <a:cubicBezTo>
                        <a:pt x="2618" y="924"/>
                        <a:pt x="2450" y="812"/>
                        <a:pt x="2450" y="812"/>
                      </a:cubicBezTo>
                      <a:lnTo>
                        <a:pt x="2450" y="756"/>
                      </a:lnTo>
                      <a:cubicBezTo>
                        <a:pt x="2156" y="575"/>
                        <a:pt x="1862" y="463"/>
                        <a:pt x="1568" y="351"/>
                      </a:cubicBezTo>
                      <a:lnTo>
                        <a:pt x="1568" y="407"/>
                      </a:lnTo>
                      <a:lnTo>
                        <a:pt x="1512" y="407"/>
                      </a:lnTo>
                      <a:lnTo>
                        <a:pt x="1456" y="351"/>
                      </a:lnTo>
                      <a:cubicBezTo>
                        <a:pt x="994" y="169"/>
                        <a:pt x="463" y="57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23" name="Google Shape;3923;p48"/>
                <p:cNvSpPr/>
                <p:nvPr/>
              </p:nvSpPr>
              <p:spPr>
                <a:xfrm>
                  <a:off x="3264275" y="630359"/>
                  <a:ext cx="9961" cy="15539"/>
                </a:xfrm>
                <a:custGeom>
                  <a:rect b="b" l="l" r="r" t="t"/>
                  <a:pathLst>
                    <a:path extrusionOk="0" h="351" w="225">
                      <a:moveTo>
                        <a:pt x="113" y="0"/>
                      </a:moveTo>
                      <a:cubicBezTo>
                        <a:pt x="113" y="56"/>
                        <a:pt x="57" y="168"/>
                        <a:pt x="1" y="294"/>
                      </a:cubicBezTo>
                      <a:lnTo>
                        <a:pt x="57" y="350"/>
                      </a:lnTo>
                      <a:cubicBezTo>
                        <a:pt x="113" y="224"/>
                        <a:pt x="169" y="112"/>
                        <a:pt x="169" y="56"/>
                      </a:cubicBez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24" name="Google Shape;3924;p48"/>
                <p:cNvSpPr/>
                <p:nvPr/>
              </p:nvSpPr>
              <p:spPr>
                <a:xfrm>
                  <a:off x="3282248" y="632838"/>
                  <a:ext cx="49007" cy="35992"/>
                </a:xfrm>
                <a:custGeom>
                  <a:rect b="b" l="l" r="r" t="t"/>
                  <a:pathLst>
                    <a:path extrusionOk="0" h="813" w="1107">
                      <a:moveTo>
                        <a:pt x="1" y="0"/>
                      </a:moveTo>
                      <a:lnTo>
                        <a:pt x="1" y="56"/>
                      </a:lnTo>
                      <a:cubicBezTo>
                        <a:pt x="1" y="56"/>
                        <a:pt x="169" y="168"/>
                        <a:pt x="406" y="350"/>
                      </a:cubicBezTo>
                      <a:cubicBezTo>
                        <a:pt x="574" y="462"/>
                        <a:pt x="812" y="644"/>
                        <a:pt x="994" y="812"/>
                      </a:cubicBezTo>
                      <a:lnTo>
                        <a:pt x="1106" y="812"/>
                      </a:lnTo>
                      <a:cubicBezTo>
                        <a:pt x="1050" y="756"/>
                        <a:pt x="1050" y="700"/>
                        <a:pt x="994" y="644"/>
                      </a:cubicBezTo>
                      <a:cubicBezTo>
                        <a:pt x="868" y="518"/>
                        <a:pt x="756" y="462"/>
                        <a:pt x="644" y="350"/>
                      </a:cubicBezTo>
                      <a:cubicBezTo>
                        <a:pt x="574" y="294"/>
                        <a:pt x="462" y="238"/>
                        <a:pt x="406" y="168"/>
                      </a:cubicBezTo>
                      <a:cubicBezTo>
                        <a:pt x="351" y="168"/>
                        <a:pt x="351" y="168"/>
                        <a:pt x="295" y="112"/>
                      </a:cubicBezTo>
                      <a:cubicBezTo>
                        <a:pt x="169" y="56"/>
                        <a:pt x="57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25" name="Google Shape;3925;p48"/>
                <p:cNvSpPr/>
                <p:nvPr/>
              </p:nvSpPr>
              <p:spPr>
                <a:xfrm>
                  <a:off x="3289686" y="614864"/>
                  <a:ext cx="10581" cy="25455"/>
                </a:xfrm>
                <a:custGeom>
                  <a:rect b="b" l="l" r="r" t="t"/>
                  <a:pathLst>
                    <a:path extrusionOk="0" h="575" w="239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57" y="225"/>
                        <a:pt x="127" y="406"/>
                        <a:pt x="127" y="518"/>
                      </a:cubicBezTo>
                      <a:cubicBezTo>
                        <a:pt x="183" y="574"/>
                        <a:pt x="183" y="574"/>
                        <a:pt x="238" y="574"/>
                      </a:cubicBezTo>
                      <a:cubicBezTo>
                        <a:pt x="238" y="518"/>
                        <a:pt x="183" y="350"/>
                        <a:pt x="127" y="113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26" name="Google Shape;3926;p48"/>
                <p:cNvSpPr/>
                <p:nvPr/>
              </p:nvSpPr>
              <p:spPr>
                <a:xfrm>
                  <a:off x="3225273" y="578342"/>
                  <a:ext cx="18018" cy="39046"/>
                </a:xfrm>
                <a:custGeom>
                  <a:rect b="b" l="l" r="r" t="t"/>
                  <a:pathLst>
                    <a:path extrusionOk="0" h="882" w="407">
                      <a:moveTo>
                        <a:pt x="0" y="0"/>
                      </a:moveTo>
                      <a:cubicBezTo>
                        <a:pt x="56" y="0"/>
                        <a:pt x="56" y="70"/>
                        <a:pt x="56" y="126"/>
                      </a:cubicBezTo>
                      <a:lnTo>
                        <a:pt x="112" y="70"/>
                      </a:lnTo>
                      <a:lnTo>
                        <a:pt x="112" y="0"/>
                      </a:lnTo>
                      <a:close/>
                      <a:moveTo>
                        <a:pt x="182" y="420"/>
                      </a:moveTo>
                      <a:cubicBezTo>
                        <a:pt x="238" y="588"/>
                        <a:pt x="294" y="700"/>
                        <a:pt x="294" y="826"/>
                      </a:cubicBezTo>
                      <a:lnTo>
                        <a:pt x="350" y="882"/>
                      </a:lnTo>
                      <a:lnTo>
                        <a:pt x="406" y="882"/>
                      </a:lnTo>
                      <a:lnTo>
                        <a:pt x="406" y="826"/>
                      </a:lnTo>
                      <a:cubicBezTo>
                        <a:pt x="406" y="770"/>
                        <a:pt x="350" y="644"/>
                        <a:pt x="294" y="42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0" name="Shape 3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1" name="Google Shape;3931;p49"/>
          <p:cNvPicPr preferRelativeResize="0"/>
          <p:nvPr/>
        </p:nvPicPr>
        <p:blipFill rotWithShape="1">
          <a:blip r:embed="rId4">
            <a:alphaModFix/>
          </a:blip>
          <a:srcRect b="71846" l="0" r="0" t="0"/>
          <a:stretch/>
        </p:blipFill>
        <p:spPr>
          <a:xfrm>
            <a:off x="212300" y="1287175"/>
            <a:ext cx="3939449" cy="78306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932" name="Google Shape;3932;p49"/>
          <p:cNvPicPr preferRelativeResize="0"/>
          <p:nvPr/>
        </p:nvPicPr>
        <p:blipFill rotWithShape="1">
          <a:blip r:embed="rId5">
            <a:alphaModFix/>
          </a:blip>
          <a:srcRect b="64257" l="0" r="0" t="0"/>
          <a:stretch/>
        </p:blipFill>
        <p:spPr>
          <a:xfrm>
            <a:off x="4871575" y="1181927"/>
            <a:ext cx="3939449" cy="9935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33" name="Google Shape;3933;p49"/>
          <p:cNvSpPr txBox="1"/>
          <p:nvPr/>
        </p:nvSpPr>
        <p:spPr>
          <a:xfrm>
            <a:off x="420250" y="666925"/>
            <a:ext cx="33621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rPr>
              <a:t>Polypropylene</a:t>
            </a:r>
            <a:endParaRPr sz="1800">
              <a:solidFill>
                <a:schemeClr val="dk1"/>
              </a:solidFill>
              <a:latin typeface="Gabriela"/>
              <a:ea typeface="Gabriela"/>
              <a:cs typeface="Gabriela"/>
              <a:sym typeface="Gabriela"/>
            </a:endParaRPr>
          </a:p>
        </p:txBody>
      </p:sp>
      <p:sp>
        <p:nvSpPr>
          <p:cNvPr id="3934" name="Google Shape;3934;p49"/>
          <p:cNvSpPr txBox="1"/>
          <p:nvPr/>
        </p:nvSpPr>
        <p:spPr>
          <a:xfrm>
            <a:off x="5160250" y="666925"/>
            <a:ext cx="33621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rPr>
              <a:t>Soda Lime Glass</a:t>
            </a:r>
            <a:endParaRPr sz="1700">
              <a:solidFill>
                <a:schemeClr val="dk1"/>
              </a:solidFill>
              <a:latin typeface="Gabriela"/>
              <a:ea typeface="Gabriela"/>
              <a:cs typeface="Gabriela"/>
              <a:sym typeface="Gabriela"/>
            </a:endParaRPr>
          </a:p>
        </p:txBody>
      </p:sp>
      <p:pic>
        <p:nvPicPr>
          <p:cNvPr id="3935" name="Google Shape;393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188" y="2175477"/>
            <a:ext cx="3228226" cy="2367999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936" name="Google Shape;3936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67813" y="2327876"/>
            <a:ext cx="5123788" cy="2092091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3937" name="Google Shape;3937;p49"/>
          <p:cNvGrpSpPr/>
          <p:nvPr/>
        </p:nvGrpSpPr>
        <p:grpSpPr>
          <a:xfrm>
            <a:off x="3446431" y="51108"/>
            <a:ext cx="1797615" cy="1045206"/>
            <a:chOff x="5309586" y="1790280"/>
            <a:chExt cx="2675420" cy="1826963"/>
          </a:xfrm>
        </p:grpSpPr>
        <p:sp>
          <p:nvSpPr>
            <p:cNvPr id="3938" name="Google Shape;3938;p49"/>
            <p:cNvSpPr/>
            <p:nvPr/>
          </p:nvSpPr>
          <p:spPr>
            <a:xfrm>
              <a:off x="5309586" y="2400696"/>
              <a:ext cx="1224015" cy="484985"/>
            </a:xfrm>
            <a:custGeom>
              <a:rect b="b" l="l" r="r" t="t"/>
              <a:pathLst>
                <a:path extrusionOk="0" h="8711" w="21985">
                  <a:moveTo>
                    <a:pt x="10337" y="1"/>
                  </a:moveTo>
                  <a:cubicBezTo>
                    <a:pt x="6563" y="1"/>
                    <a:pt x="2817" y="1270"/>
                    <a:pt x="1" y="2554"/>
                  </a:cubicBezTo>
                  <a:cubicBezTo>
                    <a:pt x="1" y="2554"/>
                    <a:pt x="1876" y="2791"/>
                    <a:pt x="6535" y="5758"/>
                  </a:cubicBezTo>
                  <a:cubicBezTo>
                    <a:pt x="10032" y="8007"/>
                    <a:pt x="13078" y="8710"/>
                    <a:pt x="15519" y="8710"/>
                  </a:cubicBezTo>
                  <a:cubicBezTo>
                    <a:pt x="19593" y="8710"/>
                    <a:pt x="21984" y="6752"/>
                    <a:pt x="21984" y="6752"/>
                  </a:cubicBezTo>
                  <a:cubicBezTo>
                    <a:pt x="18948" y="1638"/>
                    <a:pt x="14624" y="1"/>
                    <a:pt x="10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49"/>
            <p:cNvSpPr/>
            <p:nvPr/>
          </p:nvSpPr>
          <p:spPr>
            <a:xfrm>
              <a:off x="5410860" y="2578687"/>
              <a:ext cx="1113389" cy="308551"/>
            </a:xfrm>
            <a:custGeom>
              <a:rect b="b" l="l" r="r" t="t"/>
              <a:pathLst>
                <a:path extrusionOk="0" h="5542" w="19998">
                  <a:moveTo>
                    <a:pt x="1" y="0"/>
                  </a:moveTo>
                  <a:lnTo>
                    <a:pt x="1" y="0"/>
                  </a:lnTo>
                  <a:cubicBezTo>
                    <a:pt x="914" y="402"/>
                    <a:pt x="2221" y="1027"/>
                    <a:pt x="3928" y="2068"/>
                  </a:cubicBezTo>
                  <a:lnTo>
                    <a:pt x="3928" y="2068"/>
                  </a:lnTo>
                  <a:cubicBezTo>
                    <a:pt x="4145" y="1789"/>
                    <a:pt x="4375" y="1560"/>
                    <a:pt x="4604" y="1344"/>
                  </a:cubicBezTo>
                  <a:cubicBezTo>
                    <a:pt x="3611" y="938"/>
                    <a:pt x="2673" y="588"/>
                    <a:pt x="1624" y="294"/>
                  </a:cubicBezTo>
                  <a:cubicBezTo>
                    <a:pt x="1106" y="168"/>
                    <a:pt x="574" y="56"/>
                    <a:pt x="1" y="0"/>
                  </a:cubicBezTo>
                  <a:close/>
                  <a:moveTo>
                    <a:pt x="18710" y="1456"/>
                  </a:moveTo>
                  <a:cubicBezTo>
                    <a:pt x="18472" y="1567"/>
                    <a:pt x="18248" y="1693"/>
                    <a:pt x="18010" y="1749"/>
                  </a:cubicBezTo>
                  <a:cubicBezTo>
                    <a:pt x="18248" y="1917"/>
                    <a:pt x="18542" y="2099"/>
                    <a:pt x="18822" y="2267"/>
                  </a:cubicBezTo>
                  <a:cubicBezTo>
                    <a:pt x="19172" y="2505"/>
                    <a:pt x="19521" y="2743"/>
                    <a:pt x="19815" y="3037"/>
                  </a:cubicBezTo>
                  <a:cubicBezTo>
                    <a:pt x="19465" y="2449"/>
                    <a:pt x="19116" y="1917"/>
                    <a:pt x="18710" y="1456"/>
                  </a:cubicBezTo>
                  <a:close/>
                  <a:moveTo>
                    <a:pt x="4828" y="1400"/>
                  </a:moveTo>
                  <a:cubicBezTo>
                    <a:pt x="4663" y="1689"/>
                    <a:pt x="4430" y="1978"/>
                    <a:pt x="4143" y="2200"/>
                  </a:cubicBezTo>
                  <a:lnTo>
                    <a:pt x="4143" y="2200"/>
                  </a:lnTo>
                  <a:cubicBezTo>
                    <a:pt x="4071" y="2156"/>
                    <a:pt x="3999" y="2112"/>
                    <a:pt x="3928" y="2068"/>
                  </a:cubicBezTo>
                  <a:lnTo>
                    <a:pt x="3928" y="2068"/>
                  </a:lnTo>
                  <a:cubicBezTo>
                    <a:pt x="3921" y="2079"/>
                    <a:pt x="3913" y="2089"/>
                    <a:pt x="3905" y="2099"/>
                  </a:cubicBezTo>
                  <a:cubicBezTo>
                    <a:pt x="3961" y="2155"/>
                    <a:pt x="4073" y="2155"/>
                    <a:pt x="4129" y="2211"/>
                  </a:cubicBezTo>
                  <a:cubicBezTo>
                    <a:pt x="4133" y="2208"/>
                    <a:pt x="4138" y="2204"/>
                    <a:pt x="4143" y="2200"/>
                  </a:cubicBezTo>
                  <a:lnTo>
                    <a:pt x="4143" y="2200"/>
                  </a:lnTo>
                  <a:cubicBezTo>
                    <a:pt x="4330" y="2316"/>
                    <a:pt x="4521" y="2436"/>
                    <a:pt x="4716" y="2561"/>
                  </a:cubicBezTo>
                  <a:cubicBezTo>
                    <a:pt x="7604" y="4474"/>
                    <a:pt x="10206" y="5275"/>
                    <a:pt x="12416" y="5483"/>
                  </a:cubicBezTo>
                  <a:lnTo>
                    <a:pt x="12416" y="5483"/>
                  </a:lnTo>
                  <a:cubicBezTo>
                    <a:pt x="13464" y="4658"/>
                    <a:pt x="14218" y="3554"/>
                    <a:pt x="14750" y="2617"/>
                  </a:cubicBezTo>
                  <a:lnTo>
                    <a:pt x="14750" y="2617"/>
                  </a:lnTo>
                  <a:cubicBezTo>
                    <a:pt x="14106" y="2743"/>
                    <a:pt x="13406" y="2799"/>
                    <a:pt x="12763" y="2799"/>
                  </a:cubicBezTo>
                  <a:lnTo>
                    <a:pt x="12301" y="2799"/>
                  </a:lnTo>
                  <a:cubicBezTo>
                    <a:pt x="11419" y="2799"/>
                    <a:pt x="10552" y="2743"/>
                    <a:pt x="9670" y="2617"/>
                  </a:cubicBezTo>
                  <a:cubicBezTo>
                    <a:pt x="9264" y="3261"/>
                    <a:pt x="8677" y="3848"/>
                    <a:pt x="8103" y="4366"/>
                  </a:cubicBezTo>
                  <a:cubicBezTo>
                    <a:pt x="7977" y="4310"/>
                    <a:pt x="7865" y="4254"/>
                    <a:pt x="7809" y="4254"/>
                  </a:cubicBezTo>
                  <a:cubicBezTo>
                    <a:pt x="8397" y="3736"/>
                    <a:pt x="8914" y="3205"/>
                    <a:pt x="9376" y="2617"/>
                  </a:cubicBezTo>
                  <a:cubicBezTo>
                    <a:pt x="7865" y="2337"/>
                    <a:pt x="6354" y="1987"/>
                    <a:pt x="4898" y="1456"/>
                  </a:cubicBezTo>
                  <a:cubicBezTo>
                    <a:pt x="4898" y="1456"/>
                    <a:pt x="4898" y="1400"/>
                    <a:pt x="4828" y="1400"/>
                  </a:cubicBezTo>
                  <a:close/>
                  <a:moveTo>
                    <a:pt x="12416" y="5483"/>
                  </a:moveTo>
                  <a:lnTo>
                    <a:pt x="12416" y="5483"/>
                  </a:lnTo>
                  <a:cubicBezTo>
                    <a:pt x="12415" y="5484"/>
                    <a:pt x="12414" y="5485"/>
                    <a:pt x="12413" y="5486"/>
                  </a:cubicBezTo>
                  <a:lnTo>
                    <a:pt x="12439" y="5486"/>
                  </a:lnTo>
                  <a:cubicBezTo>
                    <a:pt x="12431" y="5485"/>
                    <a:pt x="12423" y="5484"/>
                    <a:pt x="12416" y="5483"/>
                  </a:cubicBezTo>
                  <a:close/>
                  <a:moveTo>
                    <a:pt x="17548" y="1917"/>
                  </a:moveTo>
                  <a:cubicBezTo>
                    <a:pt x="16793" y="2211"/>
                    <a:pt x="15967" y="2449"/>
                    <a:pt x="15099" y="2561"/>
                  </a:cubicBezTo>
                  <a:cubicBezTo>
                    <a:pt x="14624" y="3499"/>
                    <a:pt x="13868" y="4604"/>
                    <a:pt x="12819" y="5486"/>
                  </a:cubicBezTo>
                  <a:lnTo>
                    <a:pt x="12439" y="5486"/>
                  </a:lnTo>
                  <a:cubicBezTo>
                    <a:pt x="12855" y="5524"/>
                    <a:pt x="13257" y="5542"/>
                    <a:pt x="13644" y="5542"/>
                  </a:cubicBezTo>
                  <a:cubicBezTo>
                    <a:pt x="15099" y="5542"/>
                    <a:pt x="16317" y="5248"/>
                    <a:pt x="17310" y="4954"/>
                  </a:cubicBezTo>
                  <a:cubicBezTo>
                    <a:pt x="18710" y="4492"/>
                    <a:pt x="19647" y="3904"/>
                    <a:pt x="19997" y="3666"/>
                  </a:cubicBezTo>
                  <a:cubicBezTo>
                    <a:pt x="19242" y="2967"/>
                    <a:pt x="18416" y="2449"/>
                    <a:pt x="17772" y="2043"/>
                  </a:cubicBezTo>
                  <a:cubicBezTo>
                    <a:pt x="17716" y="1987"/>
                    <a:pt x="17660" y="1987"/>
                    <a:pt x="17548" y="1917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40" name="Google Shape;3940;p49"/>
            <p:cNvGrpSpPr/>
            <p:nvPr/>
          </p:nvGrpSpPr>
          <p:grpSpPr>
            <a:xfrm>
              <a:off x="5349344" y="2413505"/>
              <a:ext cx="1272287" cy="599938"/>
              <a:chOff x="3288150" y="1639625"/>
              <a:chExt cx="2245872" cy="1059026"/>
            </a:xfrm>
          </p:grpSpPr>
          <p:sp>
            <p:nvSpPr>
              <p:cNvPr id="3941" name="Google Shape;3941;p49"/>
              <p:cNvSpPr/>
              <p:nvPr/>
            </p:nvSpPr>
            <p:spPr>
              <a:xfrm>
                <a:off x="3288150" y="1810125"/>
                <a:ext cx="2079375" cy="471892"/>
              </a:xfrm>
              <a:custGeom>
                <a:rect b="b" l="l" r="r" t="t"/>
                <a:pathLst>
                  <a:path extrusionOk="0" h="4868" w="22167">
                    <a:moveTo>
                      <a:pt x="6146" y="0"/>
                    </a:moveTo>
                    <a:cubicBezTo>
                      <a:pt x="2647" y="0"/>
                      <a:pt x="76" y="390"/>
                      <a:pt x="1" y="390"/>
                    </a:cubicBezTo>
                    <a:lnTo>
                      <a:pt x="57" y="739"/>
                    </a:lnTo>
                    <a:cubicBezTo>
                      <a:pt x="131" y="739"/>
                      <a:pt x="2659" y="362"/>
                      <a:pt x="6095" y="362"/>
                    </a:cubicBezTo>
                    <a:cubicBezTo>
                      <a:pt x="11001" y="362"/>
                      <a:pt x="17758" y="1131"/>
                      <a:pt x="21872" y="4867"/>
                    </a:cubicBezTo>
                    <a:lnTo>
                      <a:pt x="22166" y="4588"/>
                    </a:lnTo>
                    <a:cubicBezTo>
                      <a:pt x="17953" y="786"/>
                      <a:pt x="11115" y="0"/>
                      <a:pt x="6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2" name="Google Shape;3942;p49"/>
              <p:cNvSpPr/>
              <p:nvPr/>
            </p:nvSpPr>
            <p:spPr>
              <a:xfrm>
                <a:off x="3807950" y="1822523"/>
                <a:ext cx="200877" cy="304071"/>
              </a:xfrm>
              <a:custGeom>
                <a:rect b="b" l="l" r="r" t="t"/>
                <a:pathLst>
                  <a:path extrusionOk="0" h="3849" w="2799">
                    <a:moveTo>
                      <a:pt x="2575" y="1"/>
                    </a:moveTo>
                    <a:cubicBezTo>
                      <a:pt x="2575" y="1"/>
                      <a:pt x="1693" y="2156"/>
                      <a:pt x="0" y="3611"/>
                    </a:cubicBezTo>
                    <a:lnTo>
                      <a:pt x="182" y="3849"/>
                    </a:lnTo>
                    <a:cubicBezTo>
                      <a:pt x="1931" y="2324"/>
                      <a:pt x="2799" y="169"/>
                      <a:pt x="2799" y="113"/>
                    </a:cubicBezTo>
                    <a:lnTo>
                      <a:pt x="25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3" name="Google Shape;3943;p49"/>
              <p:cNvSpPr/>
              <p:nvPr/>
            </p:nvSpPr>
            <p:spPr>
              <a:xfrm>
                <a:off x="4060925" y="1639625"/>
                <a:ext cx="154200" cy="217374"/>
              </a:xfrm>
              <a:custGeom>
                <a:rect b="b" l="l" r="r" t="t"/>
                <a:pathLst>
                  <a:path extrusionOk="0" h="3443" w="2562">
                    <a:moveTo>
                      <a:pt x="239" y="0"/>
                    </a:moveTo>
                    <a:lnTo>
                      <a:pt x="1" y="238"/>
                    </a:lnTo>
                    <a:cubicBezTo>
                      <a:pt x="1512" y="1567"/>
                      <a:pt x="2282" y="3443"/>
                      <a:pt x="2338" y="3443"/>
                    </a:cubicBezTo>
                    <a:lnTo>
                      <a:pt x="2562" y="3317"/>
                    </a:lnTo>
                    <a:cubicBezTo>
                      <a:pt x="2506" y="3261"/>
                      <a:pt x="1750" y="1456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4" name="Google Shape;3944;p49"/>
              <p:cNvSpPr/>
              <p:nvPr/>
            </p:nvSpPr>
            <p:spPr>
              <a:xfrm>
                <a:off x="4599548" y="1667227"/>
                <a:ext cx="131349" cy="269571"/>
              </a:xfrm>
              <a:custGeom>
                <a:rect b="b" l="l" r="r" t="t"/>
                <a:pathLst>
                  <a:path extrusionOk="0" h="3318" w="1569">
                    <a:moveTo>
                      <a:pt x="239" y="1"/>
                    </a:moveTo>
                    <a:lnTo>
                      <a:pt x="1" y="169"/>
                    </a:lnTo>
                    <a:cubicBezTo>
                      <a:pt x="939" y="1750"/>
                      <a:pt x="1288" y="3317"/>
                      <a:pt x="1288" y="3317"/>
                    </a:cubicBezTo>
                    <a:lnTo>
                      <a:pt x="1568" y="3261"/>
                    </a:lnTo>
                    <a:cubicBezTo>
                      <a:pt x="1568" y="3261"/>
                      <a:pt x="1218" y="1680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5" name="Google Shape;3945;p49"/>
              <p:cNvSpPr/>
              <p:nvPr/>
            </p:nvSpPr>
            <p:spPr>
              <a:xfrm>
                <a:off x="5047050" y="1907825"/>
                <a:ext cx="103300" cy="200874"/>
              </a:xfrm>
              <a:custGeom>
                <a:rect b="b" l="l" r="r" t="t"/>
                <a:pathLst>
                  <a:path extrusionOk="0" h="2562" w="1051">
                    <a:moveTo>
                      <a:pt x="281" y="1"/>
                    </a:moveTo>
                    <a:lnTo>
                      <a:pt x="1" y="113"/>
                    </a:lnTo>
                    <a:cubicBezTo>
                      <a:pt x="574" y="1456"/>
                      <a:pt x="812" y="2561"/>
                      <a:pt x="812" y="2561"/>
                    </a:cubicBezTo>
                    <a:lnTo>
                      <a:pt x="1050" y="2561"/>
                    </a:lnTo>
                    <a:cubicBezTo>
                      <a:pt x="1050" y="2505"/>
                      <a:pt x="868" y="1400"/>
                      <a:pt x="2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6" name="Google Shape;3946;p49"/>
              <p:cNvSpPr/>
              <p:nvPr/>
            </p:nvSpPr>
            <p:spPr>
              <a:xfrm>
                <a:off x="5041625" y="2039800"/>
                <a:ext cx="492397" cy="658852"/>
              </a:xfrm>
              <a:custGeom>
                <a:rect b="b" l="l" r="r" t="t"/>
                <a:pathLst>
                  <a:path extrusionOk="0" h="6816" w="5305">
                    <a:moveTo>
                      <a:pt x="169" y="1"/>
                    </a:moveTo>
                    <a:lnTo>
                      <a:pt x="1" y="351"/>
                    </a:lnTo>
                    <a:cubicBezTo>
                      <a:pt x="57" y="351"/>
                      <a:pt x="2506" y="1456"/>
                      <a:pt x="4073" y="3205"/>
                    </a:cubicBezTo>
                    <a:cubicBezTo>
                      <a:pt x="4661" y="3849"/>
                      <a:pt x="4899" y="4842"/>
                      <a:pt x="4605" y="5654"/>
                    </a:cubicBezTo>
                    <a:lnTo>
                      <a:pt x="4311" y="6704"/>
                    </a:lnTo>
                    <a:lnTo>
                      <a:pt x="4661" y="6815"/>
                    </a:lnTo>
                    <a:lnTo>
                      <a:pt x="4954" y="5766"/>
                    </a:lnTo>
                    <a:cubicBezTo>
                      <a:pt x="5304" y="4772"/>
                      <a:pt x="5010" y="3723"/>
                      <a:pt x="4367" y="2967"/>
                    </a:cubicBezTo>
                    <a:cubicBezTo>
                      <a:pt x="2674" y="1162"/>
                      <a:pt x="225" y="57"/>
                      <a:pt x="1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7" name="Google Shape;3947;p49"/>
              <p:cNvSpPr/>
              <p:nvPr/>
            </p:nvSpPr>
            <p:spPr>
              <a:xfrm>
                <a:off x="3780424" y="2063197"/>
                <a:ext cx="90909" cy="85403"/>
              </a:xfrm>
              <a:custGeom>
                <a:rect b="b" l="l" r="r" t="t"/>
                <a:pathLst>
                  <a:path extrusionOk="0" h="869" w="925">
                    <a:moveTo>
                      <a:pt x="700" y="1"/>
                    </a:moveTo>
                    <a:cubicBezTo>
                      <a:pt x="463" y="224"/>
                      <a:pt x="225" y="462"/>
                      <a:pt x="1" y="756"/>
                    </a:cubicBezTo>
                    <a:cubicBezTo>
                      <a:pt x="57" y="812"/>
                      <a:pt x="169" y="812"/>
                      <a:pt x="225" y="868"/>
                    </a:cubicBezTo>
                    <a:cubicBezTo>
                      <a:pt x="519" y="644"/>
                      <a:pt x="756" y="350"/>
                      <a:pt x="924" y="57"/>
                    </a:cubicBezTo>
                    <a:cubicBezTo>
                      <a:pt x="868" y="57"/>
                      <a:pt x="756" y="1"/>
                      <a:pt x="7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8" name="Google Shape;3948;p49"/>
              <p:cNvSpPr/>
              <p:nvPr/>
            </p:nvSpPr>
            <p:spPr>
              <a:xfrm>
                <a:off x="4164108" y="2188305"/>
                <a:ext cx="183096" cy="172084"/>
              </a:xfrm>
              <a:custGeom>
                <a:rect b="b" l="l" r="r" t="t"/>
                <a:pathLst>
                  <a:path extrusionOk="0" h="1751" w="1863">
                    <a:moveTo>
                      <a:pt x="1568" y="1"/>
                    </a:moveTo>
                    <a:cubicBezTo>
                      <a:pt x="1106" y="589"/>
                      <a:pt x="589" y="1120"/>
                      <a:pt x="1" y="1638"/>
                    </a:cubicBezTo>
                    <a:cubicBezTo>
                      <a:pt x="57" y="1638"/>
                      <a:pt x="169" y="1694"/>
                      <a:pt x="295" y="1750"/>
                    </a:cubicBezTo>
                    <a:cubicBezTo>
                      <a:pt x="869" y="1232"/>
                      <a:pt x="1456" y="645"/>
                      <a:pt x="18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9" name="Google Shape;3949;p49"/>
              <p:cNvSpPr/>
              <p:nvPr/>
            </p:nvSpPr>
            <p:spPr>
              <a:xfrm>
                <a:off x="4616589" y="2182801"/>
                <a:ext cx="264177" cy="287560"/>
              </a:xfrm>
              <a:custGeom>
                <a:rect b="b" l="l" r="r" t="t"/>
                <a:pathLst>
                  <a:path extrusionOk="0" h="2926" w="2688">
                    <a:moveTo>
                      <a:pt x="2687" y="1"/>
                    </a:moveTo>
                    <a:lnTo>
                      <a:pt x="2687" y="1"/>
                    </a:lnTo>
                    <a:cubicBezTo>
                      <a:pt x="2562" y="57"/>
                      <a:pt x="2450" y="57"/>
                      <a:pt x="2338" y="57"/>
                    </a:cubicBezTo>
                    <a:cubicBezTo>
                      <a:pt x="1806" y="995"/>
                      <a:pt x="1050" y="2100"/>
                      <a:pt x="1" y="2926"/>
                    </a:cubicBezTo>
                    <a:lnTo>
                      <a:pt x="407" y="2926"/>
                    </a:lnTo>
                    <a:cubicBezTo>
                      <a:pt x="1456" y="2044"/>
                      <a:pt x="2212" y="939"/>
                      <a:pt x="2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0" name="Google Shape;3950;p49"/>
              <p:cNvSpPr/>
              <p:nvPr/>
            </p:nvSpPr>
            <p:spPr>
              <a:xfrm rot="-248616">
                <a:off x="4278510" y="1904056"/>
                <a:ext cx="209858" cy="328641"/>
              </a:xfrm>
              <a:custGeom>
                <a:rect b="b" l="l" r="r" t="t"/>
                <a:pathLst>
                  <a:path extrusionOk="0" h="3849" w="2799">
                    <a:moveTo>
                      <a:pt x="2575" y="1"/>
                    </a:moveTo>
                    <a:cubicBezTo>
                      <a:pt x="2575" y="1"/>
                      <a:pt x="1693" y="2156"/>
                      <a:pt x="0" y="3611"/>
                    </a:cubicBezTo>
                    <a:lnTo>
                      <a:pt x="182" y="3849"/>
                    </a:lnTo>
                    <a:cubicBezTo>
                      <a:pt x="1931" y="2324"/>
                      <a:pt x="2799" y="169"/>
                      <a:pt x="2799" y="113"/>
                    </a:cubicBezTo>
                    <a:lnTo>
                      <a:pt x="25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1" name="Google Shape;3951;p49"/>
              <p:cNvSpPr/>
              <p:nvPr/>
            </p:nvSpPr>
            <p:spPr>
              <a:xfrm rot="-248647">
                <a:off x="4722440" y="2025436"/>
                <a:ext cx="228520" cy="339148"/>
              </a:xfrm>
              <a:custGeom>
                <a:rect b="b" l="l" r="r" t="t"/>
                <a:pathLst>
                  <a:path extrusionOk="0" h="3849" w="2799">
                    <a:moveTo>
                      <a:pt x="2575" y="1"/>
                    </a:moveTo>
                    <a:cubicBezTo>
                      <a:pt x="2575" y="1"/>
                      <a:pt x="1693" y="2156"/>
                      <a:pt x="0" y="3611"/>
                    </a:cubicBezTo>
                    <a:lnTo>
                      <a:pt x="182" y="3849"/>
                    </a:lnTo>
                    <a:cubicBezTo>
                      <a:pt x="1931" y="2324"/>
                      <a:pt x="2799" y="169"/>
                      <a:pt x="2799" y="113"/>
                    </a:cubicBezTo>
                    <a:lnTo>
                      <a:pt x="25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52" name="Google Shape;3952;p49"/>
            <p:cNvSpPr/>
            <p:nvPr/>
          </p:nvSpPr>
          <p:spPr>
            <a:xfrm>
              <a:off x="6189983" y="1935925"/>
              <a:ext cx="677843" cy="681740"/>
            </a:xfrm>
            <a:custGeom>
              <a:rect b="b" l="l" r="r" t="t"/>
              <a:pathLst>
                <a:path extrusionOk="0" h="12245" w="12175">
                  <a:moveTo>
                    <a:pt x="0" y="1"/>
                  </a:moveTo>
                  <a:cubicBezTo>
                    <a:pt x="518" y="3037"/>
                    <a:pt x="1917" y="5948"/>
                    <a:pt x="4072" y="8103"/>
                  </a:cubicBezTo>
                  <a:cubicBezTo>
                    <a:pt x="6227" y="10258"/>
                    <a:pt x="9152" y="11783"/>
                    <a:pt x="12174" y="12245"/>
                  </a:cubicBezTo>
                  <a:cubicBezTo>
                    <a:pt x="11712" y="9152"/>
                    <a:pt x="10257" y="6298"/>
                    <a:pt x="8158" y="4087"/>
                  </a:cubicBezTo>
                  <a:cubicBezTo>
                    <a:pt x="6003" y="1918"/>
                    <a:pt x="3023" y="46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49"/>
            <p:cNvSpPr/>
            <p:nvPr/>
          </p:nvSpPr>
          <p:spPr>
            <a:xfrm>
              <a:off x="6525756" y="2069154"/>
              <a:ext cx="337391" cy="545392"/>
            </a:xfrm>
            <a:custGeom>
              <a:rect b="b" l="l" r="r" t="t"/>
              <a:pathLst>
                <a:path extrusionOk="0" h="9796" w="6060">
                  <a:moveTo>
                    <a:pt x="0" y="1"/>
                  </a:moveTo>
                  <a:lnTo>
                    <a:pt x="0" y="1"/>
                  </a:lnTo>
                  <a:cubicBezTo>
                    <a:pt x="518" y="574"/>
                    <a:pt x="938" y="1274"/>
                    <a:pt x="1218" y="2044"/>
                  </a:cubicBezTo>
                  <a:cubicBezTo>
                    <a:pt x="1288" y="1694"/>
                    <a:pt x="1288" y="1274"/>
                    <a:pt x="1218" y="924"/>
                  </a:cubicBezTo>
                  <a:cubicBezTo>
                    <a:pt x="868" y="574"/>
                    <a:pt x="406" y="294"/>
                    <a:pt x="0" y="1"/>
                  </a:cubicBezTo>
                  <a:close/>
                  <a:moveTo>
                    <a:pt x="1455" y="1106"/>
                  </a:moveTo>
                  <a:lnTo>
                    <a:pt x="1455" y="1106"/>
                  </a:lnTo>
                  <a:cubicBezTo>
                    <a:pt x="1511" y="1568"/>
                    <a:pt x="1455" y="1974"/>
                    <a:pt x="1399" y="2393"/>
                  </a:cubicBezTo>
                  <a:cubicBezTo>
                    <a:pt x="1455" y="2673"/>
                    <a:pt x="1567" y="2911"/>
                    <a:pt x="1637" y="3149"/>
                  </a:cubicBezTo>
                  <a:cubicBezTo>
                    <a:pt x="1805" y="3905"/>
                    <a:pt x="1861" y="4604"/>
                    <a:pt x="1805" y="5360"/>
                  </a:cubicBezTo>
                  <a:lnTo>
                    <a:pt x="3149" y="6703"/>
                  </a:lnTo>
                  <a:cubicBezTo>
                    <a:pt x="3387" y="6298"/>
                    <a:pt x="3904" y="5122"/>
                    <a:pt x="3848" y="3849"/>
                  </a:cubicBezTo>
                  <a:cubicBezTo>
                    <a:pt x="3317" y="3093"/>
                    <a:pt x="2743" y="2393"/>
                    <a:pt x="2099" y="1694"/>
                  </a:cubicBezTo>
                  <a:lnTo>
                    <a:pt x="2043" y="1694"/>
                  </a:lnTo>
                  <a:cubicBezTo>
                    <a:pt x="1861" y="1456"/>
                    <a:pt x="1637" y="1274"/>
                    <a:pt x="1455" y="1106"/>
                  </a:cubicBezTo>
                  <a:close/>
                  <a:moveTo>
                    <a:pt x="1805" y="5766"/>
                  </a:moveTo>
                  <a:cubicBezTo>
                    <a:pt x="1749" y="6591"/>
                    <a:pt x="1511" y="7403"/>
                    <a:pt x="1218" y="8159"/>
                  </a:cubicBezTo>
                  <a:cubicBezTo>
                    <a:pt x="1511" y="8271"/>
                    <a:pt x="1805" y="8453"/>
                    <a:pt x="2099" y="8620"/>
                  </a:cubicBezTo>
                  <a:cubicBezTo>
                    <a:pt x="3037" y="8509"/>
                    <a:pt x="3792" y="8159"/>
                    <a:pt x="4142" y="8047"/>
                  </a:cubicBezTo>
                  <a:lnTo>
                    <a:pt x="1861" y="5766"/>
                  </a:lnTo>
                  <a:close/>
                  <a:moveTo>
                    <a:pt x="4016" y="4199"/>
                  </a:moveTo>
                  <a:cubicBezTo>
                    <a:pt x="3960" y="5416"/>
                    <a:pt x="3498" y="6521"/>
                    <a:pt x="3317" y="6815"/>
                  </a:cubicBezTo>
                  <a:lnTo>
                    <a:pt x="5192" y="8746"/>
                  </a:lnTo>
                  <a:lnTo>
                    <a:pt x="6059" y="9614"/>
                  </a:lnTo>
                  <a:cubicBezTo>
                    <a:pt x="5765" y="7697"/>
                    <a:pt x="5066" y="5822"/>
                    <a:pt x="4016" y="4199"/>
                  </a:cubicBezTo>
                  <a:close/>
                  <a:moveTo>
                    <a:pt x="4254" y="8159"/>
                  </a:moveTo>
                  <a:cubicBezTo>
                    <a:pt x="4016" y="8271"/>
                    <a:pt x="3317" y="8620"/>
                    <a:pt x="2449" y="8746"/>
                  </a:cubicBezTo>
                  <a:cubicBezTo>
                    <a:pt x="3498" y="9208"/>
                    <a:pt x="4660" y="9558"/>
                    <a:pt x="5835" y="9796"/>
                  </a:cubicBezTo>
                  <a:lnTo>
                    <a:pt x="5891" y="9796"/>
                  </a:lnTo>
                  <a:lnTo>
                    <a:pt x="5486" y="9390"/>
                  </a:lnTo>
                  <a:lnTo>
                    <a:pt x="4254" y="8159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54" name="Google Shape;3954;p49"/>
            <p:cNvGrpSpPr/>
            <p:nvPr/>
          </p:nvGrpSpPr>
          <p:grpSpPr>
            <a:xfrm>
              <a:off x="6205141" y="1942162"/>
              <a:ext cx="728110" cy="792357"/>
              <a:chOff x="4798825" y="807600"/>
              <a:chExt cx="1285278" cy="1398688"/>
            </a:xfrm>
          </p:grpSpPr>
          <p:sp>
            <p:nvSpPr>
              <p:cNvPr id="3955" name="Google Shape;3955;p49"/>
              <p:cNvSpPr/>
              <p:nvPr/>
            </p:nvSpPr>
            <p:spPr>
              <a:xfrm>
                <a:off x="5859828" y="1891309"/>
                <a:ext cx="224275" cy="314979"/>
              </a:xfrm>
              <a:custGeom>
                <a:rect b="b" l="l" r="r" t="t"/>
                <a:pathLst>
                  <a:path extrusionOk="0" h="3205" w="2282">
                    <a:moveTo>
                      <a:pt x="183" y="0"/>
                    </a:moveTo>
                    <a:lnTo>
                      <a:pt x="1" y="168"/>
                    </a:lnTo>
                    <a:lnTo>
                      <a:pt x="1456" y="1624"/>
                    </a:lnTo>
                    <a:cubicBezTo>
                      <a:pt x="1806" y="1973"/>
                      <a:pt x="1988" y="2505"/>
                      <a:pt x="1932" y="3023"/>
                    </a:cubicBezTo>
                    <a:lnTo>
                      <a:pt x="1932" y="3149"/>
                    </a:lnTo>
                    <a:lnTo>
                      <a:pt x="2226" y="3205"/>
                    </a:lnTo>
                    <a:lnTo>
                      <a:pt x="2226" y="3093"/>
                    </a:lnTo>
                    <a:cubicBezTo>
                      <a:pt x="2282" y="2449"/>
                      <a:pt x="2044" y="1862"/>
                      <a:pt x="1638" y="1456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247E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956" name="Google Shape;3956;p49"/>
              <p:cNvGrpSpPr/>
              <p:nvPr/>
            </p:nvGrpSpPr>
            <p:grpSpPr>
              <a:xfrm>
                <a:off x="4798825" y="807600"/>
                <a:ext cx="1176667" cy="1197886"/>
                <a:chOff x="4798825" y="807600"/>
                <a:chExt cx="1176667" cy="1197886"/>
              </a:xfrm>
            </p:grpSpPr>
            <p:sp>
              <p:nvSpPr>
                <p:cNvPr id="3957" name="Google Shape;3957;p49"/>
                <p:cNvSpPr/>
                <p:nvPr/>
              </p:nvSpPr>
              <p:spPr>
                <a:xfrm>
                  <a:off x="5172275" y="962976"/>
                  <a:ext cx="90899" cy="240776"/>
                </a:xfrm>
                <a:custGeom>
                  <a:rect b="b" l="l" r="r" t="t"/>
                  <a:pathLst>
                    <a:path extrusionOk="0" h="2855" w="938">
                      <a:moveTo>
                        <a:pt x="700" y="0"/>
                      </a:moveTo>
                      <a:cubicBezTo>
                        <a:pt x="700" y="1455"/>
                        <a:pt x="0" y="2729"/>
                        <a:pt x="0" y="2799"/>
                      </a:cubicBezTo>
                      <a:lnTo>
                        <a:pt x="182" y="2855"/>
                      </a:lnTo>
                      <a:cubicBezTo>
                        <a:pt x="182" y="2799"/>
                        <a:pt x="938" y="1511"/>
                        <a:pt x="9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8" name="Google Shape;3958;p49"/>
                <p:cNvSpPr/>
                <p:nvPr/>
              </p:nvSpPr>
              <p:spPr>
                <a:xfrm>
                  <a:off x="4876947" y="1071675"/>
                  <a:ext cx="186725" cy="81275"/>
                </a:xfrm>
                <a:custGeom>
                  <a:rect b="b" l="l" r="r" t="t"/>
                  <a:pathLst>
                    <a:path extrusionOk="0" h="868" w="2562">
                      <a:moveTo>
                        <a:pt x="2450" y="0"/>
                      </a:moveTo>
                      <a:cubicBezTo>
                        <a:pt x="2450" y="0"/>
                        <a:pt x="1274" y="588"/>
                        <a:pt x="1" y="700"/>
                      </a:cubicBezTo>
                      <a:lnTo>
                        <a:pt x="1" y="868"/>
                      </a:lnTo>
                      <a:cubicBezTo>
                        <a:pt x="1344" y="812"/>
                        <a:pt x="2506" y="168"/>
                        <a:pt x="2562" y="168"/>
                      </a:cubicBezTo>
                      <a:lnTo>
                        <a:pt x="245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9" name="Google Shape;3959;p49"/>
                <p:cNvSpPr/>
                <p:nvPr/>
              </p:nvSpPr>
              <p:spPr>
                <a:xfrm>
                  <a:off x="5005876" y="1323350"/>
                  <a:ext cx="309474" cy="85300"/>
                </a:xfrm>
                <a:custGeom>
                  <a:rect b="b" l="l" r="r" t="t"/>
                  <a:pathLst>
                    <a:path extrusionOk="0" h="882" w="3723">
                      <a:moveTo>
                        <a:pt x="3610" y="0"/>
                      </a:moveTo>
                      <a:cubicBezTo>
                        <a:pt x="3610" y="0"/>
                        <a:pt x="2327" y="685"/>
                        <a:pt x="922" y="685"/>
                      </a:cubicBezTo>
                      <a:cubicBezTo>
                        <a:pt x="635" y="685"/>
                        <a:pt x="343" y="657"/>
                        <a:pt x="56" y="588"/>
                      </a:cubicBezTo>
                      <a:lnTo>
                        <a:pt x="0" y="756"/>
                      </a:lnTo>
                      <a:cubicBezTo>
                        <a:pt x="294" y="882"/>
                        <a:pt x="574" y="882"/>
                        <a:pt x="868" y="882"/>
                      </a:cubicBezTo>
                      <a:cubicBezTo>
                        <a:pt x="2323" y="882"/>
                        <a:pt x="3610" y="182"/>
                        <a:pt x="3722" y="182"/>
                      </a:cubicBezTo>
                      <a:lnTo>
                        <a:pt x="361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0" name="Google Shape;3960;p49"/>
                <p:cNvSpPr/>
                <p:nvPr/>
              </p:nvSpPr>
              <p:spPr>
                <a:xfrm>
                  <a:off x="5240725" y="1576325"/>
                  <a:ext cx="322196" cy="85301"/>
                </a:xfrm>
                <a:custGeom>
                  <a:rect b="b" l="l" r="r" t="t"/>
                  <a:pathLst>
                    <a:path extrusionOk="0" h="869" w="3794">
                      <a:moveTo>
                        <a:pt x="3723" y="1"/>
                      </a:moveTo>
                      <a:cubicBezTo>
                        <a:pt x="3677" y="1"/>
                        <a:pt x="2392" y="673"/>
                        <a:pt x="958" y="673"/>
                      </a:cubicBezTo>
                      <a:cubicBezTo>
                        <a:pt x="661" y="673"/>
                        <a:pt x="357" y="644"/>
                        <a:pt x="57" y="575"/>
                      </a:cubicBezTo>
                      <a:lnTo>
                        <a:pt x="1" y="757"/>
                      </a:lnTo>
                      <a:cubicBezTo>
                        <a:pt x="351" y="869"/>
                        <a:pt x="701" y="869"/>
                        <a:pt x="995" y="869"/>
                      </a:cubicBezTo>
                      <a:cubicBezTo>
                        <a:pt x="2450" y="869"/>
                        <a:pt x="3723" y="169"/>
                        <a:pt x="3793" y="169"/>
                      </a:cubicBezTo>
                      <a:lnTo>
                        <a:pt x="372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1" name="Google Shape;3961;p49"/>
                <p:cNvSpPr/>
                <p:nvPr/>
              </p:nvSpPr>
              <p:spPr>
                <a:xfrm>
                  <a:off x="5667401" y="1409943"/>
                  <a:ext cx="90909" cy="304071"/>
                </a:xfrm>
                <a:custGeom>
                  <a:rect b="b" l="l" r="r" t="t"/>
                  <a:pathLst>
                    <a:path extrusionOk="0" h="3094" w="925">
                      <a:moveTo>
                        <a:pt x="756" y="1"/>
                      </a:moveTo>
                      <a:cubicBezTo>
                        <a:pt x="812" y="1274"/>
                        <a:pt x="295" y="2450"/>
                        <a:pt x="57" y="2855"/>
                      </a:cubicBezTo>
                      <a:cubicBezTo>
                        <a:pt x="57" y="2911"/>
                        <a:pt x="1" y="2967"/>
                        <a:pt x="1" y="2967"/>
                      </a:cubicBezTo>
                      <a:lnTo>
                        <a:pt x="169" y="3093"/>
                      </a:lnTo>
                      <a:cubicBezTo>
                        <a:pt x="169" y="3023"/>
                        <a:pt x="225" y="3023"/>
                        <a:pt x="225" y="2967"/>
                      </a:cubicBezTo>
                      <a:cubicBezTo>
                        <a:pt x="406" y="2673"/>
                        <a:pt x="868" y="1568"/>
                        <a:pt x="924" y="351"/>
                      </a:cubicBezTo>
                      <a:cubicBezTo>
                        <a:pt x="868" y="225"/>
                        <a:pt x="812" y="113"/>
                        <a:pt x="7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2" name="Google Shape;3962;p49"/>
                <p:cNvSpPr/>
                <p:nvPr/>
              </p:nvSpPr>
              <p:spPr>
                <a:xfrm>
                  <a:off x="5573834" y="1810131"/>
                  <a:ext cx="222899" cy="81275"/>
                </a:xfrm>
                <a:custGeom>
                  <a:rect b="b" l="l" r="r" t="t"/>
                  <a:pathLst>
                    <a:path extrusionOk="0" h="827" w="2268">
                      <a:moveTo>
                        <a:pt x="2211" y="1"/>
                      </a:moveTo>
                      <a:cubicBezTo>
                        <a:pt x="2211" y="1"/>
                        <a:pt x="2155" y="71"/>
                        <a:pt x="2043" y="127"/>
                      </a:cubicBezTo>
                      <a:cubicBezTo>
                        <a:pt x="1693" y="239"/>
                        <a:pt x="938" y="589"/>
                        <a:pt x="0" y="700"/>
                      </a:cubicBezTo>
                      <a:cubicBezTo>
                        <a:pt x="112" y="700"/>
                        <a:pt x="238" y="770"/>
                        <a:pt x="350" y="826"/>
                      </a:cubicBezTo>
                      <a:cubicBezTo>
                        <a:pt x="1218" y="700"/>
                        <a:pt x="1917" y="351"/>
                        <a:pt x="2155" y="239"/>
                      </a:cubicBezTo>
                      <a:cubicBezTo>
                        <a:pt x="2211" y="239"/>
                        <a:pt x="2267" y="183"/>
                        <a:pt x="2267" y="183"/>
                      </a:cubicBez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3" name="Google Shape;3963;p49"/>
                <p:cNvSpPr/>
                <p:nvPr/>
              </p:nvSpPr>
              <p:spPr>
                <a:xfrm>
                  <a:off x="5425225" y="1140450"/>
                  <a:ext cx="119700" cy="315001"/>
                </a:xfrm>
                <a:custGeom>
                  <a:rect b="b" l="l" r="r" t="t"/>
                  <a:pathLst>
                    <a:path extrusionOk="0" h="3737" w="1219">
                      <a:moveTo>
                        <a:pt x="812" y="0"/>
                      </a:moveTo>
                      <a:lnTo>
                        <a:pt x="575" y="70"/>
                      </a:lnTo>
                      <a:cubicBezTo>
                        <a:pt x="980" y="1749"/>
                        <a:pt x="1" y="3625"/>
                        <a:pt x="1" y="3681"/>
                      </a:cubicBezTo>
                      <a:lnTo>
                        <a:pt x="113" y="3737"/>
                      </a:lnTo>
                      <a:cubicBezTo>
                        <a:pt x="169" y="3681"/>
                        <a:pt x="1218" y="1819"/>
                        <a:pt x="8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4" name="Google Shape;3964;p49"/>
                <p:cNvSpPr/>
                <p:nvPr/>
              </p:nvSpPr>
              <p:spPr>
                <a:xfrm>
                  <a:off x="4798825" y="807600"/>
                  <a:ext cx="1176667" cy="1197886"/>
                </a:xfrm>
                <a:custGeom>
                  <a:rect b="b" l="l" r="r" t="t"/>
                  <a:pathLst>
                    <a:path extrusionOk="0" h="12413" w="12315">
                      <a:moveTo>
                        <a:pt x="182" y="1"/>
                      </a:moveTo>
                      <a:lnTo>
                        <a:pt x="0" y="169"/>
                      </a:lnTo>
                      <a:lnTo>
                        <a:pt x="12132" y="12413"/>
                      </a:lnTo>
                      <a:lnTo>
                        <a:pt x="12314" y="12245"/>
                      </a:lnTo>
                      <a:lnTo>
                        <a:pt x="1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965" name="Google Shape;3965;p49"/>
            <p:cNvSpPr/>
            <p:nvPr/>
          </p:nvSpPr>
          <p:spPr>
            <a:xfrm>
              <a:off x="6861541" y="2338730"/>
              <a:ext cx="175321" cy="681740"/>
            </a:xfrm>
            <a:custGeom>
              <a:rect b="b" l="l" r="r" t="t"/>
              <a:pathLst>
                <a:path extrusionOk="0" h="12245" w="3149">
                  <a:moveTo>
                    <a:pt x="2855" y="0"/>
                  </a:moveTo>
                  <a:cubicBezTo>
                    <a:pt x="1400" y="3904"/>
                    <a:pt x="406" y="8046"/>
                    <a:pt x="0" y="12244"/>
                  </a:cubicBezTo>
                  <a:lnTo>
                    <a:pt x="350" y="12244"/>
                  </a:lnTo>
                  <a:cubicBezTo>
                    <a:pt x="756" y="8102"/>
                    <a:pt x="1749" y="4016"/>
                    <a:pt x="3149" y="112"/>
                  </a:cubicBezTo>
                  <a:lnTo>
                    <a:pt x="2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66" name="Google Shape;3966;p49"/>
            <p:cNvGrpSpPr/>
            <p:nvPr/>
          </p:nvGrpSpPr>
          <p:grpSpPr>
            <a:xfrm>
              <a:off x="6891160" y="1790280"/>
              <a:ext cx="544285" cy="648997"/>
              <a:chOff x="6009803" y="539494"/>
              <a:chExt cx="960785" cy="1145625"/>
            </a:xfrm>
          </p:grpSpPr>
          <p:sp>
            <p:nvSpPr>
              <p:cNvPr id="3967" name="Google Shape;3967;p49"/>
              <p:cNvSpPr/>
              <p:nvPr/>
            </p:nvSpPr>
            <p:spPr>
              <a:xfrm>
                <a:off x="6089508" y="539494"/>
                <a:ext cx="407174" cy="865039"/>
              </a:xfrm>
              <a:custGeom>
                <a:rect b="b" l="l" r="r" t="t"/>
                <a:pathLst>
                  <a:path extrusionOk="0" h="8802" w="4143">
                    <a:moveTo>
                      <a:pt x="3064" y="0"/>
                    </a:moveTo>
                    <a:cubicBezTo>
                      <a:pt x="2983" y="0"/>
                      <a:pt x="2903" y="35"/>
                      <a:pt x="2855" y="112"/>
                    </a:cubicBezTo>
                    <a:cubicBezTo>
                      <a:pt x="1106" y="2729"/>
                      <a:pt x="1" y="7165"/>
                      <a:pt x="1694" y="8802"/>
                    </a:cubicBezTo>
                    <a:cubicBezTo>
                      <a:pt x="3793" y="7808"/>
                      <a:pt x="4143" y="3204"/>
                      <a:pt x="3317" y="168"/>
                    </a:cubicBezTo>
                    <a:cubicBezTo>
                      <a:pt x="3285" y="63"/>
                      <a:pt x="3174" y="0"/>
                      <a:pt x="30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8" name="Google Shape;3968;p49"/>
              <p:cNvSpPr/>
              <p:nvPr/>
            </p:nvSpPr>
            <p:spPr>
              <a:xfrm>
                <a:off x="6227002" y="660278"/>
                <a:ext cx="543292" cy="771773"/>
              </a:xfrm>
              <a:custGeom>
                <a:rect b="b" l="l" r="r" t="t"/>
                <a:pathLst>
                  <a:path extrusionOk="0" h="7853" w="5528">
                    <a:moveTo>
                      <a:pt x="5278" y="1"/>
                    </a:moveTo>
                    <a:cubicBezTo>
                      <a:pt x="5231" y="1"/>
                      <a:pt x="5181" y="15"/>
                      <a:pt x="5136" y="44"/>
                    </a:cubicBezTo>
                    <a:cubicBezTo>
                      <a:pt x="2562" y="1905"/>
                      <a:pt x="1" y="5754"/>
                      <a:pt x="994" y="7853"/>
                    </a:cubicBezTo>
                    <a:cubicBezTo>
                      <a:pt x="3317" y="7573"/>
                      <a:pt x="5248" y="3431"/>
                      <a:pt x="5486" y="282"/>
                    </a:cubicBezTo>
                    <a:cubicBezTo>
                      <a:pt x="5527" y="108"/>
                      <a:pt x="5410" y="1"/>
                      <a:pt x="52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9" name="Google Shape;3969;p49"/>
              <p:cNvSpPr/>
              <p:nvPr/>
            </p:nvSpPr>
            <p:spPr>
              <a:xfrm>
                <a:off x="6009803" y="588928"/>
                <a:ext cx="400294" cy="842435"/>
              </a:xfrm>
              <a:custGeom>
                <a:rect b="b" l="l" r="r" t="t"/>
                <a:pathLst>
                  <a:path extrusionOk="0" h="8572" w="4073">
                    <a:moveTo>
                      <a:pt x="861" y="1"/>
                    </a:moveTo>
                    <a:cubicBezTo>
                      <a:pt x="798" y="1"/>
                      <a:pt x="728" y="43"/>
                      <a:pt x="700" y="127"/>
                    </a:cubicBezTo>
                    <a:cubicBezTo>
                      <a:pt x="168" y="1414"/>
                      <a:pt x="0" y="3331"/>
                      <a:pt x="224" y="4507"/>
                    </a:cubicBezTo>
                    <a:cubicBezTo>
                      <a:pt x="462" y="5850"/>
                      <a:pt x="1161" y="7249"/>
                      <a:pt x="1973" y="8355"/>
                    </a:cubicBezTo>
                    <a:cubicBezTo>
                      <a:pt x="2029" y="8411"/>
                      <a:pt x="2155" y="8523"/>
                      <a:pt x="2211" y="8523"/>
                    </a:cubicBezTo>
                    <a:cubicBezTo>
                      <a:pt x="2288" y="8556"/>
                      <a:pt x="2368" y="8571"/>
                      <a:pt x="2448" y="8571"/>
                    </a:cubicBezTo>
                    <a:cubicBezTo>
                      <a:pt x="2671" y="8571"/>
                      <a:pt x="2884" y="8446"/>
                      <a:pt x="2967" y="8229"/>
                    </a:cubicBezTo>
                    <a:cubicBezTo>
                      <a:pt x="3428" y="7179"/>
                      <a:pt x="4072" y="4675"/>
                      <a:pt x="1973" y="2226"/>
                    </a:cubicBezTo>
                    <a:cubicBezTo>
                      <a:pt x="1399" y="1582"/>
                      <a:pt x="1105" y="770"/>
                      <a:pt x="980" y="127"/>
                    </a:cubicBezTo>
                    <a:cubicBezTo>
                      <a:pt x="980" y="43"/>
                      <a:pt x="924" y="1"/>
                      <a:pt x="8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0" name="Google Shape;3970;p49"/>
              <p:cNvSpPr/>
              <p:nvPr/>
            </p:nvSpPr>
            <p:spPr>
              <a:xfrm>
                <a:off x="6284790" y="889266"/>
                <a:ext cx="685798" cy="577184"/>
              </a:xfrm>
              <a:custGeom>
                <a:rect b="b" l="l" r="r" t="t"/>
                <a:pathLst>
                  <a:path extrusionOk="0" h="5873" w="6978">
                    <a:moveTo>
                      <a:pt x="6788" y="0"/>
                    </a:moveTo>
                    <a:cubicBezTo>
                      <a:pt x="6744" y="0"/>
                      <a:pt x="6695" y="16"/>
                      <a:pt x="6647" y="51"/>
                    </a:cubicBezTo>
                    <a:cubicBezTo>
                      <a:pt x="6172" y="457"/>
                      <a:pt x="5416" y="919"/>
                      <a:pt x="4604" y="1101"/>
                    </a:cubicBezTo>
                    <a:cubicBezTo>
                      <a:pt x="1456" y="1744"/>
                      <a:pt x="351" y="4067"/>
                      <a:pt x="57" y="5173"/>
                    </a:cubicBezTo>
                    <a:cubicBezTo>
                      <a:pt x="1" y="5467"/>
                      <a:pt x="169" y="5761"/>
                      <a:pt x="462" y="5872"/>
                    </a:cubicBezTo>
                    <a:lnTo>
                      <a:pt x="756" y="5872"/>
                    </a:lnTo>
                    <a:cubicBezTo>
                      <a:pt x="2100" y="5523"/>
                      <a:pt x="3555" y="4823"/>
                      <a:pt x="4548" y="3955"/>
                    </a:cubicBezTo>
                    <a:cubicBezTo>
                      <a:pt x="5472" y="3144"/>
                      <a:pt x="6522" y="1563"/>
                      <a:pt x="6927" y="219"/>
                    </a:cubicBezTo>
                    <a:cubicBezTo>
                      <a:pt x="6977" y="99"/>
                      <a:pt x="6898" y="0"/>
                      <a:pt x="67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1" name="Google Shape;3971;p49"/>
              <p:cNvSpPr/>
              <p:nvPr/>
            </p:nvSpPr>
            <p:spPr>
              <a:xfrm>
                <a:off x="6106019" y="1317856"/>
                <a:ext cx="361769" cy="367263"/>
              </a:xfrm>
              <a:custGeom>
                <a:rect b="b" l="l" r="r" t="t"/>
                <a:pathLst>
                  <a:path extrusionOk="0" h="3737" w="3681">
                    <a:moveTo>
                      <a:pt x="350" y="0"/>
                    </a:moveTo>
                    <a:cubicBezTo>
                      <a:pt x="588" y="532"/>
                      <a:pt x="420" y="1106"/>
                      <a:pt x="238" y="1637"/>
                    </a:cubicBezTo>
                    <a:cubicBezTo>
                      <a:pt x="126" y="1861"/>
                      <a:pt x="1" y="2155"/>
                      <a:pt x="1" y="2449"/>
                    </a:cubicBezTo>
                    <a:cubicBezTo>
                      <a:pt x="1" y="2799"/>
                      <a:pt x="182" y="3093"/>
                      <a:pt x="420" y="3261"/>
                    </a:cubicBezTo>
                    <a:cubicBezTo>
                      <a:pt x="588" y="3443"/>
                      <a:pt x="770" y="3555"/>
                      <a:pt x="994" y="3610"/>
                    </a:cubicBezTo>
                    <a:cubicBezTo>
                      <a:pt x="1176" y="3680"/>
                      <a:pt x="1400" y="3736"/>
                      <a:pt x="1582" y="3736"/>
                    </a:cubicBezTo>
                    <a:cubicBezTo>
                      <a:pt x="1932" y="3680"/>
                      <a:pt x="2225" y="3555"/>
                      <a:pt x="2449" y="3331"/>
                    </a:cubicBezTo>
                    <a:cubicBezTo>
                      <a:pt x="2631" y="3093"/>
                      <a:pt x="2687" y="2799"/>
                      <a:pt x="2799" y="2505"/>
                    </a:cubicBezTo>
                    <a:cubicBezTo>
                      <a:pt x="2981" y="1987"/>
                      <a:pt x="3219" y="1456"/>
                      <a:pt x="3681" y="1162"/>
                    </a:cubicBezTo>
                    <a:cubicBezTo>
                      <a:pt x="3681" y="1162"/>
                      <a:pt x="2687" y="1050"/>
                      <a:pt x="1932" y="812"/>
                    </a:cubicBezTo>
                    <a:cubicBezTo>
                      <a:pt x="1050" y="532"/>
                      <a:pt x="350" y="0"/>
                      <a:pt x="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72" name="Google Shape;3972;p49"/>
            <p:cNvGrpSpPr/>
            <p:nvPr/>
          </p:nvGrpSpPr>
          <p:grpSpPr>
            <a:xfrm>
              <a:off x="6933195" y="1847904"/>
              <a:ext cx="431653" cy="432423"/>
              <a:chOff x="6084005" y="641212"/>
              <a:chExt cx="761964" cy="763323"/>
            </a:xfrm>
          </p:grpSpPr>
          <p:sp>
            <p:nvSpPr>
              <p:cNvPr id="3973" name="Google Shape;3973;p49"/>
              <p:cNvSpPr/>
              <p:nvPr/>
            </p:nvSpPr>
            <p:spPr>
              <a:xfrm>
                <a:off x="6605281" y="939683"/>
                <a:ext cx="57789" cy="97688"/>
              </a:xfrm>
              <a:custGeom>
                <a:rect b="b" l="l" r="r" t="t"/>
                <a:pathLst>
                  <a:path extrusionOk="0" h="994" w="588">
                    <a:moveTo>
                      <a:pt x="588" y="0"/>
                    </a:moveTo>
                    <a:cubicBezTo>
                      <a:pt x="518" y="0"/>
                      <a:pt x="462" y="0"/>
                      <a:pt x="350" y="56"/>
                    </a:cubicBezTo>
                    <a:cubicBezTo>
                      <a:pt x="294" y="350"/>
                      <a:pt x="168" y="700"/>
                      <a:pt x="0" y="994"/>
                    </a:cubicBezTo>
                    <a:cubicBezTo>
                      <a:pt x="112" y="938"/>
                      <a:pt x="168" y="938"/>
                      <a:pt x="238" y="882"/>
                    </a:cubicBezTo>
                    <a:cubicBezTo>
                      <a:pt x="350" y="588"/>
                      <a:pt x="462" y="294"/>
                      <a:pt x="5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974" name="Google Shape;3974;p49"/>
              <p:cNvGrpSpPr/>
              <p:nvPr/>
            </p:nvGrpSpPr>
            <p:grpSpPr>
              <a:xfrm>
                <a:off x="6084005" y="641212"/>
                <a:ext cx="761964" cy="763323"/>
                <a:chOff x="6084005" y="641212"/>
                <a:chExt cx="761964" cy="763323"/>
              </a:xfrm>
            </p:grpSpPr>
            <p:sp>
              <p:nvSpPr>
                <p:cNvPr id="3975" name="Google Shape;3975;p49"/>
                <p:cNvSpPr/>
                <p:nvPr/>
              </p:nvSpPr>
              <p:spPr>
                <a:xfrm>
                  <a:off x="6295798" y="641212"/>
                  <a:ext cx="108796" cy="343873"/>
                </a:xfrm>
                <a:custGeom>
                  <a:rect b="b" l="l" r="r" t="t"/>
                  <a:pathLst>
                    <a:path extrusionOk="0" h="3499" w="1107">
                      <a:moveTo>
                        <a:pt x="812" y="0"/>
                      </a:moveTo>
                      <a:lnTo>
                        <a:pt x="756" y="182"/>
                      </a:lnTo>
                      <a:cubicBezTo>
                        <a:pt x="462" y="700"/>
                        <a:pt x="169" y="1288"/>
                        <a:pt x="1" y="1876"/>
                      </a:cubicBezTo>
                      <a:cubicBezTo>
                        <a:pt x="1" y="1876"/>
                        <a:pt x="57" y="1932"/>
                        <a:pt x="113" y="1988"/>
                      </a:cubicBezTo>
                      <a:cubicBezTo>
                        <a:pt x="294" y="1470"/>
                        <a:pt x="518" y="938"/>
                        <a:pt x="756" y="476"/>
                      </a:cubicBezTo>
                      <a:cubicBezTo>
                        <a:pt x="938" y="1400"/>
                        <a:pt x="938" y="2393"/>
                        <a:pt x="868" y="3387"/>
                      </a:cubicBezTo>
                      <a:lnTo>
                        <a:pt x="868" y="3443"/>
                      </a:lnTo>
                      <a:lnTo>
                        <a:pt x="994" y="3499"/>
                      </a:lnTo>
                      <a:cubicBezTo>
                        <a:pt x="1106" y="2393"/>
                        <a:pt x="1050" y="1232"/>
                        <a:pt x="868" y="182"/>
                      </a:cubicBez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6" name="Google Shape;3976;p49"/>
                <p:cNvSpPr/>
                <p:nvPr/>
              </p:nvSpPr>
              <p:spPr>
                <a:xfrm>
                  <a:off x="6478697" y="756689"/>
                  <a:ext cx="229779" cy="257290"/>
                </a:xfrm>
                <a:custGeom>
                  <a:rect b="b" l="l" r="r" t="t"/>
                  <a:pathLst>
                    <a:path extrusionOk="0" h="2618" w="2338">
                      <a:moveTo>
                        <a:pt x="2338" y="1"/>
                      </a:moveTo>
                      <a:lnTo>
                        <a:pt x="2156" y="113"/>
                      </a:lnTo>
                      <a:cubicBezTo>
                        <a:pt x="1344" y="813"/>
                        <a:pt x="588" y="1694"/>
                        <a:pt x="1" y="2618"/>
                      </a:cubicBezTo>
                      <a:lnTo>
                        <a:pt x="183" y="2618"/>
                      </a:lnTo>
                      <a:cubicBezTo>
                        <a:pt x="700" y="1806"/>
                        <a:pt x="1400" y="1050"/>
                        <a:pt x="2044" y="407"/>
                      </a:cubicBezTo>
                      <a:lnTo>
                        <a:pt x="2044" y="407"/>
                      </a:lnTo>
                      <a:cubicBezTo>
                        <a:pt x="1988" y="869"/>
                        <a:pt x="1806" y="1400"/>
                        <a:pt x="1638" y="1918"/>
                      </a:cubicBezTo>
                      <a:cubicBezTo>
                        <a:pt x="1750" y="1862"/>
                        <a:pt x="1806" y="1862"/>
                        <a:pt x="1876" y="1862"/>
                      </a:cubicBezTo>
                      <a:cubicBezTo>
                        <a:pt x="2044" y="1274"/>
                        <a:pt x="2156" y="757"/>
                        <a:pt x="2282" y="169"/>
                      </a:cubicBezTo>
                      <a:lnTo>
                        <a:pt x="233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7" name="Google Shape;3977;p49"/>
                <p:cNvSpPr/>
                <p:nvPr/>
              </p:nvSpPr>
              <p:spPr>
                <a:xfrm>
                  <a:off x="6266903" y="825483"/>
                  <a:ext cx="40000" cy="97786"/>
                </a:xfrm>
                <a:custGeom>
                  <a:rect b="b" l="l" r="r" t="t"/>
                  <a:pathLst>
                    <a:path extrusionOk="0" h="995" w="407">
                      <a:moveTo>
                        <a:pt x="295" y="1"/>
                      </a:moveTo>
                      <a:cubicBezTo>
                        <a:pt x="183" y="224"/>
                        <a:pt x="113" y="518"/>
                        <a:pt x="1" y="756"/>
                      </a:cubicBezTo>
                      <a:cubicBezTo>
                        <a:pt x="57" y="812"/>
                        <a:pt x="113" y="924"/>
                        <a:pt x="113" y="994"/>
                      </a:cubicBezTo>
                      <a:cubicBezTo>
                        <a:pt x="183" y="700"/>
                        <a:pt x="295" y="406"/>
                        <a:pt x="407" y="113"/>
                      </a:cubicBezTo>
                      <a:cubicBezTo>
                        <a:pt x="351" y="57"/>
                        <a:pt x="295" y="1"/>
                        <a:pt x="29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8" name="Google Shape;3978;p49"/>
                <p:cNvSpPr/>
                <p:nvPr/>
              </p:nvSpPr>
              <p:spPr>
                <a:xfrm>
                  <a:off x="6084005" y="762192"/>
                  <a:ext cx="257297" cy="601065"/>
                </a:xfrm>
                <a:custGeom>
                  <a:rect b="b" l="l" r="r" t="t"/>
                  <a:pathLst>
                    <a:path extrusionOk="0" h="6116" w="2618">
                      <a:moveTo>
                        <a:pt x="225" y="519"/>
                      </a:moveTo>
                      <a:cubicBezTo>
                        <a:pt x="350" y="701"/>
                        <a:pt x="462" y="868"/>
                        <a:pt x="574" y="994"/>
                      </a:cubicBezTo>
                      <a:cubicBezTo>
                        <a:pt x="2324" y="3037"/>
                        <a:pt x="1918" y="5011"/>
                        <a:pt x="1624" y="5766"/>
                      </a:cubicBezTo>
                      <a:cubicBezTo>
                        <a:pt x="924" y="4717"/>
                        <a:pt x="406" y="3555"/>
                        <a:pt x="225" y="2562"/>
                      </a:cubicBezTo>
                      <a:cubicBezTo>
                        <a:pt x="169" y="2044"/>
                        <a:pt x="169" y="1288"/>
                        <a:pt x="225" y="519"/>
                      </a:cubicBezTo>
                      <a:close/>
                      <a:moveTo>
                        <a:pt x="169" y="1"/>
                      </a:moveTo>
                      <a:lnTo>
                        <a:pt x="113" y="239"/>
                      </a:lnTo>
                      <a:cubicBezTo>
                        <a:pt x="1" y="1162"/>
                        <a:pt x="1" y="1988"/>
                        <a:pt x="57" y="2618"/>
                      </a:cubicBezTo>
                      <a:cubicBezTo>
                        <a:pt x="225" y="3667"/>
                        <a:pt x="812" y="4899"/>
                        <a:pt x="1568" y="6004"/>
                      </a:cubicBezTo>
                      <a:lnTo>
                        <a:pt x="1694" y="6116"/>
                      </a:lnTo>
                      <a:lnTo>
                        <a:pt x="1750" y="6004"/>
                      </a:lnTo>
                      <a:cubicBezTo>
                        <a:pt x="1974" y="5360"/>
                        <a:pt x="2617" y="3149"/>
                        <a:pt x="756" y="868"/>
                      </a:cubicBezTo>
                      <a:cubicBezTo>
                        <a:pt x="574" y="701"/>
                        <a:pt x="406" y="463"/>
                        <a:pt x="295" y="239"/>
                      </a:cubicBezTo>
                      <a:lnTo>
                        <a:pt x="1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9" name="Google Shape;3979;p49"/>
                <p:cNvSpPr/>
                <p:nvPr/>
              </p:nvSpPr>
              <p:spPr>
                <a:xfrm>
                  <a:off x="6353586" y="1026265"/>
                  <a:ext cx="492383" cy="378270"/>
                </a:xfrm>
                <a:custGeom>
                  <a:rect b="b" l="l" r="r" t="t"/>
                  <a:pathLst>
                    <a:path extrusionOk="0" h="3849" w="5010">
                      <a:moveTo>
                        <a:pt x="4660" y="350"/>
                      </a:moveTo>
                      <a:lnTo>
                        <a:pt x="4660" y="350"/>
                      </a:lnTo>
                      <a:cubicBezTo>
                        <a:pt x="4198" y="980"/>
                        <a:pt x="3723" y="1568"/>
                        <a:pt x="3317" y="1974"/>
                      </a:cubicBezTo>
                      <a:cubicBezTo>
                        <a:pt x="2617" y="2617"/>
                        <a:pt x="1512" y="3205"/>
                        <a:pt x="224" y="3611"/>
                      </a:cubicBezTo>
                      <a:cubicBezTo>
                        <a:pt x="518" y="2855"/>
                        <a:pt x="1456" y="980"/>
                        <a:pt x="4016" y="462"/>
                      </a:cubicBezTo>
                      <a:cubicBezTo>
                        <a:pt x="4254" y="462"/>
                        <a:pt x="4422" y="406"/>
                        <a:pt x="4660" y="350"/>
                      </a:cubicBezTo>
                      <a:close/>
                      <a:moveTo>
                        <a:pt x="5010" y="1"/>
                      </a:moveTo>
                      <a:lnTo>
                        <a:pt x="4772" y="113"/>
                      </a:lnTo>
                      <a:cubicBezTo>
                        <a:pt x="4548" y="169"/>
                        <a:pt x="4254" y="280"/>
                        <a:pt x="4016" y="350"/>
                      </a:cubicBezTo>
                      <a:cubicBezTo>
                        <a:pt x="1106" y="924"/>
                        <a:pt x="224" y="3023"/>
                        <a:pt x="56" y="3667"/>
                      </a:cubicBezTo>
                      <a:lnTo>
                        <a:pt x="0" y="3849"/>
                      </a:lnTo>
                      <a:lnTo>
                        <a:pt x="168" y="3779"/>
                      </a:lnTo>
                      <a:cubicBezTo>
                        <a:pt x="1456" y="3429"/>
                        <a:pt x="2673" y="2799"/>
                        <a:pt x="3429" y="2100"/>
                      </a:cubicBezTo>
                      <a:cubicBezTo>
                        <a:pt x="3904" y="1680"/>
                        <a:pt x="4422" y="980"/>
                        <a:pt x="4898" y="225"/>
                      </a:cubicBezTo>
                      <a:lnTo>
                        <a:pt x="50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980" name="Google Shape;3980;p49"/>
            <p:cNvSpPr/>
            <p:nvPr/>
          </p:nvSpPr>
          <p:spPr>
            <a:xfrm>
              <a:off x="5410860" y="2578687"/>
              <a:ext cx="963790" cy="308551"/>
            </a:xfrm>
            <a:custGeom>
              <a:rect b="b" l="l" r="r" t="t"/>
              <a:pathLst>
                <a:path extrusionOk="0" h="5542" w="17311">
                  <a:moveTo>
                    <a:pt x="1" y="0"/>
                  </a:moveTo>
                  <a:cubicBezTo>
                    <a:pt x="1050" y="462"/>
                    <a:pt x="2617" y="1218"/>
                    <a:pt x="4716" y="2561"/>
                  </a:cubicBezTo>
                  <a:cubicBezTo>
                    <a:pt x="8159" y="4842"/>
                    <a:pt x="11195" y="5542"/>
                    <a:pt x="13644" y="5542"/>
                  </a:cubicBezTo>
                  <a:cubicBezTo>
                    <a:pt x="15099" y="5542"/>
                    <a:pt x="16317" y="5248"/>
                    <a:pt x="17310" y="4954"/>
                  </a:cubicBezTo>
                  <a:cubicBezTo>
                    <a:pt x="16317" y="5248"/>
                    <a:pt x="15099" y="5542"/>
                    <a:pt x="13644" y="5542"/>
                  </a:cubicBezTo>
                  <a:cubicBezTo>
                    <a:pt x="11195" y="5542"/>
                    <a:pt x="8159" y="4842"/>
                    <a:pt x="4716" y="2561"/>
                  </a:cubicBezTo>
                  <a:cubicBezTo>
                    <a:pt x="2617" y="1218"/>
                    <a:pt x="1050" y="462"/>
                    <a:pt x="1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49"/>
            <p:cNvSpPr/>
            <p:nvPr/>
          </p:nvSpPr>
          <p:spPr>
            <a:xfrm>
              <a:off x="6387854" y="2685415"/>
              <a:ext cx="126271" cy="62356"/>
            </a:xfrm>
            <a:custGeom>
              <a:rect b="b" l="l" r="r" t="t"/>
              <a:pathLst>
                <a:path extrusionOk="0" h="1120" w="2268">
                  <a:moveTo>
                    <a:pt x="1274" y="350"/>
                  </a:moveTo>
                  <a:cubicBezTo>
                    <a:pt x="1624" y="588"/>
                    <a:pt x="1973" y="826"/>
                    <a:pt x="2267" y="1120"/>
                  </a:cubicBezTo>
                  <a:lnTo>
                    <a:pt x="2267" y="1120"/>
                  </a:lnTo>
                  <a:cubicBezTo>
                    <a:pt x="1973" y="826"/>
                    <a:pt x="1624" y="588"/>
                    <a:pt x="1274" y="35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12" y="70"/>
                    <a:pt x="168" y="70"/>
                    <a:pt x="224" y="126"/>
                  </a:cubicBezTo>
                  <a:cubicBezTo>
                    <a:pt x="168" y="70"/>
                    <a:pt x="112" y="70"/>
                    <a:pt x="0" y="0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49"/>
            <p:cNvSpPr/>
            <p:nvPr/>
          </p:nvSpPr>
          <p:spPr>
            <a:xfrm>
              <a:off x="5929756" y="2620721"/>
              <a:ext cx="1195120" cy="819258"/>
            </a:xfrm>
            <a:custGeom>
              <a:rect b="b" l="l" r="r" t="t"/>
              <a:pathLst>
                <a:path extrusionOk="0" h="14715" w="21466">
                  <a:moveTo>
                    <a:pt x="19073" y="1"/>
                  </a:moveTo>
                  <a:lnTo>
                    <a:pt x="0" y="8509"/>
                  </a:lnTo>
                  <a:cubicBezTo>
                    <a:pt x="1731" y="12394"/>
                    <a:pt x="5601" y="14714"/>
                    <a:pt x="9624" y="14714"/>
                  </a:cubicBezTo>
                  <a:cubicBezTo>
                    <a:pt x="11034" y="14714"/>
                    <a:pt x="12463" y="14429"/>
                    <a:pt x="13826" y="13826"/>
                  </a:cubicBezTo>
                  <a:cubicBezTo>
                    <a:pt x="19073" y="11489"/>
                    <a:pt x="21466" y="5304"/>
                    <a:pt x="19073" y="1"/>
                  </a:cubicBez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49"/>
            <p:cNvSpPr/>
            <p:nvPr/>
          </p:nvSpPr>
          <p:spPr>
            <a:xfrm>
              <a:off x="5952360" y="2630854"/>
              <a:ext cx="1139834" cy="776555"/>
            </a:xfrm>
            <a:custGeom>
              <a:rect b="b" l="l" r="r" t="t"/>
              <a:pathLst>
                <a:path extrusionOk="0" h="13948" w="20473">
                  <a:moveTo>
                    <a:pt x="18317" y="1"/>
                  </a:moveTo>
                  <a:lnTo>
                    <a:pt x="0" y="8159"/>
                  </a:lnTo>
                  <a:cubicBezTo>
                    <a:pt x="1672" y="11790"/>
                    <a:pt x="5284" y="13948"/>
                    <a:pt x="9067" y="13948"/>
                  </a:cubicBezTo>
                  <a:cubicBezTo>
                    <a:pt x="10445" y="13948"/>
                    <a:pt x="11845" y="13662"/>
                    <a:pt x="13182" y="13057"/>
                  </a:cubicBezTo>
                  <a:cubicBezTo>
                    <a:pt x="18191" y="10846"/>
                    <a:pt x="20472" y="5010"/>
                    <a:pt x="18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49"/>
            <p:cNvSpPr/>
            <p:nvPr/>
          </p:nvSpPr>
          <p:spPr>
            <a:xfrm>
              <a:off x="6462626" y="2650340"/>
              <a:ext cx="557863" cy="382599"/>
            </a:xfrm>
            <a:custGeom>
              <a:rect b="b" l="l" r="r" t="t"/>
              <a:pathLst>
                <a:path extrusionOk="0" h="6872" w="10020">
                  <a:moveTo>
                    <a:pt x="8397" y="1"/>
                  </a:moveTo>
                  <a:lnTo>
                    <a:pt x="1" y="3723"/>
                  </a:lnTo>
                  <a:lnTo>
                    <a:pt x="8565" y="6871"/>
                  </a:lnTo>
                  <a:cubicBezTo>
                    <a:pt x="9908" y="4772"/>
                    <a:pt x="10020" y="2100"/>
                    <a:pt x="8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49"/>
            <p:cNvSpPr/>
            <p:nvPr/>
          </p:nvSpPr>
          <p:spPr>
            <a:xfrm>
              <a:off x="6134641" y="2620721"/>
              <a:ext cx="905331" cy="818088"/>
            </a:xfrm>
            <a:custGeom>
              <a:rect b="b" l="l" r="r" t="t"/>
              <a:pathLst>
                <a:path extrusionOk="0" h="14694" w="16261">
                  <a:moveTo>
                    <a:pt x="15393" y="1"/>
                  </a:moveTo>
                  <a:lnTo>
                    <a:pt x="15043" y="183"/>
                  </a:lnTo>
                  <a:cubicBezTo>
                    <a:pt x="15505" y="1344"/>
                    <a:pt x="15799" y="2506"/>
                    <a:pt x="15855" y="3681"/>
                  </a:cubicBezTo>
                  <a:cubicBezTo>
                    <a:pt x="15967" y="3499"/>
                    <a:pt x="16093" y="3261"/>
                    <a:pt x="16261" y="3037"/>
                  </a:cubicBezTo>
                  <a:cubicBezTo>
                    <a:pt x="16149" y="2044"/>
                    <a:pt x="15855" y="994"/>
                    <a:pt x="15393" y="1"/>
                  </a:cubicBezTo>
                  <a:close/>
                  <a:moveTo>
                    <a:pt x="574" y="12651"/>
                  </a:moveTo>
                  <a:cubicBezTo>
                    <a:pt x="406" y="12777"/>
                    <a:pt x="224" y="12833"/>
                    <a:pt x="0" y="12889"/>
                  </a:cubicBezTo>
                  <a:cubicBezTo>
                    <a:pt x="1750" y="14050"/>
                    <a:pt x="3793" y="14694"/>
                    <a:pt x="5892" y="14694"/>
                  </a:cubicBezTo>
                  <a:cubicBezTo>
                    <a:pt x="6521" y="14694"/>
                    <a:pt x="7165" y="14638"/>
                    <a:pt x="7809" y="14526"/>
                  </a:cubicBezTo>
                  <a:cubicBezTo>
                    <a:pt x="7641" y="14344"/>
                    <a:pt x="7459" y="14176"/>
                    <a:pt x="7347" y="13994"/>
                  </a:cubicBezTo>
                  <a:cubicBezTo>
                    <a:pt x="6815" y="14106"/>
                    <a:pt x="6297" y="14106"/>
                    <a:pt x="5822" y="14106"/>
                  </a:cubicBezTo>
                  <a:cubicBezTo>
                    <a:pt x="3961" y="14106"/>
                    <a:pt x="2155" y="13588"/>
                    <a:pt x="574" y="126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49"/>
            <p:cNvSpPr/>
            <p:nvPr/>
          </p:nvSpPr>
          <p:spPr>
            <a:xfrm>
              <a:off x="6166599" y="2630854"/>
              <a:ext cx="850770" cy="775274"/>
            </a:xfrm>
            <a:custGeom>
              <a:rect b="b" l="l" r="r" t="t"/>
              <a:pathLst>
                <a:path extrusionOk="0" h="13925" w="15281">
                  <a:moveTo>
                    <a:pt x="14469" y="1"/>
                  </a:moveTo>
                  <a:lnTo>
                    <a:pt x="13714" y="351"/>
                  </a:lnTo>
                  <a:cubicBezTo>
                    <a:pt x="14637" y="1456"/>
                    <a:pt x="14987" y="2799"/>
                    <a:pt x="14931" y="4129"/>
                  </a:cubicBezTo>
                  <a:cubicBezTo>
                    <a:pt x="15043" y="3905"/>
                    <a:pt x="15169" y="3723"/>
                    <a:pt x="15281" y="3499"/>
                  </a:cubicBezTo>
                  <a:cubicBezTo>
                    <a:pt x="15225" y="2324"/>
                    <a:pt x="14931" y="1162"/>
                    <a:pt x="14469" y="1"/>
                  </a:cubicBezTo>
                  <a:close/>
                  <a:moveTo>
                    <a:pt x="532" y="12245"/>
                  </a:moveTo>
                  <a:cubicBezTo>
                    <a:pt x="350" y="12301"/>
                    <a:pt x="182" y="12413"/>
                    <a:pt x="0" y="12469"/>
                  </a:cubicBezTo>
                  <a:cubicBezTo>
                    <a:pt x="1581" y="13406"/>
                    <a:pt x="3387" y="13924"/>
                    <a:pt x="5248" y="13924"/>
                  </a:cubicBezTo>
                  <a:cubicBezTo>
                    <a:pt x="5723" y="13924"/>
                    <a:pt x="6241" y="13924"/>
                    <a:pt x="6773" y="13812"/>
                  </a:cubicBezTo>
                  <a:cubicBezTo>
                    <a:pt x="6647" y="13700"/>
                    <a:pt x="6535" y="13518"/>
                    <a:pt x="6423" y="13406"/>
                  </a:cubicBezTo>
                  <a:cubicBezTo>
                    <a:pt x="6017" y="13462"/>
                    <a:pt x="5598" y="13518"/>
                    <a:pt x="5248" y="13518"/>
                  </a:cubicBezTo>
                  <a:cubicBezTo>
                    <a:pt x="4030" y="13518"/>
                    <a:pt x="2799" y="13168"/>
                    <a:pt x="1931" y="12525"/>
                  </a:cubicBezTo>
                  <a:lnTo>
                    <a:pt x="1819" y="12819"/>
                  </a:lnTo>
                  <a:lnTo>
                    <a:pt x="1637" y="12707"/>
                  </a:lnTo>
                  <a:lnTo>
                    <a:pt x="1693" y="12525"/>
                  </a:lnTo>
                  <a:cubicBezTo>
                    <a:pt x="1288" y="12469"/>
                    <a:pt x="938" y="12357"/>
                    <a:pt x="532" y="12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49"/>
            <p:cNvSpPr/>
            <p:nvPr/>
          </p:nvSpPr>
          <p:spPr>
            <a:xfrm>
              <a:off x="6598975" y="2838075"/>
              <a:ext cx="136404" cy="42146"/>
            </a:xfrm>
            <a:custGeom>
              <a:rect b="b" l="l" r="r" t="t"/>
              <a:pathLst>
                <a:path extrusionOk="0" h="757" w="2450">
                  <a:moveTo>
                    <a:pt x="924" y="1"/>
                  </a:moveTo>
                  <a:cubicBezTo>
                    <a:pt x="574" y="1"/>
                    <a:pt x="224" y="1"/>
                    <a:pt x="1" y="57"/>
                  </a:cubicBezTo>
                  <a:cubicBezTo>
                    <a:pt x="406" y="351"/>
                    <a:pt x="1400" y="757"/>
                    <a:pt x="1918" y="757"/>
                  </a:cubicBezTo>
                  <a:cubicBezTo>
                    <a:pt x="2155" y="757"/>
                    <a:pt x="2323" y="701"/>
                    <a:pt x="2379" y="533"/>
                  </a:cubicBezTo>
                  <a:cubicBezTo>
                    <a:pt x="2449" y="127"/>
                    <a:pt x="1680" y="1"/>
                    <a:pt x="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49"/>
            <p:cNvSpPr/>
            <p:nvPr/>
          </p:nvSpPr>
          <p:spPr>
            <a:xfrm>
              <a:off x="6591960" y="2977539"/>
              <a:ext cx="68592" cy="32793"/>
            </a:xfrm>
            <a:custGeom>
              <a:rect b="b" l="l" r="r" t="t"/>
              <a:pathLst>
                <a:path extrusionOk="0" h="589" w="1232">
                  <a:moveTo>
                    <a:pt x="1" y="1"/>
                  </a:moveTo>
                  <a:cubicBezTo>
                    <a:pt x="182" y="183"/>
                    <a:pt x="588" y="477"/>
                    <a:pt x="882" y="589"/>
                  </a:cubicBezTo>
                  <a:cubicBezTo>
                    <a:pt x="994" y="477"/>
                    <a:pt x="1106" y="351"/>
                    <a:pt x="1232" y="239"/>
                  </a:cubicBezTo>
                  <a:cubicBezTo>
                    <a:pt x="938" y="71"/>
                    <a:pt x="294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49"/>
            <p:cNvSpPr/>
            <p:nvPr/>
          </p:nvSpPr>
          <p:spPr>
            <a:xfrm>
              <a:off x="6783595" y="2763304"/>
              <a:ext cx="42146" cy="23439"/>
            </a:xfrm>
            <a:custGeom>
              <a:rect b="b" l="l" r="r" t="t"/>
              <a:pathLst>
                <a:path extrusionOk="0" h="421" w="757">
                  <a:moveTo>
                    <a:pt x="757" y="1"/>
                  </a:moveTo>
                  <a:cubicBezTo>
                    <a:pt x="463" y="127"/>
                    <a:pt x="183" y="239"/>
                    <a:pt x="1" y="350"/>
                  </a:cubicBezTo>
                  <a:cubicBezTo>
                    <a:pt x="113" y="350"/>
                    <a:pt x="295" y="350"/>
                    <a:pt x="533" y="420"/>
                  </a:cubicBezTo>
                  <a:cubicBezTo>
                    <a:pt x="589" y="239"/>
                    <a:pt x="645" y="127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49"/>
            <p:cNvSpPr/>
            <p:nvPr/>
          </p:nvSpPr>
          <p:spPr>
            <a:xfrm>
              <a:off x="6813215" y="2890297"/>
              <a:ext cx="97431" cy="35910"/>
            </a:xfrm>
            <a:custGeom>
              <a:rect b="b" l="l" r="r" t="t"/>
              <a:pathLst>
                <a:path extrusionOk="0" h="645" w="1750">
                  <a:moveTo>
                    <a:pt x="1" y="1"/>
                  </a:moveTo>
                  <a:cubicBezTo>
                    <a:pt x="281" y="238"/>
                    <a:pt x="980" y="644"/>
                    <a:pt x="1330" y="644"/>
                  </a:cubicBezTo>
                  <a:cubicBezTo>
                    <a:pt x="1456" y="644"/>
                    <a:pt x="1568" y="588"/>
                    <a:pt x="1624" y="518"/>
                  </a:cubicBezTo>
                  <a:cubicBezTo>
                    <a:pt x="1750" y="112"/>
                    <a:pt x="70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1" name="Google Shape;3991;p49"/>
            <p:cNvSpPr/>
            <p:nvPr/>
          </p:nvSpPr>
          <p:spPr>
            <a:xfrm>
              <a:off x="6358234" y="3221394"/>
              <a:ext cx="46043" cy="78001"/>
            </a:xfrm>
            <a:custGeom>
              <a:rect b="b" l="l" r="r" t="t"/>
              <a:pathLst>
                <a:path extrusionOk="0" h="1401" w="827">
                  <a:moveTo>
                    <a:pt x="826" y="1"/>
                  </a:moveTo>
                  <a:lnTo>
                    <a:pt x="826" y="1"/>
                  </a:lnTo>
                  <a:cubicBezTo>
                    <a:pt x="588" y="351"/>
                    <a:pt x="1" y="1288"/>
                    <a:pt x="406" y="1400"/>
                  </a:cubicBezTo>
                  <a:lnTo>
                    <a:pt x="476" y="1400"/>
                  </a:lnTo>
                  <a:cubicBezTo>
                    <a:pt x="826" y="1400"/>
                    <a:pt x="826" y="462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49"/>
            <p:cNvSpPr/>
            <p:nvPr/>
          </p:nvSpPr>
          <p:spPr>
            <a:xfrm>
              <a:off x="6641066" y="2990790"/>
              <a:ext cx="28840" cy="19542"/>
            </a:xfrm>
            <a:custGeom>
              <a:rect b="b" l="l" r="r" t="t"/>
              <a:pathLst>
                <a:path extrusionOk="0" h="351" w="518">
                  <a:moveTo>
                    <a:pt x="350" y="1"/>
                  </a:moveTo>
                  <a:cubicBezTo>
                    <a:pt x="224" y="113"/>
                    <a:pt x="112" y="239"/>
                    <a:pt x="0" y="351"/>
                  </a:cubicBezTo>
                  <a:lnTo>
                    <a:pt x="294" y="351"/>
                  </a:lnTo>
                  <a:cubicBezTo>
                    <a:pt x="350" y="351"/>
                    <a:pt x="462" y="351"/>
                    <a:pt x="462" y="295"/>
                  </a:cubicBezTo>
                  <a:cubicBezTo>
                    <a:pt x="518" y="183"/>
                    <a:pt x="462" y="57"/>
                    <a:pt x="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49"/>
            <p:cNvSpPr/>
            <p:nvPr/>
          </p:nvSpPr>
          <p:spPr>
            <a:xfrm>
              <a:off x="6813215" y="2750833"/>
              <a:ext cx="90416" cy="35910"/>
            </a:xfrm>
            <a:custGeom>
              <a:rect b="b" l="l" r="r" t="t"/>
              <a:pathLst>
                <a:path extrusionOk="0" h="645" w="1624">
                  <a:moveTo>
                    <a:pt x="1218" y="1"/>
                  </a:moveTo>
                  <a:cubicBezTo>
                    <a:pt x="924" y="1"/>
                    <a:pt x="574" y="57"/>
                    <a:pt x="225" y="225"/>
                  </a:cubicBezTo>
                  <a:cubicBezTo>
                    <a:pt x="113" y="351"/>
                    <a:pt x="57" y="463"/>
                    <a:pt x="1" y="644"/>
                  </a:cubicBezTo>
                  <a:lnTo>
                    <a:pt x="462" y="644"/>
                  </a:lnTo>
                  <a:cubicBezTo>
                    <a:pt x="1050" y="644"/>
                    <a:pt x="1624" y="518"/>
                    <a:pt x="1568" y="169"/>
                  </a:cubicBezTo>
                  <a:cubicBezTo>
                    <a:pt x="1568" y="57"/>
                    <a:pt x="1400" y="1"/>
                    <a:pt x="1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94" name="Google Shape;3994;p49"/>
            <p:cNvGrpSpPr/>
            <p:nvPr/>
          </p:nvGrpSpPr>
          <p:grpSpPr>
            <a:xfrm>
              <a:off x="6027132" y="2728229"/>
              <a:ext cx="938077" cy="629567"/>
              <a:chOff x="4484599" y="2195184"/>
              <a:chExt cx="1655917" cy="1111328"/>
            </a:xfrm>
          </p:grpSpPr>
          <p:sp>
            <p:nvSpPr>
              <p:cNvPr id="3995" name="Google Shape;3995;p49"/>
              <p:cNvSpPr/>
              <p:nvPr/>
            </p:nvSpPr>
            <p:spPr>
              <a:xfrm>
                <a:off x="6060614" y="2195184"/>
                <a:ext cx="79902" cy="360482"/>
              </a:xfrm>
              <a:custGeom>
                <a:rect b="b" l="l" r="r" t="t"/>
                <a:pathLst>
                  <a:path extrusionOk="0" h="3668" w="813">
                    <a:moveTo>
                      <a:pt x="113" y="1"/>
                    </a:moveTo>
                    <a:cubicBezTo>
                      <a:pt x="57" y="1"/>
                      <a:pt x="1" y="113"/>
                      <a:pt x="1" y="225"/>
                    </a:cubicBezTo>
                    <a:cubicBezTo>
                      <a:pt x="407" y="1330"/>
                      <a:pt x="407" y="2562"/>
                      <a:pt x="113" y="3429"/>
                    </a:cubicBezTo>
                    <a:cubicBezTo>
                      <a:pt x="57" y="3555"/>
                      <a:pt x="113" y="3667"/>
                      <a:pt x="239" y="3667"/>
                    </a:cubicBezTo>
                    <a:lnTo>
                      <a:pt x="295" y="3667"/>
                    </a:lnTo>
                    <a:cubicBezTo>
                      <a:pt x="351" y="3667"/>
                      <a:pt x="407" y="3667"/>
                      <a:pt x="463" y="3555"/>
                    </a:cubicBezTo>
                    <a:cubicBezTo>
                      <a:pt x="812" y="2618"/>
                      <a:pt x="756" y="1330"/>
                      <a:pt x="351" y="113"/>
                    </a:cubicBezTo>
                    <a:cubicBezTo>
                      <a:pt x="351" y="1"/>
                      <a:pt x="239" y="1"/>
                      <a:pt x="1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996" name="Google Shape;3996;p49"/>
              <p:cNvGrpSpPr/>
              <p:nvPr/>
            </p:nvGrpSpPr>
            <p:grpSpPr>
              <a:xfrm>
                <a:off x="4484599" y="2864949"/>
                <a:ext cx="843143" cy="441563"/>
                <a:chOff x="4484599" y="2864949"/>
                <a:chExt cx="843143" cy="441563"/>
              </a:xfrm>
            </p:grpSpPr>
            <p:sp>
              <p:nvSpPr>
                <p:cNvPr id="3997" name="Google Shape;3997;p49"/>
                <p:cNvSpPr/>
                <p:nvPr/>
              </p:nvSpPr>
              <p:spPr>
                <a:xfrm>
                  <a:off x="4484599" y="2864949"/>
                  <a:ext cx="137592" cy="177489"/>
                </a:xfrm>
                <a:custGeom>
                  <a:rect b="b" l="l" r="r" t="t"/>
                  <a:pathLst>
                    <a:path extrusionOk="0" h="1806" w="1400">
                      <a:moveTo>
                        <a:pt x="126" y="1"/>
                      </a:moveTo>
                      <a:cubicBezTo>
                        <a:pt x="56" y="57"/>
                        <a:pt x="0" y="113"/>
                        <a:pt x="56" y="239"/>
                      </a:cubicBezTo>
                      <a:cubicBezTo>
                        <a:pt x="294" y="812"/>
                        <a:pt x="700" y="1344"/>
                        <a:pt x="1106" y="1750"/>
                      </a:cubicBezTo>
                      <a:cubicBezTo>
                        <a:pt x="1106" y="1806"/>
                        <a:pt x="1176" y="1806"/>
                        <a:pt x="1232" y="1806"/>
                      </a:cubicBezTo>
                      <a:cubicBezTo>
                        <a:pt x="1232" y="1806"/>
                        <a:pt x="1288" y="1806"/>
                        <a:pt x="1344" y="1750"/>
                      </a:cubicBezTo>
                      <a:cubicBezTo>
                        <a:pt x="1400" y="1694"/>
                        <a:pt x="1400" y="1582"/>
                        <a:pt x="1344" y="1512"/>
                      </a:cubicBezTo>
                      <a:cubicBezTo>
                        <a:pt x="938" y="1106"/>
                        <a:pt x="644" y="644"/>
                        <a:pt x="350" y="57"/>
                      </a:cubicBezTo>
                      <a:cubicBezTo>
                        <a:pt x="350" y="1"/>
                        <a:pt x="294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8" name="Google Shape;3998;p49"/>
                <p:cNvSpPr/>
                <p:nvPr/>
              </p:nvSpPr>
              <p:spPr>
                <a:xfrm>
                  <a:off x="5212066" y="3266513"/>
                  <a:ext cx="115676" cy="39999"/>
                </a:xfrm>
                <a:custGeom>
                  <a:rect b="b" l="l" r="r" t="t"/>
                  <a:pathLst>
                    <a:path extrusionOk="0" h="407" w="1177">
                      <a:moveTo>
                        <a:pt x="183" y="1"/>
                      </a:moveTo>
                      <a:cubicBezTo>
                        <a:pt x="127" y="1"/>
                        <a:pt x="1" y="57"/>
                        <a:pt x="1" y="113"/>
                      </a:cubicBezTo>
                      <a:cubicBezTo>
                        <a:pt x="1" y="225"/>
                        <a:pt x="71" y="295"/>
                        <a:pt x="127" y="351"/>
                      </a:cubicBezTo>
                      <a:cubicBezTo>
                        <a:pt x="295" y="351"/>
                        <a:pt x="477" y="407"/>
                        <a:pt x="645" y="407"/>
                      </a:cubicBezTo>
                      <a:cubicBezTo>
                        <a:pt x="826" y="407"/>
                        <a:pt x="994" y="351"/>
                        <a:pt x="1176" y="351"/>
                      </a:cubicBezTo>
                      <a:cubicBezTo>
                        <a:pt x="1120" y="225"/>
                        <a:pt x="994" y="113"/>
                        <a:pt x="938" y="1"/>
                      </a:cubicBezTo>
                      <a:cubicBezTo>
                        <a:pt x="826" y="57"/>
                        <a:pt x="701" y="57"/>
                        <a:pt x="645" y="57"/>
                      </a:cubicBezTo>
                      <a:cubicBezTo>
                        <a:pt x="477" y="57"/>
                        <a:pt x="351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999" name="Google Shape;3999;p49"/>
            <p:cNvSpPr/>
            <p:nvPr/>
          </p:nvSpPr>
          <p:spPr>
            <a:xfrm>
              <a:off x="6793728" y="3130978"/>
              <a:ext cx="1191278" cy="486265"/>
            </a:xfrm>
            <a:custGeom>
              <a:rect b="b" l="l" r="r" t="t"/>
              <a:pathLst>
                <a:path extrusionOk="0" h="8734" w="21397">
                  <a:moveTo>
                    <a:pt x="7192" y="1"/>
                  </a:moveTo>
                  <a:cubicBezTo>
                    <a:pt x="4941" y="1"/>
                    <a:pt x="2531" y="644"/>
                    <a:pt x="1" y="2212"/>
                  </a:cubicBezTo>
                  <a:cubicBezTo>
                    <a:pt x="1" y="2212"/>
                    <a:pt x="2703" y="8600"/>
                    <a:pt x="12160" y="8600"/>
                  </a:cubicBezTo>
                  <a:cubicBezTo>
                    <a:pt x="12796" y="8600"/>
                    <a:pt x="13463" y="8571"/>
                    <a:pt x="14162" y="8509"/>
                  </a:cubicBezTo>
                  <a:cubicBezTo>
                    <a:pt x="15540" y="8389"/>
                    <a:pt x="16684" y="8344"/>
                    <a:pt x="17625" y="8344"/>
                  </a:cubicBezTo>
                  <a:cubicBezTo>
                    <a:pt x="20391" y="8344"/>
                    <a:pt x="21397" y="8733"/>
                    <a:pt x="21397" y="8733"/>
                  </a:cubicBezTo>
                  <a:cubicBezTo>
                    <a:pt x="18399" y="4883"/>
                    <a:pt x="13397" y="1"/>
                    <a:pt x="7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49"/>
            <p:cNvSpPr/>
            <p:nvPr/>
          </p:nvSpPr>
          <p:spPr>
            <a:xfrm>
              <a:off x="7300157" y="3293108"/>
              <a:ext cx="97437" cy="308560"/>
            </a:xfrm>
            <a:custGeom>
              <a:rect b="b" l="l" r="r" t="t"/>
              <a:pathLst>
                <a:path extrusionOk="0" h="6577" w="1974">
                  <a:moveTo>
                    <a:pt x="574" y="0"/>
                  </a:moveTo>
                  <a:cubicBezTo>
                    <a:pt x="574" y="112"/>
                    <a:pt x="0" y="3904"/>
                    <a:pt x="1750" y="6577"/>
                  </a:cubicBezTo>
                  <a:lnTo>
                    <a:pt x="1974" y="6465"/>
                  </a:lnTo>
                  <a:cubicBezTo>
                    <a:pt x="280" y="3848"/>
                    <a:pt x="868" y="56"/>
                    <a:pt x="868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49"/>
            <p:cNvSpPr/>
            <p:nvPr/>
          </p:nvSpPr>
          <p:spPr>
            <a:xfrm>
              <a:off x="7209012" y="3124019"/>
              <a:ext cx="158952" cy="136404"/>
            </a:xfrm>
            <a:custGeom>
              <a:rect b="b" l="l" r="r" t="t"/>
              <a:pathLst>
                <a:path extrusionOk="0" h="2450" w="2855">
                  <a:moveTo>
                    <a:pt x="2687" y="1"/>
                  </a:moveTo>
                  <a:cubicBezTo>
                    <a:pt x="1106" y="994"/>
                    <a:pt x="0" y="2211"/>
                    <a:pt x="0" y="2267"/>
                  </a:cubicBezTo>
                  <a:lnTo>
                    <a:pt x="238" y="2449"/>
                  </a:lnTo>
                  <a:cubicBezTo>
                    <a:pt x="238" y="2393"/>
                    <a:pt x="1288" y="1218"/>
                    <a:pt x="2855" y="238"/>
                  </a:cubicBezTo>
                  <a:lnTo>
                    <a:pt x="2687" y="1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49"/>
            <p:cNvSpPr/>
            <p:nvPr/>
          </p:nvSpPr>
          <p:spPr>
            <a:xfrm>
              <a:off x="6952682" y="3120901"/>
              <a:ext cx="113800" cy="113800"/>
            </a:xfrm>
            <a:custGeom>
              <a:rect b="b" l="l" r="r" t="t"/>
              <a:pathLst>
                <a:path extrusionOk="0" h="2044" w="2044">
                  <a:moveTo>
                    <a:pt x="1862" y="1"/>
                  </a:moveTo>
                  <a:cubicBezTo>
                    <a:pt x="756" y="924"/>
                    <a:pt x="56" y="1862"/>
                    <a:pt x="0" y="1862"/>
                  </a:cubicBezTo>
                  <a:lnTo>
                    <a:pt x="224" y="2044"/>
                  </a:lnTo>
                  <a:cubicBezTo>
                    <a:pt x="224" y="2044"/>
                    <a:pt x="924" y="1162"/>
                    <a:pt x="2044" y="224"/>
                  </a:cubicBezTo>
                  <a:lnTo>
                    <a:pt x="1862" y="1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49"/>
            <p:cNvSpPr/>
            <p:nvPr/>
          </p:nvSpPr>
          <p:spPr>
            <a:xfrm>
              <a:off x="7017321" y="1925792"/>
              <a:ext cx="84236" cy="188627"/>
            </a:xfrm>
            <a:custGeom>
              <a:rect b="b" l="l" r="r" t="t"/>
              <a:pathLst>
                <a:path extrusionOk="0" h="3388" w="1513">
                  <a:moveTo>
                    <a:pt x="239" y="1"/>
                  </a:moveTo>
                  <a:cubicBezTo>
                    <a:pt x="113" y="239"/>
                    <a:pt x="57" y="477"/>
                    <a:pt x="1" y="645"/>
                  </a:cubicBezTo>
                  <a:cubicBezTo>
                    <a:pt x="113" y="882"/>
                    <a:pt x="239" y="1050"/>
                    <a:pt x="351" y="1232"/>
                  </a:cubicBezTo>
                  <a:cubicBezTo>
                    <a:pt x="463" y="994"/>
                    <a:pt x="533" y="700"/>
                    <a:pt x="645" y="477"/>
                  </a:cubicBezTo>
                  <a:cubicBezTo>
                    <a:pt x="533" y="295"/>
                    <a:pt x="351" y="127"/>
                    <a:pt x="239" y="1"/>
                  </a:cubicBezTo>
                  <a:close/>
                  <a:moveTo>
                    <a:pt x="757" y="589"/>
                  </a:moveTo>
                  <a:cubicBezTo>
                    <a:pt x="645" y="882"/>
                    <a:pt x="533" y="1176"/>
                    <a:pt x="463" y="1470"/>
                  </a:cubicBezTo>
                  <a:cubicBezTo>
                    <a:pt x="813" y="2100"/>
                    <a:pt x="1050" y="2799"/>
                    <a:pt x="1106" y="3387"/>
                  </a:cubicBezTo>
                  <a:cubicBezTo>
                    <a:pt x="1288" y="2981"/>
                    <a:pt x="1400" y="2520"/>
                    <a:pt x="1512" y="2044"/>
                  </a:cubicBezTo>
                  <a:lnTo>
                    <a:pt x="1512" y="1988"/>
                  </a:lnTo>
                  <a:cubicBezTo>
                    <a:pt x="1344" y="1470"/>
                    <a:pt x="1050" y="994"/>
                    <a:pt x="757" y="5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49"/>
            <p:cNvSpPr/>
            <p:nvPr/>
          </p:nvSpPr>
          <p:spPr>
            <a:xfrm>
              <a:off x="7137302" y="2007634"/>
              <a:ext cx="155890" cy="123153"/>
            </a:xfrm>
            <a:custGeom>
              <a:rect b="b" l="l" r="r" t="t"/>
              <a:pathLst>
                <a:path extrusionOk="0" h="2212" w="2800">
                  <a:moveTo>
                    <a:pt x="2800" y="0"/>
                  </a:moveTo>
                  <a:lnTo>
                    <a:pt x="2800" y="0"/>
                  </a:lnTo>
                  <a:cubicBezTo>
                    <a:pt x="2632" y="56"/>
                    <a:pt x="2394" y="112"/>
                    <a:pt x="2226" y="168"/>
                  </a:cubicBezTo>
                  <a:cubicBezTo>
                    <a:pt x="2100" y="462"/>
                    <a:pt x="1988" y="756"/>
                    <a:pt x="1876" y="1050"/>
                  </a:cubicBezTo>
                  <a:cubicBezTo>
                    <a:pt x="2044" y="980"/>
                    <a:pt x="2282" y="924"/>
                    <a:pt x="2506" y="868"/>
                  </a:cubicBezTo>
                  <a:cubicBezTo>
                    <a:pt x="2632" y="574"/>
                    <a:pt x="2744" y="280"/>
                    <a:pt x="2800" y="0"/>
                  </a:cubicBezTo>
                  <a:close/>
                  <a:moveTo>
                    <a:pt x="1988" y="224"/>
                  </a:moveTo>
                  <a:lnTo>
                    <a:pt x="1988" y="224"/>
                  </a:lnTo>
                  <a:cubicBezTo>
                    <a:pt x="1456" y="406"/>
                    <a:pt x="994" y="630"/>
                    <a:pt x="533" y="924"/>
                  </a:cubicBezTo>
                  <a:lnTo>
                    <a:pt x="533" y="980"/>
                  </a:lnTo>
                  <a:cubicBezTo>
                    <a:pt x="351" y="1399"/>
                    <a:pt x="127" y="1805"/>
                    <a:pt x="1" y="2211"/>
                  </a:cubicBezTo>
                  <a:cubicBezTo>
                    <a:pt x="407" y="1805"/>
                    <a:pt x="994" y="1455"/>
                    <a:pt x="1638" y="1162"/>
                  </a:cubicBezTo>
                  <a:cubicBezTo>
                    <a:pt x="1806" y="868"/>
                    <a:pt x="1932" y="518"/>
                    <a:pt x="1988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49"/>
            <p:cNvSpPr/>
            <p:nvPr/>
          </p:nvSpPr>
          <p:spPr>
            <a:xfrm>
              <a:off x="7043043" y="2039535"/>
              <a:ext cx="123933" cy="175599"/>
            </a:xfrm>
            <a:custGeom>
              <a:rect b="b" l="l" r="r" t="t"/>
              <a:pathLst>
                <a:path extrusionOk="0" h="3154" w="2226">
                  <a:moveTo>
                    <a:pt x="1050" y="1"/>
                  </a:moveTo>
                  <a:cubicBezTo>
                    <a:pt x="882" y="701"/>
                    <a:pt x="644" y="1526"/>
                    <a:pt x="351" y="1988"/>
                  </a:cubicBezTo>
                  <a:cubicBezTo>
                    <a:pt x="295" y="2100"/>
                    <a:pt x="127" y="2226"/>
                    <a:pt x="1" y="2338"/>
                  </a:cubicBezTo>
                  <a:cubicBezTo>
                    <a:pt x="1" y="2506"/>
                    <a:pt x="183" y="2688"/>
                    <a:pt x="421" y="2744"/>
                  </a:cubicBezTo>
                  <a:cubicBezTo>
                    <a:pt x="421" y="2744"/>
                    <a:pt x="295" y="3037"/>
                    <a:pt x="588" y="3149"/>
                  </a:cubicBezTo>
                  <a:cubicBezTo>
                    <a:pt x="588" y="3149"/>
                    <a:pt x="612" y="3154"/>
                    <a:pt x="649" y="3154"/>
                  </a:cubicBezTo>
                  <a:cubicBezTo>
                    <a:pt x="741" y="3154"/>
                    <a:pt x="914" y="3125"/>
                    <a:pt x="994" y="2925"/>
                  </a:cubicBezTo>
                  <a:cubicBezTo>
                    <a:pt x="994" y="2925"/>
                    <a:pt x="1179" y="3044"/>
                    <a:pt x="1372" y="3044"/>
                  </a:cubicBezTo>
                  <a:cubicBezTo>
                    <a:pt x="1444" y="3044"/>
                    <a:pt x="1517" y="3027"/>
                    <a:pt x="1582" y="2981"/>
                  </a:cubicBezTo>
                  <a:cubicBezTo>
                    <a:pt x="1582" y="2744"/>
                    <a:pt x="1526" y="2506"/>
                    <a:pt x="1526" y="2394"/>
                  </a:cubicBezTo>
                  <a:cubicBezTo>
                    <a:pt x="1582" y="1806"/>
                    <a:pt x="1876" y="1050"/>
                    <a:pt x="2226" y="407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06" name="Google Shape;4006;p49"/>
            <p:cNvGrpSpPr/>
            <p:nvPr/>
          </p:nvGrpSpPr>
          <p:grpSpPr>
            <a:xfrm>
              <a:off x="7082016" y="2046550"/>
              <a:ext cx="68592" cy="120034"/>
              <a:chOff x="6346707" y="991868"/>
              <a:chExt cx="121081" cy="211886"/>
            </a:xfrm>
          </p:grpSpPr>
          <p:sp>
            <p:nvSpPr>
              <p:cNvPr id="4007" name="Google Shape;4007;p49"/>
              <p:cNvSpPr/>
              <p:nvPr/>
            </p:nvSpPr>
            <p:spPr>
              <a:xfrm>
                <a:off x="6346707" y="991868"/>
                <a:ext cx="68894" cy="199503"/>
              </a:xfrm>
              <a:custGeom>
                <a:rect b="b" l="l" r="r" t="t"/>
                <a:pathLst>
                  <a:path extrusionOk="0" h="2030" w="701">
                    <a:moveTo>
                      <a:pt x="588" y="1"/>
                    </a:moveTo>
                    <a:cubicBezTo>
                      <a:pt x="420" y="575"/>
                      <a:pt x="182" y="1106"/>
                      <a:pt x="0" y="1680"/>
                    </a:cubicBezTo>
                    <a:lnTo>
                      <a:pt x="0" y="2030"/>
                    </a:lnTo>
                    <a:cubicBezTo>
                      <a:pt x="0" y="1974"/>
                      <a:pt x="0" y="1974"/>
                      <a:pt x="70" y="1918"/>
                    </a:cubicBezTo>
                    <a:cubicBezTo>
                      <a:pt x="294" y="1274"/>
                      <a:pt x="532" y="630"/>
                      <a:pt x="7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8" name="Google Shape;4008;p49"/>
              <p:cNvSpPr/>
              <p:nvPr/>
            </p:nvSpPr>
            <p:spPr>
              <a:xfrm>
                <a:off x="6387984" y="1008379"/>
                <a:ext cx="79803" cy="195376"/>
              </a:xfrm>
              <a:custGeom>
                <a:rect b="b" l="l" r="r" t="t"/>
                <a:pathLst>
                  <a:path extrusionOk="0" h="1988" w="812">
                    <a:moveTo>
                      <a:pt x="700" y="1"/>
                    </a:moveTo>
                    <a:cubicBezTo>
                      <a:pt x="462" y="644"/>
                      <a:pt x="224" y="1288"/>
                      <a:pt x="56" y="1862"/>
                    </a:cubicBezTo>
                    <a:cubicBezTo>
                      <a:pt x="0" y="1932"/>
                      <a:pt x="0" y="1988"/>
                      <a:pt x="0" y="1988"/>
                    </a:cubicBezTo>
                    <a:cubicBezTo>
                      <a:pt x="56" y="1932"/>
                      <a:pt x="168" y="1806"/>
                      <a:pt x="224" y="1694"/>
                    </a:cubicBezTo>
                    <a:cubicBezTo>
                      <a:pt x="406" y="1162"/>
                      <a:pt x="574" y="588"/>
                      <a:pt x="812" y="57"/>
                    </a:cubicBezTo>
                    <a:lnTo>
                      <a:pt x="70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09" name="Google Shape;4009;p49"/>
            <p:cNvGrpSpPr/>
            <p:nvPr/>
          </p:nvGrpSpPr>
          <p:grpSpPr>
            <a:xfrm>
              <a:off x="7105400" y="1971779"/>
              <a:ext cx="97432" cy="67811"/>
              <a:chOff x="6387984" y="859881"/>
              <a:chExt cx="171990" cy="119702"/>
            </a:xfrm>
          </p:grpSpPr>
          <p:sp>
            <p:nvSpPr>
              <p:cNvPr id="4010" name="Google Shape;4010;p49"/>
              <p:cNvSpPr/>
              <p:nvPr/>
            </p:nvSpPr>
            <p:spPr>
              <a:xfrm>
                <a:off x="6387984" y="859881"/>
                <a:ext cx="22113" cy="79900"/>
              </a:xfrm>
              <a:custGeom>
                <a:rect b="b" l="l" r="r" t="t"/>
                <a:pathLst>
                  <a:path extrusionOk="0" h="813" w="225">
                    <a:moveTo>
                      <a:pt x="168" y="0"/>
                    </a:moveTo>
                    <a:lnTo>
                      <a:pt x="0" y="56"/>
                    </a:lnTo>
                    <a:lnTo>
                      <a:pt x="56" y="812"/>
                    </a:lnTo>
                    <a:lnTo>
                      <a:pt x="224" y="81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1" name="Google Shape;4011;p49"/>
              <p:cNvSpPr/>
              <p:nvPr/>
            </p:nvSpPr>
            <p:spPr>
              <a:xfrm>
                <a:off x="6496583" y="910789"/>
                <a:ext cx="63391" cy="68794"/>
              </a:xfrm>
              <a:custGeom>
                <a:rect b="b" l="l" r="r" t="t"/>
                <a:pathLst>
                  <a:path extrusionOk="0" h="700" w="645">
                    <a:moveTo>
                      <a:pt x="518" y="0"/>
                    </a:moveTo>
                    <a:lnTo>
                      <a:pt x="1" y="588"/>
                    </a:lnTo>
                    <a:lnTo>
                      <a:pt x="57" y="700"/>
                    </a:lnTo>
                    <a:lnTo>
                      <a:pt x="644" y="126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2" name="Google Shape;4012;p49"/>
              <p:cNvSpPr/>
              <p:nvPr/>
            </p:nvSpPr>
            <p:spPr>
              <a:xfrm>
                <a:off x="6449802" y="859881"/>
                <a:ext cx="41376" cy="79900"/>
              </a:xfrm>
              <a:custGeom>
                <a:rect b="b" l="l" r="r" t="t"/>
                <a:pathLst>
                  <a:path extrusionOk="0" h="813" w="421">
                    <a:moveTo>
                      <a:pt x="295" y="0"/>
                    </a:moveTo>
                    <a:lnTo>
                      <a:pt x="1" y="756"/>
                    </a:lnTo>
                    <a:lnTo>
                      <a:pt x="183" y="812"/>
                    </a:lnTo>
                    <a:lnTo>
                      <a:pt x="421" y="56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13" name="Google Shape;4013;p49"/>
            <p:cNvGrpSpPr/>
            <p:nvPr/>
          </p:nvGrpSpPr>
          <p:grpSpPr>
            <a:xfrm>
              <a:off x="7080680" y="1961647"/>
              <a:ext cx="134623" cy="106839"/>
              <a:chOff x="6344348" y="841994"/>
              <a:chExt cx="237641" cy="188595"/>
            </a:xfrm>
          </p:grpSpPr>
          <p:sp>
            <p:nvSpPr>
              <p:cNvPr id="4014" name="Google Shape;4014;p49"/>
              <p:cNvSpPr/>
              <p:nvPr/>
            </p:nvSpPr>
            <p:spPr>
              <a:xfrm>
                <a:off x="6364594" y="841994"/>
                <a:ext cx="63292" cy="34987"/>
              </a:xfrm>
              <a:custGeom>
                <a:rect b="b" l="l" r="r" t="t"/>
                <a:pathLst>
                  <a:path extrusionOk="0" h="356" w="644">
                    <a:moveTo>
                      <a:pt x="406" y="1"/>
                    </a:moveTo>
                    <a:cubicBezTo>
                      <a:pt x="350" y="1"/>
                      <a:pt x="294" y="1"/>
                      <a:pt x="238" y="56"/>
                    </a:cubicBezTo>
                    <a:cubicBezTo>
                      <a:pt x="112" y="56"/>
                      <a:pt x="0" y="126"/>
                      <a:pt x="0" y="238"/>
                    </a:cubicBezTo>
                    <a:cubicBezTo>
                      <a:pt x="35" y="308"/>
                      <a:pt x="160" y="355"/>
                      <a:pt x="278" y="355"/>
                    </a:cubicBezTo>
                    <a:cubicBezTo>
                      <a:pt x="350" y="355"/>
                      <a:pt x="419" y="337"/>
                      <a:pt x="462" y="294"/>
                    </a:cubicBezTo>
                    <a:cubicBezTo>
                      <a:pt x="644" y="182"/>
                      <a:pt x="644" y="56"/>
                      <a:pt x="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5" name="Google Shape;4015;p49"/>
              <p:cNvSpPr/>
              <p:nvPr/>
            </p:nvSpPr>
            <p:spPr>
              <a:xfrm>
                <a:off x="6529409" y="893983"/>
                <a:ext cx="52580" cy="43832"/>
              </a:xfrm>
              <a:custGeom>
                <a:rect b="b" l="l" r="r" t="t"/>
                <a:pathLst>
                  <a:path extrusionOk="0" h="446" w="535">
                    <a:moveTo>
                      <a:pt x="134" y="1"/>
                    </a:moveTo>
                    <a:cubicBezTo>
                      <a:pt x="45" y="1"/>
                      <a:pt x="0" y="63"/>
                      <a:pt x="72" y="171"/>
                    </a:cubicBezTo>
                    <a:cubicBezTo>
                      <a:pt x="116" y="312"/>
                      <a:pt x="269" y="445"/>
                      <a:pt x="388" y="445"/>
                    </a:cubicBezTo>
                    <a:cubicBezTo>
                      <a:pt x="422" y="445"/>
                      <a:pt x="453" y="434"/>
                      <a:pt x="478" y="409"/>
                    </a:cubicBezTo>
                    <a:cubicBezTo>
                      <a:pt x="534" y="409"/>
                      <a:pt x="478" y="227"/>
                      <a:pt x="422" y="171"/>
                    </a:cubicBezTo>
                    <a:cubicBezTo>
                      <a:pt x="366" y="115"/>
                      <a:pt x="366" y="59"/>
                      <a:pt x="310" y="59"/>
                    </a:cubicBezTo>
                    <a:cubicBezTo>
                      <a:pt x="246" y="20"/>
                      <a:pt x="183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6" name="Google Shape;4016;p49"/>
              <p:cNvSpPr/>
              <p:nvPr/>
            </p:nvSpPr>
            <p:spPr>
              <a:xfrm>
                <a:off x="6456682" y="845237"/>
                <a:ext cx="62015" cy="32333"/>
              </a:xfrm>
              <a:custGeom>
                <a:rect b="b" l="l" r="r" t="t"/>
                <a:pathLst>
                  <a:path extrusionOk="0" h="329" w="631">
                    <a:moveTo>
                      <a:pt x="152" y="1"/>
                    </a:moveTo>
                    <a:cubicBezTo>
                      <a:pt x="58" y="1"/>
                      <a:pt x="1" y="43"/>
                      <a:pt x="1" y="93"/>
                    </a:cubicBezTo>
                    <a:cubicBezTo>
                      <a:pt x="1" y="190"/>
                      <a:pt x="168" y="328"/>
                      <a:pt x="330" y="328"/>
                    </a:cubicBezTo>
                    <a:cubicBezTo>
                      <a:pt x="356" y="328"/>
                      <a:pt x="382" y="325"/>
                      <a:pt x="407" y="317"/>
                    </a:cubicBezTo>
                    <a:cubicBezTo>
                      <a:pt x="575" y="317"/>
                      <a:pt x="631" y="149"/>
                      <a:pt x="407" y="23"/>
                    </a:cubicBezTo>
                    <a:lnTo>
                      <a:pt x="281" y="23"/>
                    </a:lnTo>
                    <a:cubicBezTo>
                      <a:pt x="233" y="7"/>
                      <a:pt x="189" y="1"/>
                      <a:pt x="1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7" name="Google Shape;4017;p49"/>
              <p:cNvSpPr/>
              <p:nvPr/>
            </p:nvSpPr>
            <p:spPr>
              <a:xfrm>
                <a:off x="6344348" y="921894"/>
                <a:ext cx="186732" cy="108695"/>
              </a:xfrm>
              <a:custGeom>
                <a:rect b="b" l="l" r="r" t="t"/>
                <a:pathLst>
                  <a:path extrusionOk="0" h="1106" w="1900">
                    <a:moveTo>
                      <a:pt x="831" y="1"/>
                    </a:moveTo>
                    <a:cubicBezTo>
                      <a:pt x="506" y="1"/>
                      <a:pt x="144" y="210"/>
                      <a:pt x="94" y="419"/>
                    </a:cubicBezTo>
                    <a:cubicBezTo>
                      <a:pt x="0" y="680"/>
                      <a:pt x="922" y="1106"/>
                      <a:pt x="1469" y="1106"/>
                    </a:cubicBezTo>
                    <a:cubicBezTo>
                      <a:pt x="1655" y="1106"/>
                      <a:pt x="1798" y="1057"/>
                      <a:pt x="1844" y="937"/>
                    </a:cubicBezTo>
                    <a:cubicBezTo>
                      <a:pt x="1899" y="769"/>
                      <a:pt x="1774" y="363"/>
                      <a:pt x="1424" y="181"/>
                    </a:cubicBezTo>
                    <a:cubicBezTo>
                      <a:pt x="1256" y="69"/>
                      <a:pt x="1144" y="69"/>
                      <a:pt x="962" y="13"/>
                    </a:cubicBezTo>
                    <a:cubicBezTo>
                      <a:pt x="920" y="5"/>
                      <a:pt x="876" y="1"/>
                      <a:pt x="8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18" name="Google Shape;4018;p49"/>
            <p:cNvSpPr/>
            <p:nvPr/>
          </p:nvSpPr>
          <p:spPr>
            <a:xfrm>
              <a:off x="6627815" y="2367569"/>
              <a:ext cx="188571" cy="197925"/>
            </a:xfrm>
            <a:custGeom>
              <a:rect b="b" l="l" r="r" t="t"/>
              <a:pathLst>
                <a:path extrusionOk="0" h="3555" w="3387">
                  <a:moveTo>
                    <a:pt x="0" y="0"/>
                  </a:moveTo>
                  <a:lnTo>
                    <a:pt x="0" y="182"/>
                  </a:lnTo>
                  <a:lnTo>
                    <a:pt x="112" y="182"/>
                  </a:lnTo>
                  <a:lnTo>
                    <a:pt x="182" y="350"/>
                  </a:lnTo>
                  <a:cubicBezTo>
                    <a:pt x="182" y="350"/>
                    <a:pt x="112" y="350"/>
                    <a:pt x="56" y="406"/>
                  </a:cubicBezTo>
                  <a:lnTo>
                    <a:pt x="2337" y="2687"/>
                  </a:lnTo>
                  <a:cubicBezTo>
                    <a:pt x="2449" y="2631"/>
                    <a:pt x="2505" y="2561"/>
                    <a:pt x="2505" y="2561"/>
                  </a:cubicBezTo>
                  <a:lnTo>
                    <a:pt x="2561" y="2743"/>
                  </a:lnTo>
                  <a:cubicBezTo>
                    <a:pt x="2561" y="2743"/>
                    <a:pt x="2505" y="2799"/>
                    <a:pt x="2449" y="2799"/>
                  </a:cubicBezTo>
                  <a:lnTo>
                    <a:pt x="3205" y="3554"/>
                  </a:lnTo>
                  <a:lnTo>
                    <a:pt x="3205" y="3554"/>
                  </a:lnTo>
                  <a:lnTo>
                    <a:pt x="3387" y="3386"/>
                  </a:lnTo>
                  <a:lnTo>
                    <a:pt x="1512" y="1455"/>
                  </a:lnTo>
                  <a:cubicBezTo>
                    <a:pt x="1512" y="1511"/>
                    <a:pt x="1456" y="1511"/>
                    <a:pt x="1456" y="1581"/>
                  </a:cubicBezTo>
                  <a:lnTo>
                    <a:pt x="1288" y="1455"/>
                  </a:lnTo>
                  <a:cubicBezTo>
                    <a:pt x="1288" y="1455"/>
                    <a:pt x="1344" y="1399"/>
                    <a:pt x="1344" y="1343"/>
                  </a:cubicBezTo>
                  <a:lnTo>
                    <a:pt x="0" y="0"/>
                  </a:lnTo>
                  <a:close/>
                  <a:moveTo>
                    <a:pt x="3205" y="3554"/>
                  </a:moveTo>
                  <a:lnTo>
                    <a:pt x="3205" y="3554"/>
                  </a:lnTo>
                  <a:lnTo>
                    <a:pt x="3205" y="3554"/>
                  </a:lnTo>
                  <a:lnTo>
                    <a:pt x="3205" y="3554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49"/>
            <p:cNvSpPr/>
            <p:nvPr/>
          </p:nvSpPr>
          <p:spPr>
            <a:xfrm>
              <a:off x="6627815" y="2377646"/>
              <a:ext cx="10189" cy="12527"/>
            </a:xfrm>
            <a:custGeom>
              <a:rect b="b" l="l" r="r" t="t"/>
              <a:pathLst>
                <a:path extrusionOk="0" h="225" w="183">
                  <a:moveTo>
                    <a:pt x="0" y="1"/>
                  </a:moveTo>
                  <a:lnTo>
                    <a:pt x="0" y="225"/>
                  </a:lnTo>
                  <a:lnTo>
                    <a:pt x="56" y="225"/>
                  </a:lnTo>
                  <a:cubicBezTo>
                    <a:pt x="112" y="169"/>
                    <a:pt x="182" y="169"/>
                    <a:pt x="182" y="169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49"/>
            <p:cNvSpPr/>
            <p:nvPr/>
          </p:nvSpPr>
          <p:spPr>
            <a:xfrm>
              <a:off x="6806200" y="2556083"/>
              <a:ext cx="61632" cy="61577"/>
            </a:xfrm>
            <a:custGeom>
              <a:rect b="b" l="l" r="r" t="t"/>
              <a:pathLst>
                <a:path extrusionOk="0" h="1106" w="1107">
                  <a:moveTo>
                    <a:pt x="183" y="0"/>
                  </a:moveTo>
                  <a:lnTo>
                    <a:pt x="1" y="168"/>
                  </a:lnTo>
                  <a:lnTo>
                    <a:pt x="477" y="644"/>
                  </a:lnTo>
                  <a:lnTo>
                    <a:pt x="882" y="1050"/>
                  </a:lnTo>
                  <a:cubicBezTo>
                    <a:pt x="938" y="1050"/>
                    <a:pt x="994" y="1050"/>
                    <a:pt x="1106" y="1106"/>
                  </a:cubicBezTo>
                  <a:cubicBezTo>
                    <a:pt x="1050" y="994"/>
                    <a:pt x="1050" y="924"/>
                    <a:pt x="1050" y="868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49"/>
            <p:cNvSpPr/>
            <p:nvPr/>
          </p:nvSpPr>
          <p:spPr>
            <a:xfrm>
              <a:off x="7218366" y="3215158"/>
              <a:ext cx="425413" cy="395849"/>
            </a:xfrm>
            <a:custGeom>
              <a:rect b="b" l="l" r="r" t="t"/>
              <a:pathLst>
                <a:path extrusionOk="0" h="7110" w="7641">
                  <a:moveTo>
                    <a:pt x="5542" y="1"/>
                  </a:moveTo>
                  <a:cubicBezTo>
                    <a:pt x="5542" y="57"/>
                    <a:pt x="5542" y="113"/>
                    <a:pt x="5486" y="225"/>
                  </a:cubicBezTo>
                  <a:cubicBezTo>
                    <a:pt x="5374" y="868"/>
                    <a:pt x="5136" y="1512"/>
                    <a:pt x="4842" y="2100"/>
                  </a:cubicBezTo>
                  <a:cubicBezTo>
                    <a:pt x="4898" y="2156"/>
                    <a:pt x="4968" y="2156"/>
                    <a:pt x="5024" y="2156"/>
                  </a:cubicBezTo>
                  <a:cubicBezTo>
                    <a:pt x="5374" y="1918"/>
                    <a:pt x="6129" y="1400"/>
                    <a:pt x="7179" y="924"/>
                  </a:cubicBezTo>
                  <a:cubicBezTo>
                    <a:pt x="6647" y="574"/>
                    <a:pt x="6129" y="281"/>
                    <a:pt x="5542" y="1"/>
                  </a:cubicBezTo>
                  <a:close/>
                  <a:moveTo>
                    <a:pt x="7473" y="1106"/>
                  </a:moveTo>
                  <a:cubicBezTo>
                    <a:pt x="6479" y="1512"/>
                    <a:pt x="5723" y="2030"/>
                    <a:pt x="5318" y="2268"/>
                  </a:cubicBezTo>
                  <a:cubicBezTo>
                    <a:pt x="5891" y="2562"/>
                    <a:pt x="6479" y="2799"/>
                    <a:pt x="7067" y="3079"/>
                  </a:cubicBezTo>
                  <a:cubicBezTo>
                    <a:pt x="7291" y="2450"/>
                    <a:pt x="7473" y="1862"/>
                    <a:pt x="7641" y="1218"/>
                  </a:cubicBezTo>
                  <a:cubicBezTo>
                    <a:pt x="7585" y="1162"/>
                    <a:pt x="7529" y="1106"/>
                    <a:pt x="7473" y="1106"/>
                  </a:cubicBezTo>
                  <a:close/>
                  <a:moveTo>
                    <a:pt x="2225" y="5472"/>
                  </a:moveTo>
                  <a:cubicBezTo>
                    <a:pt x="1525" y="5948"/>
                    <a:pt x="770" y="6298"/>
                    <a:pt x="0" y="6522"/>
                  </a:cubicBezTo>
                  <a:cubicBezTo>
                    <a:pt x="826" y="6760"/>
                    <a:pt x="1693" y="6927"/>
                    <a:pt x="2687" y="6997"/>
                  </a:cubicBezTo>
                  <a:cubicBezTo>
                    <a:pt x="2449" y="6522"/>
                    <a:pt x="2337" y="6004"/>
                    <a:pt x="2225" y="5472"/>
                  </a:cubicBezTo>
                  <a:close/>
                  <a:moveTo>
                    <a:pt x="4730" y="2450"/>
                  </a:moveTo>
                  <a:cubicBezTo>
                    <a:pt x="4142" y="3611"/>
                    <a:pt x="3331" y="4605"/>
                    <a:pt x="2449" y="5304"/>
                  </a:cubicBezTo>
                  <a:cubicBezTo>
                    <a:pt x="2575" y="5878"/>
                    <a:pt x="2743" y="6466"/>
                    <a:pt x="3037" y="7053"/>
                  </a:cubicBezTo>
                  <a:cubicBezTo>
                    <a:pt x="3275" y="7053"/>
                    <a:pt x="3568" y="7053"/>
                    <a:pt x="3848" y="7109"/>
                  </a:cubicBezTo>
                  <a:cubicBezTo>
                    <a:pt x="4380" y="6704"/>
                    <a:pt x="4898" y="6228"/>
                    <a:pt x="5318" y="5766"/>
                  </a:cubicBezTo>
                  <a:cubicBezTo>
                    <a:pt x="5891" y="5122"/>
                    <a:pt x="6367" y="4423"/>
                    <a:pt x="6773" y="3611"/>
                  </a:cubicBezTo>
                  <a:lnTo>
                    <a:pt x="6773" y="3317"/>
                  </a:lnTo>
                  <a:cubicBezTo>
                    <a:pt x="6129" y="3023"/>
                    <a:pt x="5430" y="2729"/>
                    <a:pt x="4730" y="245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49"/>
            <p:cNvSpPr/>
            <p:nvPr/>
          </p:nvSpPr>
          <p:spPr>
            <a:xfrm>
              <a:off x="7595400" y="3386580"/>
              <a:ext cx="12527" cy="29675"/>
            </a:xfrm>
            <a:custGeom>
              <a:rect b="b" l="l" r="r" t="t"/>
              <a:pathLst>
                <a:path extrusionOk="0" h="533" w="225">
                  <a:moveTo>
                    <a:pt x="57" y="0"/>
                  </a:moveTo>
                  <a:cubicBezTo>
                    <a:pt x="57" y="70"/>
                    <a:pt x="1" y="126"/>
                    <a:pt x="1" y="238"/>
                  </a:cubicBezTo>
                  <a:lnTo>
                    <a:pt x="1" y="532"/>
                  </a:lnTo>
                  <a:cubicBezTo>
                    <a:pt x="57" y="420"/>
                    <a:pt x="169" y="238"/>
                    <a:pt x="225" y="7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23" name="Google Shape;4023;p49"/>
            <p:cNvGrpSpPr/>
            <p:nvPr/>
          </p:nvGrpSpPr>
          <p:grpSpPr>
            <a:xfrm>
              <a:off x="6793734" y="3220342"/>
              <a:ext cx="1139862" cy="387544"/>
              <a:chOff x="5837824" y="3063874"/>
              <a:chExt cx="2012113" cy="684102"/>
            </a:xfrm>
          </p:grpSpPr>
          <p:sp>
            <p:nvSpPr>
              <p:cNvPr id="4024" name="Google Shape;4024;p49"/>
              <p:cNvSpPr/>
              <p:nvPr/>
            </p:nvSpPr>
            <p:spPr>
              <a:xfrm>
                <a:off x="5837824" y="3063874"/>
                <a:ext cx="2012113" cy="646348"/>
              </a:xfrm>
              <a:custGeom>
                <a:rect b="b" l="l" r="r" t="t"/>
                <a:pathLst>
                  <a:path extrusionOk="0" h="7255" w="21509">
                    <a:moveTo>
                      <a:pt x="3466" y="0"/>
                    </a:moveTo>
                    <a:cubicBezTo>
                      <a:pt x="2288" y="0"/>
                      <a:pt x="1124" y="130"/>
                      <a:pt x="1" y="426"/>
                    </a:cubicBezTo>
                    <a:lnTo>
                      <a:pt x="57" y="775"/>
                    </a:lnTo>
                    <a:cubicBezTo>
                      <a:pt x="1151" y="489"/>
                      <a:pt x="2286" y="363"/>
                      <a:pt x="3436" y="363"/>
                    </a:cubicBezTo>
                    <a:cubicBezTo>
                      <a:pt x="11898" y="363"/>
                      <a:pt x="21172" y="7193"/>
                      <a:pt x="21271" y="7254"/>
                    </a:cubicBezTo>
                    <a:lnTo>
                      <a:pt x="21509" y="6960"/>
                    </a:lnTo>
                    <a:cubicBezTo>
                      <a:pt x="21410" y="6911"/>
                      <a:pt x="12058" y="0"/>
                      <a:pt x="3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5" name="Google Shape;4025;p49"/>
              <p:cNvSpPr/>
              <p:nvPr/>
            </p:nvSpPr>
            <p:spPr>
              <a:xfrm>
                <a:off x="7229651" y="3357324"/>
                <a:ext cx="87999" cy="360497"/>
              </a:xfrm>
              <a:custGeom>
                <a:rect b="b" l="l" r="r" t="t"/>
                <a:pathLst>
                  <a:path extrusionOk="0" h="4549" w="1106">
                    <a:moveTo>
                      <a:pt x="294" y="0"/>
                    </a:moveTo>
                    <a:lnTo>
                      <a:pt x="294" y="0"/>
                    </a:lnTo>
                    <a:cubicBezTo>
                      <a:pt x="238" y="126"/>
                      <a:pt x="0" y="2393"/>
                      <a:pt x="882" y="4548"/>
                    </a:cubicBezTo>
                    <a:lnTo>
                      <a:pt x="1106" y="4436"/>
                    </a:lnTo>
                    <a:cubicBezTo>
                      <a:pt x="294" y="2393"/>
                      <a:pt x="532" y="70"/>
                      <a:pt x="532" y="70"/>
                    </a:cubicBezTo>
                    <a:lnTo>
                      <a:pt x="2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6" name="Google Shape;4026;p49"/>
              <p:cNvSpPr/>
              <p:nvPr/>
            </p:nvSpPr>
            <p:spPr>
              <a:xfrm>
                <a:off x="7052159" y="3261010"/>
                <a:ext cx="229779" cy="119800"/>
              </a:xfrm>
              <a:custGeom>
                <a:rect b="b" l="l" r="r" t="t"/>
                <a:pathLst>
                  <a:path extrusionOk="0" h="1219" w="2338">
                    <a:moveTo>
                      <a:pt x="113" y="1"/>
                    </a:moveTo>
                    <a:cubicBezTo>
                      <a:pt x="57" y="113"/>
                      <a:pt x="57" y="225"/>
                      <a:pt x="1" y="351"/>
                    </a:cubicBezTo>
                    <a:cubicBezTo>
                      <a:pt x="701" y="630"/>
                      <a:pt x="1400" y="924"/>
                      <a:pt x="2044" y="1218"/>
                    </a:cubicBezTo>
                    <a:cubicBezTo>
                      <a:pt x="2044" y="1106"/>
                      <a:pt x="2100" y="1050"/>
                      <a:pt x="2100" y="980"/>
                    </a:cubicBezTo>
                    <a:lnTo>
                      <a:pt x="2268" y="1050"/>
                    </a:lnTo>
                    <a:cubicBezTo>
                      <a:pt x="2268" y="980"/>
                      <a:pt x="2268" y="980"/>
                      <a:pt x="2338" y="980"/>
                    </a:cubicBezTo>
                    <a:cubicBezTo>
                      <a:pt x="1750" y="700"/>
                      <a:pt x="1162" y="463"/>
                      <a:pt x="589" y="169"/>
                    </a:cubicBezTo>
                    <a:cubicBezTo>
                      <a:pt x="463" y="281"/>
                      <a:pt x="351" y="407"/>
                      <a:pt x="351" y="407"/>
                    </a:cubicBezTo>
                    <a:lnTo>
                      <a:pt x="169" y="169"/>
                    </a:lnTo>
                    <a:cubicBezTo>
                      <a:pt x="169" y="169"/>
                      <a:pt x="239" y="113"/>
                      <a:pt x="295" y="57"/>
                    </a:cubicBezTo>
                    <a:cubicBezTo>
                      <a:pt x="239" y="57"/>
                      <a:pt x="169" y="57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7" name="Google Shape;4027;p49"/>
              <p:cNvSpPr/>
              <p:nvPr/>
            </p:nvSpPr>
            <p:spPr>
              <a:xfrm>
                <a:off x="6806067" y="3575991"/>
                <a:ext cx="79803" cy="171986"/>
              </a:xfrm>
              <a:custGeom>
                <a:rect b="b" l="l" r="r" t="t"/>
                <a:pathLst>
                  <a:path extrusionOk="0" h="1750" w="812">
                    <a:moveTo>
                      <a:pt x="224" y="0"/>
                    </a:moveTo>
                    <a:cubicBezTo>
                      <a:pt x="168" y="56"/>
                      <a:pt x="56" y="112"/>
                      <a:pt x="0" y="168"/>
                    </a:cubicBezTo>
                    <a:cubicBezTo>
                      <a:pt x="112" y="700"/>
                      <a:pt x="224" y="1218"/>
                      <a:pt x="462" y="1693"/>
                    </a:cubicBezTo>
                    <a:cubicBezTo>
                      <a:pt x="574" y="1693"/>
                      <a:pt x="700" y="1749"/>
                      <a:pt x="812" y="1749"/>
                    </a:cubicBezTo>
                    <a:cubicBezTo>
                      <a:pt x="518" y="1162"/>
                      <a:pt x="350" y="574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8" name="Google Shape;4028;p49"/>
              <p:cNvSpPr/>
              <p:nvPr/>
            </p:nvSpPr>
            <p:spPr>
              <a:xfrm>
                <a:off x="7068670" y="3145533"/>
                <a:ext cx="253169" cy="155475"/>
              </a:xfrm>
              <a:custGeom>
                <a:rect b="b" l="l" r="r" t="t"/>
                <a:pathLst>
                  <a:path extrusionOk="0" h="1582" w="2576">
                    <a:moveTo>
                      <a:pt x="2282" y="0"/>
                    </a:moveTo>
                    <a:cubicBezTo>
                      <a:pt x="1232" y="476"/>
                      <a:pt x="477" y="994"/>
                      <a:pt x="127" y="1232"/>
                    </a:cubicBezTo>
                    <a:cubicBezTo>
                      <a:pt x="71" y="1288"/>
                      <a:pt x="1" y="1344"/>
                      <a:pt x="1" y="1344"/>
                    </a:cubicBezTo>
                    <a:lnTo>
                      <a:pt x="183" y="1582"/>
                    </a:lnTo>
                    <a:cubicBezTo>
                      <a:pt x="183" y="1582"/>
                      <a:pt x="295" y="1456"/>
                      <a:pt x="421" y="1344"/>
                    </a:cubicBezTo>
                    <a:cubicBezTo>
                      <a:pt x="826" y="1106"/>
                      <a:pt x="1582" y="588"/>
                      <a:pt x="2576" y="182"/>
                    </a:cubicBezTo>
                    <a:cubicBezTo>
                      <a:pt x="2450" y="126"/>
                      <a:pt x="2394" y="56"/>
                      <a:pt x="22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29" name="Google Shape;4029;p49"/>
            <p:cNvSpPr/>
            <p:nvPr/>
          </p:nvSpPr>
          <p:spPr>
            <a:xfrm>
              <a:off x="5929756" y="3085047"/>
              <a:ext cx="532921" cy="353759"/>
            </a:xfrm>
            <a:custGeom>
              <a:rect b="b" l="l" r="r" t="t"/>
              <a:pathLst>
                <a:path extrusionOk="0" h="6354" w="9572">
                  <a:moveTo>
                    <a:pt x="406" y="1"/>
                  </a:moveTo>
                  <a:lnTo>
                    <a:pt x="0" y="169"/>
                  </a:lnTo>
                  <a:cubicBezTo>
                    <a:pt x="1749" y="4087"/>
                    <a:pt x="5598" y="6354"/>
                    <a:pt x="9572" y="6354"/>
                  </a:cubicBezTo>
                  <a:cubicBezTo>
                    <a:pt x="7473" y="6354"/>
                    <a:pt x="5430" y="5710"/>
                    <a:pt x="3680" y="4549"/>
                  </a:cubicBezTo>
                  <a:cubicBezTo>
                    <a:pt x="3904" y="4493"/>
                    <a:pt x="4086" y="4437"/>
                    <a:pt x="4254" y="4311"/>
                  </a:cubicBezTo>
                  <a:cubicBezTo>
                    <a:pt x="2631" y="3317"/>
                    <a:pt x="1232" y="1862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49"/>
            <p:cNvSpPr/>
            <p:nvPr/>
          </p:nvSpPr>
          <p:spPr>
            <a:xfrm>
              <a:off x="6462626" y="2857561"/>
              <a:ext cx="56" cy="56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49"/>
            <p:cNvSpPr/>
            <p:nvPr/>
          </p:nvSpPr>
          <p:spPr>
            <a:xfrm>
              <a:off x="5981152" y="2857561"/>
              <a:ext cx="471400" cy="470621"/>
            </a:xfrm>
            <a:custGeom>
              <a:rect b="b" l="l" r="r" t="t"/>
              <a:pathLst>
                <a:path extrusionOk="0" h="8453" w="8467">
                  <a:moveTo>
                    <a:pt x="8467" y="1"/>
                  </a:moveTo>
                  <a:lnTo>
                    <a:pt x="1" y="3737"/>
                  </a:lnTo>
                  <a:cubicBezTo>
                    <a:pt x="532" y="6242"/>
                    <a:pt x="2799" y="8341"/>
                    <a:pt x="5080" y="8453"/>
                  </a:cubicBezTo>
                  <a:lnTo>
                    <a:pt x="8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49"/>
            <p:cNvSpPr/>
            <p:nvPr/>
          </p:nvSpPr>
          <p:spPr>
            <a:xfrm>
              <a:off x="6274109" y="2857561"/>
              <a:ext cx="392676" cy="526407"/>
            </a:xfrm>
            <a:custGeom>
              <a:rect b="b" l="l" r="r" t="t"/>
              <a:pathLst>
                <a:path extrusionOk="0" h="9455" w="7053">
                  <a:moveTo>
                    <a:pt x="3387" y="1"/>
                  </a:moveTo>
                  <a:lnTo>
                    <a:pt x="0" y="8453"/>
                  </a:lnTo>
                  <a:cubicBezTo>
                    <a:pt x="850" y="9105"/>
                    <a:pt x="2070" y="9454"/>
                    <a:pt x="3327" y="9454"/>
                  </a:cubicBezTo>
                  <a:cubicBezTo>
                    <a:pt x="4658" y="9454"/>
                    <a:pt x="6031" y="9064"/>
                    <a:pt x="7053" y="8229"/>
                  </a:cubicBezTo>
                  <a:lnTo>
                    <a:pt x="3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49"/>
            <p:cNvSpPr/>
            <p:nvPr/>
          </p:nvSpPr>
          <p:spPr>
            <a:xfrm>
              <a:off x="6462626" y="2857561"/>
              <a:ext cx="56" cy="56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49"/>
            <p:cNvSpPr/>
            <p:nvPr/>
          </p:nvSpPr>
          <p:spPr>
            <a:xfrm>
              <a:off x="6462626" y="2857561"/>
              <a:ext cx="476856" cy="458150"/>
            </a:xfrm>
            <a:custGeom>
              <a:rect b="b" l="l" r="r" t="t"/>
              <a:pathLst>
                <a:path extrusionOk="0" h="8229" w="8565">
                  <a:moveTo>
                    <a:pt x="1" y="1"/>
                  </a:moveTo>
                  <a:lnTo>
                    <a:pt x="3667" y="8229"/>
                  </a:lnTo>
                  <a:cubicBezTo>
                    <a:pt x="6466" y="7641"/>
                    <a:pt x="8327" y="5136"/>
                    <a:pt x="8565" y="314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49"/>
            <p:cNvSpPr/>
            <p:nvPr/>
          </p:nvSpPr>
          <p:spPr>
            <a:xfrm>
              <a:off x="6972168" y="2620721"/>
              <a:ext cx="67812" cy="169141"/>
            </a:xfrm>
            <a:custGeom>
              <a:rect b="b" l="l" r="r" t="t"/>
              <a:pathLst>
                <a:path extrusionOk="0" h="3038" w="1218">
                  <a:moveTo>
                    <a:pt x="350" y="1"/>
                  </a:moveTo>
                  <a:lnTo>
                    <a:pt x="0" y="183"/>
                  </a:lnTo>
                  <a:lnTo>
                    <a:pt x="0" y="183"/>
                  </a:lnTo>
                  <a:lnTo>
                    <a:pt x="350" y="1"/>
                  </a:lnTo>
                  <a:cubicBezTo>
                    <a:pt x="812" y="994"/>
                    <a:pt x="1106" y="2044"/>
                    <a:pt x="1218" y="3037"/>
                  </a:cubicBezTo>
                  <a:lnTo>
                    <a:pt x="1218" y="3037"/>
                  </a:lnTo>
                  <a:cubicBezTo>
                    <a:pt x="1106" y="2044"/>
                    <a:pt x="812" y="994"/>
                    <a:pt x="350" y="1"/>
                  </a:cubicBezTo>
                  <a:close/>
                </a:path>
              </a:pathLst>
            </a:custGeom>
            <a:solidFill>
              <a:srgbClr val="FEED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49"/>
            <p:cNvSpPr/>
            <p:nvPr/>
          </p:nvSpPr>
          <p:spPr>
            <a:xfrm>
              <a:off x="6196163" y="3269719"/>
              <a:ext cx="87354" cy="58459"/>
            </a:xfrm>
            <a:custGeom>
              <a:rect b="b" l="l" r="r" t="t"/>
              <a:pathLst>
                <a:path extrusionOk="0" h="1050" w="1569">
                  <a:moveTo>
                    <a:pt x="1568" y="0"/>
                  </a:moveTo>
                  <a:lnTo>
                    <a:pt x="1568" y="0"/>
                  </a:lnTo>
                  <a:cubicBezTo>
                    <a:pt x="1050" y="238"/>
                    <a:pt x="519" y="532"/>
                    <a:pt x="1" y="770"/>
                  </a:cubicBezTo>
                  <a:cubicBezTo>
                    <a:pt x="407" y="882"/>
                    <a:pt x="757" y="994"/>
                    <a:pt x="1162" y="1050"/>
                  </a:cubicBezTo>
                  <a:lnTo>
                    <a:pt x="15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49"/>
            <p:cNvSpPr/>
            <p:nvPr/>
          </p:nvSpPr>
          <p:spPr>
            <a:xfrm>
              <a:off x="6274109" y="3088164"/>
              <a:ext cx="292182" cy="295356"/>
            </a:xfrm>
            <a:custGeom>
              <a:rect b="b" l="l" r="r" t="t"/>
              <a:pathLst>
                <a:path extrusionOk="0" h="5305" w="5248">
                  <a:moveTo>
                    <a:pt x="2337" y="2394"/>
                  </a:moveTo>
                  <a:cubicBezTo>
                    <a:pt x="2337" y="2855"/>
                    <a:pt x="2337" y="3793"/>
                    <a:pt x="1987" y="3793"/>
                  </a:cubicBezTo>
                  <a:lnTo>
                    <a:pt x="1917" y="3793"/>
                  </a:lnTo>
                  <a:cubicBezTo>
                    <a:pt x="1512" y="3681"/>
                    <a:pt x="2099" y="2744"/>
                    <a:pt x="2337" y="2394"/>
                  </a:cubicBezTo>
                  <a:close/>
                  <a:moveTo>
                    <a:pt x="5066" y="1"/>
                  </a:moveTo>
                  <a:cubicBezTo>
                    <a:pt x="3667" y="1162"/>
                    <a:pt x="2155" y="2212"/>
                    <a:pt x="518" y="3093"/>
                  </a:cubicBezTo>
                  <a:lnTo>
                    <a:pt x="0" y="4311"/>
                  </a:lnTo>
                  <a:cubicBezTo>
                    <a:pt x="868" y="4954"/>
                    <a:pt x="2099" y="5304"/>
                    <a:pt x="3317" y="5304"/>
                  </a:cubicBezTo>
                  <a:cubicBezTo>
                    <a:pt x="3667" y="5304"/>
                    <a:pt x="4086" y="5248"/>
                    <a:pt x="4492" y="5192"/>
                  </a:cubicBezTo>
                  <a:cubicBezTo>
                    <a:pt x="4366" y="5080"/>
                    <a:pt x="4254" y="4899"/>
                    <a:pt x="4142" y="4787"/>
                  </a:cubicBezTo>
                  <a:cubicBezTo>
                    <a:pt x="3960" y="4787"/>
                    <a:pt x="3792" y="4843"/>
                    <a:pt x="3611" y="4843"/>
                  </a:cubicBezTo>
                  <a:cubicBezTo>
                    <a:pt x="3443" y="4843"/>
                    <a:pt x="3261" y="4787"/>
                    <a:pt x="3093" y="4787"/>
                  </a:cubicBezTo>
                  <a:cubicBezTo>
                    <a:pt x="3037" y="4731"/>
                    <a:pt x="2967" y="4661"/>
                    <a:pt x="2967" y="4549"/>
                  </a:cubicBezTo>
                  <a:cubicBezTo>
                    <a:pt x="2967" y="4493"/>
                    <a:pt x="3093" y="4437"/>
                    <a:pt x="3149" y="4437"/>
                  </a:cubicBezTo>
                  <a:lnTo>
                    <a:pt x="3205" y="4437"/>
                  </a:lnTo>
                  <a:cubicBezTo>
                    <a:pt x="3317" y="4437"/>
                    <a:pt x="3443" y="4493"/>
                    <a:pt x="3611" y="4493"/>
                  </a:cubicBezTo>
                  <a:cubicBezTo>
                    <a:pt x="3667" y="4493"/>
                    <a:pt x="3792" y="4493"/>
                    <a:pt x="3904" y="4437"/>
                  </a:cubicBezTo>
                  <a:cubicBezTo>
                    <a:pt x="3499" y="3849"/>
                    <a:pt x="3205" y="3331"/>
                    <a:pt x="3093" y="3093"/>
                  </a:cubicBezTo>
                  <a:lnTo>
                    <a:pt x="3093" y="2911"/>
                  </a:lnTo>
                  <a:cubicBezTo>
                    <a:pt x="3093" y="2855"/>
                    <a:pt x="3093" y="2744"/>
                    <a:pt x="3149" y="2688"/>
                  </a:cubicBezTo>
                  <a:lnTo>
                    <a:pt x="5248" y="351"/>
                  </a:lnTo>
                  <a:lnTo>
                    <a:pt x="50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49"/>
            <p:cNvSpPr/>
            <p:nvPr/>
          </p:nvSpPr>
          <p:spPr>
            <a:xfrm>
              <a:off x="6705705" y="2650340"/>
              <a:ext cx="295356" cy="337390"/>
            </a:xfrm>
            <a:custGeom>
              <a:rect b="b" l="l" r="r" t="t"/>
              <a:pathLst>
                <a:path extrusionOk="0" h="6060" w="5305">
                  <a:moveTo>
                    <a:pt x="2044" y="4311"/>
                  </a:moveTo>
                  <a:cubicBezTo>
                    <a:pt x="2631" y="4311"/>
                    <a:pt x="3681" y="4422"/>
                    <a:pt x="3555" y="4828"/>
                  </a:cubicBezTo>
                  <a:cubicBezTo>
                    <a:pt x="3499" y="4898"/>
                    <a:pt x="3387" y="4954"/>
                    <a:pt x="3261" y="4954"/>
                  </a:cubicBezTo>
                  <a:cubicBezTo>
                    <a:pt x="2911" y="4954"/>
                    <a:pt x="2212" y="4548"/>
                    <a:pt x="1932" y="4311"/>
                  </a:cubicBezTo>
                  <a:close/>
                  <a:moveTo>
                    <a:pt x="4031" y="1400"/>
                  </a:moveTo>
                  <a:cubicBezTo>
                    <a:pt x="4087" y="1400"/>
                    <a:pt x="4199" y="1400"/>
                    <a:pt x="4199" y="1512"/>
                  </a:cubicBezTo>
                  <a:cubicBezTo>
                    <a:pt x="4604" y="2729"/>
                    <a:pt x="4660" y="4017"/>
                    <a:pt x="4311" y="4954"/>
                  </a:cubicBezTo>
                  <a:cubicBezTo>
                    <a:pt x="4255" y="5066"/>
                    <a:pt x="4199" y="5066"/>
                    <a:pt x="4143" y="5066"/>
                  </a:cubicBezTo>
                  <a:lnTo>
                    <a:pt x="4087" y="5066"/>
                  </a:lnTo>
                  <a:cubicBezTo>
                    <a:pt x="3961" y="5066"/>
                    <a:pt x="3905" y="4954"/>
                    <a:pt x="3961" y="4828"/>
                  </a:cubicBezTo>
                  <a:cubicBezTo>
                    <a:pt x="4255" y="3961"/>
                    <a:pt x="4255" y="2729"/>
                    <a:pt x="3849" y="1624"/>
                  </a:cubicBezTo>
                  <a:cubicBezTo>
                    <a:pt x="3849" y="1512"/>
                    <a:pt x="3905" y="1400"/>
                    <a:pt x="3961" y="1400"/>
                  </a:cubicBezTo>
                  <a:close/>
                  <a:moveTo>
                    <a:pt x="4031" y="1"/>
                  </a:moveTo>
                  <a:lnTo>
                    <a:pt x="2855" y="518"/>
                  </a:lnTo>
                  <a:cubicBezTo>
                    <a:pt x="2631" y="1050"/>
                    <a:pt x="2393" y="1512"/>
                    <a:pt x="2156" y="2030"/>
                  </a:cubicBezTo>
                  <a:cubicBezTo>
                    <a:pt x="2505" y="1862"/>
                    <a:pt x="2855" y="1806"/>
                    <a:pt x="3149" y="1806"/>
                  </a:cubicBezTo>
                  <a:cubicBezTo>
                    <a:pt x="3331" y="1806"/>
                    <a:pt x="3499" y="1862"/>
                    <a:pt x="3499" y="1974"/>
                  </a:cubicBezTo>
                  <a:cubicBezTo>
                    <a:pt x="3555" y="2323"/>
                    <a:pt x="2981" y="2449"/>
                    <a:pt x="2393" y="2449"/>
                  </a:cubicBezTo>
                  <a:lnTo>
                    <a:pt x="1932" y="2449"/>
                  </a:lnTo>
                  <a:cubicBezTo>
                    <a:pt x="1344" y="3373"/>
                    <a:pt x="756" y="4311"/>
                    <a:pt x="1" y="5122"/>
                  </a:cubicBezTo>
                  <a:lnTo>
                    <a:pt x="2505" y="6060"/>
                  </a:lnTo>
                  <a:lnTo>
                    <a:pt x="4548" y="5248"/>
                  </a:lnTo>
                  <a:cubicBezTo>
                    <a:pt x="4730" y="4716"/>
                    <a:pt x="4954" y="4255"/>
                    <a:pt x="5248" y="3779"/>
                  </a:cubicBezTo>
                  <a:cubicBezTo>
                    <a:pt x="5304" y="2449"/>
                    <a:pt x="4954" y="1106"/>
                    <a:pt x="4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49"/>
            <p:cNvSpPr/>
            <p:nvPr/>
          </p:nvSpPr>
          <p:spPr>
            <a:xfrm>
              <a:off x="6566238" y="2948756"/>
              <a:ext cx="262619" cy="152717"/>
            </a:xfrm>
            <a:custGeom>
              <a:rect b="b" l="l" r="r" t="t"/>
              <a:pathLst>
                <a:path extrusionOk="0" h="2743" w="4717">
                  <a:moveTo>
                    <a:pt x="2394" y="0"/>
                  </a:moveTo>
                  <a:cubicBezTo>
                    <a:pt x="2156" y="238"/>
                    <a:pt x="1918" y="518"/>
                    <a:pt x="1694" y="756"/>
                  </a:cubicBezTo>
                  <a:cubicBezTo>
                    <a:pt x="1806" y="812"/>
                    <a:pt x="1862" y="938"/>
                    <a:pt x="1806" y="1050"/>
                  </a:cubicBezTo>
                  <a:cubicBezTo>
                    <a:pt x="1806" y="1106"/>
                    <a:pt x="1694" y="1106"/>
                    <a:pt x="1638" y="1106"/>
                  </a:cubicBezTo>
                  <a:lnTo>
                    <a:pt x="1344" y="1106"/>
                  </a:lnTo>
                  <a:cubicBezTo>
                    <a:pt x="938" y="1511"/>
                    <a:pt x="463" y="1917"/>
                    <a:pt x="1" y="2337"/>
                  </a:cubicBezTo>
                  <a:lnTo>
                    <a:pt x="169" y="2743"/>
                  </a:lnTo>
                  <a:lnTo>
                    <a:pt x="519" y="2561"/>
                  </a:lnTo>
                  <a:lnTo>
                    <a:pt x="1162" y="2337"/>
                  </a:lnTo>
                  <a:lnTo>
                    <a:pt x="4717" y="812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40" name="Google Shape;4040;p49"/>
            <p:cNvGrpSpPr/>
            <p:nvPr/>
          </p:nvGrpSpPr>
          <p:grpSpPr>
            <a:xfrm>
              <a:off x="6257740" y="2831895"/>
              <a:ext cx="704352" cy="512648"/>
              <a:chOff x="4891674" y="2378178"/>
              <a:chExt cx="1243340" cy="904940"/>
            </a:xfrm>
          </p:grpSpPr>
          <p:sp>
            <p:nvSpPr>
              <p:cNvPr id="4041" name="Google Shape;4041;p49"/>
              <p:cNvSpPr/>
              <p:nvPr/>
            </p:nvSpPr>
            <p:spPr>
              <a:xfrm>
                <a:off x="5264351" y="2475768"/>
                <a:ext cx="378280" cy="796343"/>
              </a:xfrm>
              <a:custGeom>
                <a:rect b="b" l="l" r="r" t="t"/>
                <a:pathLst>
                  <a:path extrusionOk="0" h="8103" w="3849">
                    <a:moveTo>
                      <a:pt x="239" y="1"/>
                    </a:moveTo>
                    <a:lnTo>
                      <a:pt x="1" y="113"/>
                    </a:lnTo>
                    <a:lnTo>
                      <a:pt x="3611" y="8103"/>
                    </a:lnTo>
                    <a:lnTo>
                      <a:pt x="3849" y="7991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2" name="Google Shape;4042;p49"/>
              <p:cNvSpPr/>
              <p:nvPr/>
            </p:nvSpPr>
            <p:spPr>
              <a:xfrm>
                <a:off x="5333147" y="2435867"/>
                <a:ext cx="801867" cy="315078"/>
              </a:xfrm>
              <a:custGeom>
                <a:rect b="b" l="l" r="r" t="t"/>
                <a:pathLst>
                  <a:path extrusionOk="0" h="3206" w="8159">
                    <a:moveTo>
                      <a:pt x="56" y="1"/>
                    </a:moveTo>
                    <a:lnTo>
                      <a:pt x="0" y="225"/>
                    </a:lnTo>
                    <a:lnTo>
                      <a:pt x="8102" y="3205"/>
                    </a:lnTo>
                    <a:lnTo>
                      <a:pt x="8158" y="2967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3" name="Google Shape;4043;p49"/>
              <p:cNvSpPr/>
              <p:nvPr/>
            </p:nvSpPr>
            <p:spPr>
              <a:xfrm>
                <a:off x="4891674" y="2492279"/>
                <a:ext cx="332874" cy="790839"/>
              </a:xfrm>
              <a:custGeom>
                <a:rect b="b" l="l" r="r" t="t"/>
                <a:pathLst>
                  <a:path extrusionOk="0" h="8047" w="3387">
                    <a:moveTo>
                      <a:pt x="3149" y="0"/>
                    </a:moveTo>
                    <a:lnTo>
                      <a:pt x="0" y="7935"/>
                    </a:lnTo>
                    <a:lnTo>
                      <a:pt x="182" y="8047"/>
                    </a:lnTo>
                    <a:lnTo>
                      <a:pt x="3387" y="56"/>
                    </a:lnTo>
                    <a:lnTo>
                      <a:pt x="31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4" name="Google Shape;4044;p49"/>
              <p:cNvSpPr/>
              <p:nvPr/>
            </p:nvSpPr>
            <p:spPr>
              <a:xfrm>
                <a:off x="5150248" y="2378178"/>
                <a:ext cx="222899" cy="157539"/>
              </a:xfrm>
              <a:custGeom>
                <a:rect b="b" l="l" r="r" t="t"/>
                <a:pathLst>
                  <a:path extrusionOk="0" h="1603" w="2268">
                    <a:moveTo>
                      <a:pt x="2029" y="0"/>
                    </a:moveTo>
                    <a:lnTo>
                      <a:pt x="0" y="938"/>
                    </a:lnTo>
                    <a:cubicBezTo>
                      <a:pt x="166" y="1362"/>
                      <a:pt x="592" y="1603"/>
                      <a:pt x="1018" y="1603"/>
                    </a:cubicBezTo>
                    <a:cubicBezTo>
                      <a:pt x="1168" y="1603"/>
                      <a:pt x="1317" y="1573"/>
                      <a:pt x="1455" y="1511"/>
                    </a:cubicBezTo>
                    <a:cubicBezTo>
                      <a:pt x="2029" y="1217"/>
                      <a:pt x="2267" y="588"/>
                      <a:pt x="20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5" name="Google Shape;4045;p49"/>
              <p:cNvSpPr/>
              <p:nvPr/>
            </p:nvSpPr>
            <p:spPr>
              <a:xfrm>
                <a:off x="5418355" y="2814041"/>
                <a:ext cx="34496" cy="51006"/>
              </a:xfrm>
              <a:custGeom>
                <a:rect b="b" l="l" r="r" t="t"/>
                <a:pathLst>
                  <a:path extrusionOk="0" h="519" w="351">
                    <a:moveTo>
                      <a:pt x="183" y="1"/>
                    </a:moveTo>
                    <a:cubicBezTo>
                      <a:pt x="127" y="57"/>
                      <a:pt x="71" y="113"/>
                      <a:pt x="1" y="169"/>
                    </a:cubicBezTo>
                    <a:lnTo>
                      <a:pt x="183" y="519"/>
                    </a:lnTo>
                    <a:lnTo>
                      <a:pt x="295" y="407"/>
                    </a:lnTo>
                    <a:lnTo>
                      <a:pt x="351" y="40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6" name="Google Shape;4046;p49"/>
              <p:cNvSpPr/>
              <p:nvPr/>
            </p:nvSpPr>
            <p:spPr>
              <a:xfrm>
                <a:off x="5671426" y="2561073"/>
                <a:ext cx="257297" cy="103191"/>
              </a:xfrm>
              <a:custGeom>
                <a:rect b="b" l="l" r="r" t="t"/>
                <a:pathLst>
                  <a:path extrusionOk="0" h="1050" w="2618">
                    <a:moveTo>
                      <a:pt x="113" y="0"/>
                    </a:moveTo>
                    <a:cubicBezTo>
                      <a:pt x="113" y="56"/>
                      <a:pt x="57" y="182"/>
                      <a:pt x="1" y="238"/>
                    </a:cubicBezTo>
                    <a:lnTo>
                      <a:pt x="2324" y="1050"/>
                    </a:lnTo>
                    <a:lnTo>
                      <a:pt x="2617" y="938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47" name="Google Shape;4047;p49"/>
            <p:cNvSpPr/>
            <p:nvPr/>
          </p:nvSpPr>
          <p:spPr>
            <a:xfrm>
              <a:off x="6933195" y="2364452"/>
              <a:ext cx="908449" cy="646331"/>
            </a:xfrm>
            <a:custGeom>
              <a:rect b="b" l="l" r="r" t="t"/>
              <a:pathLst>
                <a:path extrusionOk="0" h="11609" w="16317">
                  <a:moveTo>
                    <a:pt x="16317" y="0"/>
                  </a:moveTo>
                  <a:cubicBezTo>
                    <a:pt x="12763" y="0"/>
                    <a:pt x="9096" y="1050"/>
                    <a:pt x="6242" y="3149"/>
                  </a:cubicBezTo>
                  <a:cubicBezTo>
                    <a:pt x="3317" y="5248"/>
                    <a:pt x="1106" y="8214"/>
                    <a:pt x="1" y="11601"/>
                  </a:cubicBezTo>
                  <a:cubicBezTo>
                    <a:pt x="165" y="11606"/>
                    <a:pt x="329" y="11608"/>
                    <a:pt x="493" y="11608"/>
                  </a:cubicBezTo>
                  <a:cubicBezTo>
                    <a:pt x="3882" y="11608"/>
                    <a:pt x="7247" y="10510"/>
                    <a:pt x="10090" y="8508"/>
                  </a:cubicBezTo>
                  <a:cubicBezTo>
                    <a:pt x="13000" y="6465"/>
                    <a:pt x="15155" y="3386"/>
                    <a:pt x="16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49"/>
            <p:cNvSpPr/>
            <p:nvPr/>
          </p:nvSpPr>
          <p:spPr>
            <a:xfrm>
              <a:off x="7147435" y="2851325"/>
              <a:ext cx="201098" cy="91251"/>
            </a:xfrm>
            <a:custGeom>
              <a:rect b="b" l="l" r="r" t="t"/>
              <a:pathLst>
                <a:path extrusionOk="0" h="1639" w="3612">
                  <a:moveTo>
                    <a:pt x="169" y="1"/>
                  </a:moveTo>
                  <a:lnTo>
                    <a:pt x="1" y="169"/>
                  </a:lnTo>
                  <a:cubicBezTo>
                    <a:pt x="113" y="239"/>
                    <a:pt x="1750" y="1512"/>
                    <a:pt x="3611" y="1638"/>
                  </a:cubicBezTo>
                  <a:lnTo>
                    <a:pt x="3611" y="1400"/>
                  </a:lnTo>
                  <a:cubicBezTo>
                    <a:pt x="1806" y="1288"/>
                    <a:pt x="169" y="1"/>
                    <a:pt x="169" y="1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49"/>
            <p:cNvSpPr/>
            <p:nvPr/>
          </p:nvSpPr>
          <p:spPr>
            <a:xfrm>
              <a:off x="6786713" y="2951873"/>
              <a:ext cx="227544" cy="113800"/>
            </a:xfrm>
            <a:custGeom>
              <a:rect b="b" l="l" r="r" t="t"/>
              <a:pathLst>
                <a:path extrusionOk="0" h="2044" w="4087">
                  <a:moveTo>
                    <a:pt x="3905" y="0"/>
                  </a:moveTo>
                  <a:lnTo>
                    <a:pt x="1932" y="1399"/>
                  </a:lnTo>
                  <a:cubicBezTo>
                    <a:pt x="1560" y="1644"/>
                    <a:pt x="1167" y="1745"/>
                    <a:pt x="763" y="1745"/>
                  </a:cubicBezTo>
                  <a:cubicBezTo>
                    <a:pt x="590" y="1745"/>
                    <a:pt x="415" y="1727"/>
                    <a:pt x="239" y="1693"/>
                  </a:cubicBezTo>
                  <a:lnTo>
                    <a:pt x="57" y="1637"/>
                  </a:lnTo>
                  <a:lnTo>
                    <a:pt x="1" y="1931"/>
                  </a:lnTo>
                  <a:lnTo>
                    <a:pt x="127" y="1987"/>
                  </a:lnTo>
                  <a:cubicBezTo>
                    <a:pt x="351" y="2043"/>
                    <a:pt x="533" y="2043"/>
                    <a:pt x="757" y="2043"/>
                  </a:cubicBezTo>
                  <a:cubicBezTo>
                    <a:pt x="1232" y="2043"/>
                    <a:pt x="1694" y="1931"/>
                    <a:pt x="2100" y="1637"/>
                  </a:cubicBezTo>
                  <a:lnTo>
                    <a:pt x="4087" y="238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49"/>
            <p:cNvSpPr/>
            <p:nvPr/>
          </p:nvSpPr>
          <p:spPr>
            <a:xfrm>
              <a:off x="6958918" y="2640207"/>
              <a:ext cx="645886" cy="302371"/>
            </a:xfrm>
            <a:custGeom>
              <a:rect b="b" l="l" r="r" t="t"/>
              <a:pathLst>
                <a:path extrusionOk="0" h="5431" w="11601">
                  <a:moveTo>
                    <a:pt x="8396" y="1"/>
                  </a:moveTo>
                  <a:cubicBezTo>
                    <a:pt x="8047" y="57"/>
                    <a:pt x="7753" y="113"/>
                    <a:pt x="7459" y="183"/>
                  </a:cubicBezTo>
                  <a:cubicBezTo>
                    <a:pt x="6591" y="351"/>
                    <a:pt x="5780" y="644"/>
                    <a:pt x="4898" y="994"/>
                  </a:cubicBezTo>
                  <a:cubicBezTo>
                    <a:pt x="5010" y="1638"/>
                    <a:pt x="5136" y="2156"/>
                    <a:pt x="5192" y="2450"/>
                  </a:cubicBezTo>
                  <a:lnTo>
                    <a:pt x="8396" y="183"/>
                  </a:lnTo>
                  <a:lnTo>
                    <a:pt x="8396" y="1"/>
                  </a:lnTo>
                  <a:close/>
                  <a:moveTo>
                    <a:pt x="9208" y="1"/>
                  </a:moveTo>
                  <a:lnTo>
                    <a:pt x="7109" y="1456"/>
                  </a:lnTo>
                  <a:cubicBezTo>
                    <a:pt x="7291" y="1582"/>
                    <a:pt x="7641" y="1806"/>
                    <a:pt x="8047" y="2044"/>
                  </a:cubicBezTo>
                  <a:lnTo>
                    <a:pt x="8508" y="1862"/>
                  </a:lnTo>
                  <a:lnTo>
                    <a:pt x="9334" y="1512"/>
                  </a:lnTo>
                  <a:lnTo>
                    <a:pt x="9446" y="1512"/>
                  </a:lnTo>
                  <a:cubicBezTo>
                    <a:pt x="9502" y="1512"/>
                    <a:pt x="9628" y="1582"/>
                    <a:pt x="9628" y="1638"/>
                  </a:cubicBezTo>
                  <a:cubicBezTo>
                    <a:pt x="9740" y="1988"/>
                    <a:pt x="9852" y="2338"/>
                    <a:pt x="9978" y="2687"/>
                  </a:cubicBezTo>
                  <a:cubicBezTo>
                    <a:pt x="10202" y="2743"/>
                    <a:pt x="10439" y="2743"/>
                    <a:pt x="10677" y="2799"/>
                  </a:cubicBezTo>
                  <a:cubicBezTo>
                    <a:pt x="10957" y="2505"/>
                    <a:pt x="11251" y="2212"/>
                    <a:pt x="11601" y="1932"/>
                  </a:cubicBezTo>
                  <a:cubicBezTo>
                    <a:pt x="11377" y="1456"/>
                    <a:pt x="11139" y="994"/>
                    <a:pt x="10789" y="644"/>
                  </a:cubicBezTo>
                  <a:cubicBezTo>
                    <a:pt x="10327" y="239"/>
                    <a:pt x="9796" y="57"/>
                    <a:pt x="9208" y="1"/>
                  </a:cubicBezTo>
                  <a:close/>
                  <a:moveTo>
                    <a:pt x="10034" y="2981"/>
                  </a:moveTo>
                  <a:cubicBezTo>
                    <a:pt x="10034" y="3037"/>
                    <a:pt x="10090" y="3149"/>
                    <a:pt x="10090" y="3205"/>
                  </a:cubicBezTo>
                  <a:cubicBezTo>
                    <a:pt x="10202" y="3149"/>
                    <a:pt x="10258" y="3093"/>
                    <a:pt x="10383" y="2981"/>
                  </a:cubicBezTo>
                  <a:close/>
                  <a:moveTo>
                    <a:pt x="6941" y="1638"/>
                  </a:moveTo>
                  <a:lnTo>
                    <a:pt x="3793" y="3849"/>
                  </a:lnTo>
                  <a:lnTo>
                    <a:pt x="3793" y="3849"/>
                  </a:lnTo>
                  <a:lnTo>
                    <a:pt x="7809" y="2156"/>
                  </a:lnTo>
                  <a:cubicBezTo>
                    <a:pt x="7347" y="1932"/>
                    <a:pt x="7053" y="1694"/>
                    <a:pt x="6941" y="1638"/>
                  </a:cubicBezTo>
                  <a:close/>
                  <a:moveTo>
                    <a:pt x="4730" y="1106"/>
                  </a:moveTo>
                  <a:cubicBezTo>
                    <a:pt x="3681" y="1582"/>
                    <a:pt x="2687" y="2100"/>
                    <a:pt x="1694" y="2687"/>
                  </a:cubicBezTo>
                  <a:cubicBezTo>
                    <a:pt x="1694" y="3499"/>
                    <a:pt x="1806" y="4199"/>
                    <a:pt x="1932" y="4604"/>
                  </a:cubicBezTo>
                  <a:lnTo>
                    <a:pt x="2505" y="4381"/>
                  </a:lnTo>
                  <a:lnTo>
                    <a:pt x="5010" y="2631"/>
                  </a:lnTo>
                  <a:cubicBezTo>
                    <a:pt x="4898" y="2338"/>
                    <a:pt x="4786" y="1806"/>
                    <a:pt x="4730" y="1106"/>
                  </a:cubicBezTo>
                  <a:close/>
                  <a:moveTo>
                    <a:pt x="1456" y="2855"/>
                  </a:moveTo>
                  <a:cubicBezTo>
                    <a:pt x="1400" y="2855"/>
                    <a:pt x="1344" y="2911"/>
                    <a:pt x="1288" y="2911"/>
                  </a:cubicBezTo>
                  <a:cubicBezTo>
                    <a:pt x="812" y="3737"/>
                    <a:pt x="350" y="4549"/>
                    <a:pt x="0" y="5430"/>
                  </a:cubicBezTo>
                  <a:lnTo>
                    <a:pt x="1288" y="4842"/>
                  </a:lnTo>
                  <a:lnTo>
                    <a:pt x="1750" y="4660"/>
                  </a:lnTo>
                  <a:cubicBezTo>
                    <a:pt x="1638" y="4311"/>
                    <a:pt x="1456" y="3611"/>
                    <a:pt x="1456" y="2855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49"/>
            <p:cNvSpPr/>
            <p:nvPr/>
          </p:nvSpPr>
          <p:spPr>
            <a:xfrm>
              <a:off x="7147435" y="2851325"/>
              <a:ext cx="16424" cy="9409"/>
            </a:xfrm>
            <a:custGeom>
              <a:rect b="b" l="l" r="r" t="t"/>
              <a:pathLst>
                <a:path extrusionOk="0" h="169" w="295">
                  <a:moveTo>
                    <a:pt x="169" y="1"/>
                  </a:moveTo>
                  <a:lnTo>
                    <a:pt x="1" y="169"/>
                  </a:lnTo>
                  <a:lnTo>
                    <a:pt x="57" y="169"/>
                  </a:lnTo>
                  <a:lnTo>
                    <a:pt x="295" y="113"/>
                  </a:lnTo>
                  <a:cubicBezTo>
                    <a:pt x="225" y="57"/>
                    <a:pt x="169" y="1"/>
                    <a:pt x="169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52" name="Google Shape;4052;p49"/>
            <p:cNvGrpSpPr/>
            <p:nvPr/>
          </p:nvGrpSpPr>
          <p:grpSpPr>
            <a:xfrm>
              <a:off x="6926182" y="2385286"/>
              <a:ext cx="887215" cy="626377"/>
              <a:chOff x="6071625" y="1589813"/>
              <a:chExt cx="1566134" cy="1105697"/>
            </a:xfrm>
          </p:grpSpPr>
          <p:sp>
            <p:nvSpPr>
              <p:cNvPr id="4053" name="Google Shape;4053;p49"/>
              <p:cNvSpPr/>
              <p:nvPr/>
            </p:nvSpPr>
            <p:spPr>
              <a:xfrm>
                <a:off x="6071625" y="1589813"/>
                <a:ext cx="1566134" cy="1105697"/>
              </a:xfrm>
              <a:custGeom>
                <a:rect b="b" l="l" r="r" t="t"/>
                <a:pathLst>
                  <a:path extrusionOk="0" h="11825" w="16513">
                    <a:moveTo>
                      <a:pt x="16331" y="0"/>
                    </a:moveTo>
                    <a:lnTo>
                      <a:pt x="1" y="11601"/>
                    </a:lnTo>
                    <a:lnTo>
                      <a:pt x="183" y="11824"/>
                    </a:lnTo>
                    <a:lnTo>
                      <a:pt x="16513" y="224"/>
                    </a:lnTo>
                    <a:lnTo>
                      <a:pt x="163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4" name="Google Shape;4054;p49"/>
              <p:cNvSpPr/>
              <p:nvPr/>
            </p:nvSpPr>
            <p:spPr>
              <a:xfrm>
                <a:off x="7137474" y="1936723"/>
                <a:ext cx="264175" cy="123950"/>
              </a:xfrm>
              <a:custGeom>
                <a:rect b="b" l="l" r="r" t="t"/>
                <a:pathLst>
                  <a:path extrusionOk="0" h="1582" w="3219">
                    <a:moveTo>
                      <a:pt x="126" y="0"/>
                    </a:moveTo>
                    <a:lnTo>
                      <a:pt x="1" y="182"/>
                    </a:lnTo>
                    <a:cubicBezTo>
                      <a:pt x="70" y="182"/>
                      <a:pt x="1470" y="1288"/>
                      <a:pt x="3149" y="1581"/>
                    </a:cubicBezTo>
                    <a:lnTo>
                      <a:pt x="3219" y="1344"/>
                    </a:lnTo>
                    <a:cubicBezTo>
                      <a:pt x="1526" y="1050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5" name="Google Shape;4055;p49"/>
              <p:cNvSpPr/>
              <p:nvPr/>
            </p:nvSpPr>
            <p:spPr>
              <a:xfrm>
                <a:off x="7247450" y="1610750"/>
                <a:ext cx="74400" cy="217373"/>
              </a:xfrm>
              <a:custGeom>
                <a:rect b="b" l="l" r="r" t="t"/>
                <a:pathLst>
                  <a:path extrusionOk="0" h="3037" w="757">
                    <a:moveTo>
                      <a:pt x="169" y="0"/>
                    </a:moveTo>
                    <a:cubicBezTo>
                      <a:pt x="1" y="1581"/>
                      <a:pt x="519" y="2981"/>
                      <a:pt x="519" y="3037"/>
                    </a:cubicBezTo>
                    <a:lnTo>
                      <a:pt x="757" y="2981"/>
                    </a:lnTo>
                    <a:cubicBezTo>
                      <a:pt x="757" y="2981"/>
                      <a:pt x="225" y="1525"/>
                      <a:pt x="4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6" name="Google Shape;4056;p49"/>
              <p:cNvSpPr/>
              <p:nvPr/>
            </p:nvSpPr>
            <p:spPr>
              <a:xfrm>
                <a:off x="6880275" y="1716287"/>
                <a:ext cx="103274" cy="343876"/>
              </a:xfrm>
              <a:custGeom>
                <a:rect b="b" l="l" r="r" t="t"/>
                <a:pathLst>
                  <a:path extrusionOk="0" h="4381" w="1051">
                    <a:moveTo>
                      <a:pt x="812" y="1"/>
                    </a:moveTo>
                    <a:cubicBezTo>
                      <a:pt x="1" y="1988"/>
                      <a:pt x="812" y="4325"/>
                      <a:pt x="812" y="4381"/>
                    </a:cubicBezTo>
                    <a:lnTo>
                      <a:pt x="1050" y="4325"/>
                    </a:lnTo>
                    <a:cubicBezTo>
                      <a:pt x="1050" y="4325"/>
                      <a:pt x="239" y="1988"/>
                      <a:pt x="1050" y="127"/>
                    </a:cubicBezTo>
                    <a:lnTo>
                      <a:pt x="8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7" name="Google Shape;4057;p49"/>
              <p:cNvSpPr/>
              <p:nvPr/>
            </p:nvSpPr>
            <p:spPr>
              <a:xfrm rot="-174047">
                <a:off x="6548878" y="1926539"/>
                <a:ext cx="92174" cy="378251"/>
              </a:xfrm>
              <a:custGeom>
                <a:rect b="b" l="l" r="r" t="t"/>
                <a:pathLst>
                  <a:path extrusionOk="0" h="4437" w="1050">
                    <a:moveTo>
                      <a:pt x="882" y="0"/>
                    </a:moveTo>
                    <a:cubicBezTo>
                      <a:pt x="0" y="1932"/>
                      <a:pt x="812" y="4324"/>
                      <a:pt x="812" y="4436"/>
                    </a:cubicBezTo>
                    <a:lnTo>
                      <a:pt x="1050" y="4380"/>
                    </a:lnTo>
                    <a:cubicBezTo>
                      <a:pt x="1050" y="4324"/>
                      <a:pt x="238" y="1932"/>
                      <a:pt x="1050" y="56"/>
                    </a:cubicBezTo>
                    <a:lnTo>
                      <a:pt x="8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8" name="Google Shape;4058;p49"/>
              <p:cNvSpPr/>
              <p:nvPr/>
            </p:nvSpPr>
            <p:spPr>
              <a:xfrm>
                <a:off x="6261400" y="2291500"/>
                <a:ext cx="68900" cy="240778"/>
              </a:xfrm>
              <a:custGeom>
                <a:rect b="b" l="l" r="r" t="t"/>
                <a:pathLst>
                  <a:path extrusionOk="0" h="3024" w="701">
                    <a:moveTo>
                      <a:pt x="113" y="1"/>
                    </a:moveTo>
                    <a:cubicBezTo>
                      <a:pt x="1" y="1568"/>
                      <a:pt x="463" y="2967"/>
                      <a:pt x="463" y="3023"/>
                    </a:cubicBezTo>
                    <a:lnTo>
                      <a:pt x="700" y="2967"/>
                    </a:lnTo>
                    <a:cubicBezTo>
                      <a:pt x="700" y="2967"/>
                      <a:pt x="239" y="1512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9" name="Google Shape;4059;p49"/>
              <p:cNvSpPr/>
              <p:nvPr/>
            </p:nvSpPr>
            <p:spPr>
              <a:xfrm>
                <a:off x="6375601" y="2031169"/>
                <a:ext cx="658869" cy="430554"/>
              </a:xfrm>
              <a:custGeom>
                <a:rect b="b" l="l" r="r" t="t"/>
                <a:pathLst>
                  <a:path extrusionOk="0" h="4381" w="6704">
                    <a:moveTo>
                      <a:pt x="6129" y="1"/>
                    </a:moveTo>
                    <a:cubicBezTo>
                      <a:pt x="6129" y="183"/>
                      <a:pt x="6185" y="239"/>
                      <a:pt x="6185" y="239"/>
                    </a:cubicBezTo>
                    <a:lnTo>
                      <a:pt x="5947" y="295"/>
                    </a:lnTo>
                    <a:cubicBezTo>
                      <a:pt x="5947" y="295"/>
                      <a:pt x="5947" y="239"/>
                      <a:pt x="5891" y="183"/>
                    </a:cubicBezTo>
                    <a:lnTo>
                      <a:pt x="2687" y="2450"/>
                    </a:lnTo>
                    <a:cubicBezTo>
                      <a:pt x="2743" y="2561"/>
                      <a:pt x="2743" y="2687"/>
                      <a:pt x="2743" y="2687"/>
                    </a:cubicBezTo>
                    <a:lnTo>
                      <a:pt x="2505" y="2743"/>
                    </a:lnTo>
                    <a:lnTo>
                      <a:pt x="2505" y="2631"/>
                    </a:lnTo>
                    <a:lnTo>
                      <a:pt x="0" y="4381"/>
                    </a:lnTo>
                    <a:lnTo>
                      <a:pt x="0" y="4381"/>
                    </a:lnTo>
                    <a:lnTo>
                      <a:pt x="938" y="3961"/>
                    </a:lnTo>
                    <a:lnTo>
                      <a:pt x="882" y="3961"/>
                    </a:lnTo>
                    <a:lnTo>
                      <a:pt x="1050" y="3793"/>
                    </a:lnTo>
                    <a:cubicBezTo>
                      <a:pt x="1050" y="3793"/>
                      <a:pt x="1106" y="3849"/>
                      <a:pt x="1176" y="3905"/>
                    </a:cubicBezTo>
                    <a:lnTo>
                      <a:pt x="1288" y="3849"/>
                    </a:lnTo>
                    <a:lnTo>
                      <a:pt x="4436" y="1638"/>
                    </a:lnTo>
                    <a:cubicBezTo>
                      <a:pt x="4380" y="1582"/>
                      <a:pt x="4324" y="1582"/>
                      <a:pt x="4324" y="1512"/>
                    </a:cubicBezTo>
                    <a:lnTo>
                      <a:pt x="4492" y="1344"/>
                    </a:lnTo>
                    <a:cubicBezTo>
                      <a:pt x="4492" y="1344"/>
                      <a:pt x="4548" y="1400"/>
                      <a:pt x="4604" y="1456"/>
                    </a:cubicBezTo>
                    <a:lnTo>
                      <a:pt x="67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0" name="Google Shape;4060;p49"/>
              <p:cNvSpPr/>
              <p:nvPr/>
            </p:nvSpPr>
            <p:spPr>
              <a:xfrm>
                <a:off x="6800575" y="2171900"/>
                <a:ext cx="372872" cy="164799"/>
              </a:xfrm>
              <a:custGeom>
                <a:rect b="b" l="l" r="r" t="t"/>
                <a:pathLst>
                  <a:path extrusionOk="0" h="1638" w="3849">
                    <a:moveTo>
                      <a:pt x="168" y="0"/>
                    </a:moveTo>
                    <a:lnTo>
                      <a:pt x="0" y="168"/>
                    </a:lnTo>
                    <a:cubicBezTo>
                      <a:pt x="0" y="238"/>
                      <a:pt x="56" y="238"/>
                      <a:pt x="112" y="294"/>
                    </a:cubicBezTo>
                    <a:cubicBezTo>
                      <a:pt x="224" y="350"/>
                      <a:pt x="518" y="588"/>
                      <a:pt x="980" y="812"/>
                    </a:cubicBezTo>
                    <a:lnTo>
                      <a:pt x="1218" y="700"/>
                    </a:lnTo>
                    <a:cubicBezTo>
                      <a:pt x="812" y="462"/>
                      <a:pt x="462" y="238"/>
                      <a:pt x="280" y="112"/>
                    </a:cubicBezTo>
                    <a:cubicBezTo>
                      <a:pt x="224" y="56"/>
                      <a:pt x="168" y="0"/>
                      <a:pt x="168" y="0"/>
                    </a:cubicBezTo>
                    <a:close/>
                    <a:moveTo>
                      <a:pt x="3149" y="1343"/>
                    </a:moveTo>
                    <a:cubicBezTo>
                      <a:pt x="3149" y="1455"/>
                      <a:pt x="3205" y="1511"/>
                      <a:pt x="3205" y="1637"/>
                    </a:cubicBezTo>
                    <a:lnTo>
                      <a:pt x="3554" y="1637"/>
                    </a:lnTo>
                    <a:cubicBezTo>
                      <a:pt x="3666" y="1567"/>
                      <a:pt x="3722" y="1511"/>
                      <a:pt x="3848" y="1455"/>
                    </a:cubicBezTo>
                    <a:cubicBezTo>
                      <a:pt x="3610" y="1399"/>
                      <a:pt x="3373" y="1399"/>
                      <a:pt x="3149" y="134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1" name="Google Shape;4061;p49"/>
              <p:cNvSpPr/>
              <p:nvPr/>
            </p:nvSpPr>
            <p:spPr>
              <a:xfrm>
                <a:off x="6954567" y="2031169"/>
                <a:ext cx="28993" cy="28992"/>
              </a:xfrm>
              <a:custGeom>
                <a:rect b="b" l="l" r="r" t="t"/>
                <a:pathLst>
                  <a:path extrusionOk="0" h="295" w="295">
                    <a:moveTo>
                      <a:pt x="0" y="1"/>
                    </a:moveTo>
                    <a:lnTo>
                      <a:pt x="0" y="183"/>
                    </a:lnTo>
                    <a:cubicBezTo>
                      <a:pt x="56" y="239"/>
                      <a:pt x="56" y="295"/>
                      <a:pt x="56" y="295"/>
                    </a:cubicBezTo>
                    <a:lnTo>
                      <a:pt x="294" y="239"/>
                    </a:lnTo>
                    <a:cubicBezTo>
                      <a:pt x="294" y="239"/>
                      <a:pt x="238" y="183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2" name="Google Shape;4062;p49"/>
              <p:cNvSpPr/>
              <p:nvPr/>
            </p:nvSpPr>
            <p:spPr>
              <a:xfrm>
                <a:off x="6594274" y="2128858"/>
                <a:ext cx="50909" cy="171986"/>
              </a:xfrm>
              <a:custGeom>
                <a:rect b="b" l="l" r="r" t="t"/>
                <a:pathLst>
                  <a:path extrusionOk="0" h="1750" w="518">
                    <a:moveTo>
                      <a:pt x="168" y="0"/>
                    </a:moveTo>
                    <a:cubicBezTo>
                      <a:pt x="112" y="56"/>
                      <a:pt x="56" y="112"/>
                      <a:pt x="0" y="112"/>
                    </a:cubicBezTo>
                    <a:cubicBezTo>
                      <a:pt x="56" y="812"/>
                      <a:pt x="168" y="1344"/>
                      <a:pt x="280" y="1637"/>
                    </a:cubicBezTo>
                    <a:lnTo>
                      <a:pt x="280" y="1749"/>
                    </a:lnTo>
                    <a:lnTo>
                      <a:pt x="518" y="1693"/>
                    </a:lnTo>
                    <a:cubicBezTo>
                      <a:pt x="518" y="1693"/>
                      <a:pt x="518" y="1567"/>
                      <a:pt x="462" y="1456"/>
                    </a:cubicBezTo>
                    <a:cubicBezTo>
                      <a:pt x="406" y="1162"/>
                      <a:pt x="280" y="644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3" name="Google Shape;4063;p49"/>
              <p:cNvSpPr/>
              <p:nvPr/>
            </p:nvSpPr>
            <p:spPr>
              <a:xfrm>
                <a:off x="6272407" y="2303880"/>
                <a:ext cx="46880" cy="194000"/>
              </a:xfrm>
              <a:custGeom>
                <a:rect b="b" l="l" r="r" t="t"/>
                <a:pathLst>
                  <a:path extrusionOk="0" h="1974" w="477">
                    <a:moveTo>
                      <a:pt x="239" y="0"/>
                    </a:moveTo>
                    <a:cubicBezTo>
                      <a:pt x="183" y="56"/>
                      <a:pt x="57" y="112"/>
                      <a:pt x="1" y="168"/>
                    </a:cubicBezTo>
                    <a:cubicBezTo>
                      <a:pt x="1" y="924"/>
                      <a:pt x="183" y="1624"/>
                      <a:pt x="295" y="1973"/>
                    </a:cubicBezTo>
                    <a:lnTo>
                      <a:pt x="477" y="1917"/>
                    </a:lnTo>
                    <a:cubicBezTo>
                      <a:pt x="351" y="1512"/>
                      <a:pt x="239" y="812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64" name="Google Shape;4064;p49"/>
            <p:cNvSpPr/>
            <p:nvPr/>
          </p:nvSpPr>
          <p:spPr>
            <a:xfrm>
              <a:off x="6443140" y="3101415"/>
              <a:ext cx="749553" cy="506921"/>
            </a:xfrm>
            <a:custGeom>
              <a:rect b="b" l="l" r="r" t="t"/>
              <a:pathLst>
                <a:path extrusionOk="0" h="9105" w="13463">
                  <a:moveTo>
                    <a:pt x="2324" y="1"/>
                  </a:moveTo>
                  <a:lnTo>
                    <a:pt x="113" y="2450"/>
                  </a:lnTo>
                  <a:cubicBezTo>
                    <a:pt x="1" y="2562"/>
                    <a:pt x="1" y="2673"/>
                    <a:pt x="57" y="2855"/>
                  </a:cubicBezTo>
                  <a:cubicBezTo>
                    <a:pt x="608" y="3957"/>
                    <a:pt x="3504" y="9105"/>
                    <a:pt x="9912" y="9105"/>
                  </a:cubicBezTo>
                  <a:cubicBezTo>
                    <a:pt x="10994" y="9105"/>
                    <a:pt x="12175" y="8958"/>
                    <a:pt x="13462" y="8621"/>
                  </a:cubicBezTo>
                  <a:lnTo>
                    <a:pt x="2324" y="1"/>
                  </a:ln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49"/>
            <p:cNvSpPr/>
            <p:nvPr/>
          </p:nvSpPr>
          <p:spPr>
            <a:xfrm>
              <a:off x="6446257" y="3101415"/>
              <a:ext cx="713698" cy="506475"/>
            </a:xfrm>
            <a:custGeom>
              <a:rect b="b" l="l" r="r" t="t"/>
              <a:pathLst>
                <a:path extrusionOk="0" h="9097" w="12819">
                  <a:moveTo>
                    <a:pt x="2268" y="1"/>
                  </a:moveTo>
                  <a:lnTo>
                    <a:pt x="57" y="2450"/>
                  </a:lnTo>
                  <a:cubicBezTo>
                    <a:pt x="1" y="2506"/>
                    <a:pt x="1" y="2617"/>
                    <a:pt x="1" y="2673"/>
                  </a:cubicBezTo>
                  <a:lnTo>
                    <a:pt x="1" y="2855"/>
                  </a:lnTo>
                  <a:cubicBezTo>
                    <a:pt x="519" y="3905"/>
                    <a:pt x="3443" y="9096"/>
                    <a:pt x="9852" y="9096"/>
                  </a:cubicBezTo>
                  <a:cubicBezTo>
                    <a:pt x="10720" y="9096"/>
                    <a:pt x="11769" y="8970"/>
                    <a:pt x="12819" y="8747"/>
                  </a:cubicBezTo>
                  <a:lnTo>
                    <a:pt x="12245" y="8747"/>
                  </a:lnTo>
                  <a:cubicBezTo>
                    <a:pt x="10790" y="8747"/>
                    <a:pt x="9264" y="8341"/>
                    <a:pt x="7809" y="7347"/>
                  </a:cubicBezTo>
                  <a:cubicBezTo>
                    <a:pt x="5304" y="5766"/>
                    <a:pt x="3373" y="3093"/>
                    <a:pt x="2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49"/>
            <p:cNvSpPr/>
            <p:nvPr/>
          </p:nvSpPr>
          <p:spPr>
            <a:xfrm>
              <a:off x="6572474" y="2723162"/>
              <a:ext cx="993409" cy="866136"/>
            </a:xfrm>
            <a:custGeom>
              <a:rect b="b" l="l" r="r" t="t"/>
              <a:pathLst>
                <a:path extrusionOk="0" h="15557" w="17843">
                  <a:moveTo>
                    <a:pt x="16373" y="0"/>
                  </a:moveTo>
                  <a:cubicBezTo>
                    <a:pt x="16339" y="0"/>
                    <a:pt x="16304" y="7"/>
                    <a:pt x="16275" y="22"/>
                  </a:cubicBezTo>
                  <a:lnTo>
                    <a:pt x="1" y="6795"/>
                  </a:lnTo>
                  <a:cubicBezTo>
                    <a:pt x="1106" y="9887"/>
                    <a:pt x="3037" y="12560"/>
                    <a:pt x="5542" y="14141"/>
                  </a:cubicBezTo>
                  <a:cubicBezTo>
                    <a:pt x="7036" y="15102"/>
                    <a:pt x="8558" y="15557"/>
                    <a:pt x="9992" y="15557"/>
                  </a:cubicBezTo>
                  <a:cubicBezTo>
                    <a:pt x="13259" y="15557"/>
                    <a:pt x="16075" y="13195"/>
                    <a:pt x="17087" y="9062"/>
                  </a:cubicBezTo>
                  <a:cubicBezTo>
                    <a:pt x="17842" y="6207"/>
                    <a:pt x="17548" y="3003"/>
                    <a:pt x="16569" y="148"/>
                  </a:cubicBezTo>
                  <a:cubicBezTo>
                    <a:pt x="16569" y="55"/>
                    <a:pt x="16470" y="0"/>
                    <a:pt x="16373" y="0"/>
                  </a:cubicBez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49"/>
            <p:cNvSpPr/>
            <p:nvPr/>
          </p:nvSpPr>
          <p:spPr>
            <a:xfrm>
              <a:off x="6572474" y="2724332"/>
              <a:ext cx="973923" cy="864076"/>
            </a:xfrm>
            <a:custGeom>
              <a:rect b="b" l="l" r="r" t="t"/>
              <a:pathLst>
                <a:path extrusionOk="0" h="15520" w="17493">
                  <a:moveTo>
                    <a:pt x="16275" y="1"/>
                  </a:moveTo>
                  <a:lnTo>
                    <a:pt x="15449" y="351"/>
                  </a:lnTo>
                  <a:lnTo>
                    <a:pt x="16149" y="71"/>
                  </a:lnTo>
                  <a:cubicBezTo>
                    <a:pt x="17199" y="2870"/>
                    <a:pt x="17492" y="5948"/>
                    <a:pt x="16793" y="8691"/>
                  </a:cubicBezTo>
                  <a:cubicBezTo>
                    <a:pt x="15799" y="12595"/>
                    <a:pt x="13070" y="14876"/>
                    <a:pt x="9978" y="14876"/>
                  </a:cubicBezTo>
                  <a:cubicBezTo>
                    <a:pt x="8579" y="14876"/>
                    <a:pt x="7123" y="14414"/>
                    <a:pt x="5654" y="13533"/>
                  </a:cubicBezTo>
                  <a:cubicBezTo>
                    <a:pt x="3331" y="12021"/>
                    <a:pt x="1456" y="9446"/>
                    <a:pt x="407" y="6592"/>
                  </a:cubicBezTo>
                  <a:lnTo>
                    <a:pt x="57" y="6774"/>
                  </a:lnTo>
                  <a:lnTo>
                    <a:pt x="1" y="6774"/>
                  </a:lnTo>
                  <a:cubicBezTo>
                    <a:pt x="1106" y="9866"/>
                    <a:pt x="3037" y="12539"/>
                    <a:pt x="5542" y="14120"/>
                  </a:cubicBezTo>
                  <a:cubicBezTo>
                    <a:pt x="6997" y="15114"/>
                    <a:pt x="8523" y="15520"/>
                    <a:pt x="9978" y="15520"/>
                  </a:cubicBezTo>
                  <a:cubicBezTo>
                    <a:pt x="13238" y="15520"/>
                    <a:pt x="16093" y="13183"/>
                    <a:pt x="17087" y="9041"/>
                  </a:cubicBezTo>
                  <a:cubicBezTo>
                    <a:pt x="17380" y="7935"/>
                    <a:pt x="17492" y="6774"/>
                    <a:pt x="17492" y="5598"/>
                  </a:cubicBezTo>
                  <a:cubicBezTo>
                    <a:pt x="17492" y="3793"/>
                    <a:pt x="17199" y="1876"/>
                    <a:pt x="16569" y="127"/>
                  </a:cubicBezTo>
                  <a:cubicBezTo>
                    <a:pt x="16569" y="71"/>
                    <a:pt x="16443" y="1"/>
                    <a:pt x="16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49"/>
            <p:cNvSpPr/>
            <p:nvPr/>
          </p:nvSpPr>
          <p:spPr>
            <a:xfrm>
              <a:off x="6595078" y="2728229"/>
              <a:ext cx="951319" cy="823990"/>
            </a:xfrm>
            <a:custGeom>
              <a:rect b="b" l="l" r="r" t="t"/>
              <a:pathLst>
                <a:path extrusionOk="0" h="14800" w="17087">
                  <a:moveTo>
                    <a:pt x="15743" y="1"/>
                  </a:moveTo>
                  <a:lnTo>
                    <a:pt x="1" y="6522"/>
                  </a:lnTo>
                  <a:cubicBezTo>
                    <a:pt x="1050" y="9376"/>
                    <a:pt x="2925" y="11951"/>
                    <a:pt x="5248" y="13463"/>
                  </a:cubicBezTo>
                  <a:cubicBezTo>
                    <a:pt x="6688" y="14370"/>
                    <a:pt x="8148" y="14800"/>
                    <a:pt x="9524" y="14800"/>
                  </a:cubicBezTo>
                  <a:cubicBezTo>
                    <a:pt x="12669" y="14800"/>
                    <a:pt x="15374" y="12553"/>
                    <a:pt x="16387" y="8621"/>
                  </a:cubicBezTo>
                  <a:cubicBezTo>
                    <a:pt x="17086" y="5878"/>
                    <a:pt x="16793" y="2800"/>
                    <a:pt x="15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49"/>
            <p:cNvSpPr/>
            <p:nvPr/>
          </p:nvSpPr>
          <p:spPr>
            <a:xfrm>
              <a:off x="7030572" y="2909783"/>
              <a:ext cx="56" cy="5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49"/>
            <p:cNvSpPr/>
            <p:nvPr/>
          </p:nvSpPr>
          <p:spPr>
            <a:xfrm>
              <a:off x="7030572" y="2909783"/>
              <a:ext cx="56" cy="5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71" name="Google Shape;4071;p49"/>
            <p:cNvGrpSpPr/>
            <p:nvPr/>
          </p:nvGrpSpPr>
          <p:grpSpPr>
            <a:xfrm>
              <a:off x="6630933" y="2743818"/>
              <a:ext cx="899105" cy="777491"/>
              <a:chOff x="5550444" y="2222702"/>
              <a:chExt cx="1587123" cy="1372447"/>
            </a:xfrm>
          </p:grpSpPr>
          <p:sp>
            <p:nvSpPr>
              <p:cNvPr id="4072" name="Google Shape;4072;p49"/>
              <p:cNvSpPr/>
              <p:nvPr/>
            </p:nvSpPr>
            <p:spPr>
              <a:xfrm>
                <a:off x="5550444" y="2515669"/>
                <a:ext cx="705552" cy="910443"/>
              </a:xfrm>
              <a:custGeom>
                <a:rect b="b" l="l" r="r" t="t"/>
                <a:pathLst>
                  <a:path extrusionOk="0" h="9264" w="7179">
                    <a:moveTo>
                      <a:pt x="7179" y="0"/>
                    </a:moveTo>
                    <a:lnTo>
                      <a:pt x="0" y="3037"/>
                    </a:lnTo>
                    <a:cubicBezTo>
                      <a:pt x="406" y="5598"/>
                      <a:pt x="2575" y="8634"/>
                      <a:pt x="4842" y="9264"/>
                    </a:cubicBezTo>
                    <a:lnTo>
                      <a:pt x="71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3" name="Google Shape;4073;p49"/>
              <p:cNvSpPr/>
              <p:nvPr/>
            </p:nvSpPr>
            <p:spPr>
              <a:xfrm>
                <a:off x="6255896" y="2222702"/>
                <a:ext cx="881670" cy="785336"/>
              </a:xfrm>
              <a:custGeom>
                <a:rect b="b" l="l" r="r" t="t"/>
                <a:pathLst>
                  <a:path extrusionOk="0" h="7991" w="8971">
                    <a:moveTo>
                      <a:pt x="7221" y="1"/>
                    </a:moveTo>
                    <a:lnTo>
                      <a:pt x="1" y="2981"/>
                    </a:lnTo>
                    <a:lnTo>
                      <a:pt x="7865" y="7991"/>
                    </a:lnTo>
                    <a:cubicBezTo>
                      <a:pt x="8691" y="6242"/>
                      <a:pt x="8971" y="2869"/>
                      <a:pt x="7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4" name="Google Shape;4074;p49"/>
              <p:cNvSpPr/>
              <p:nvPr/>
            </p:nvSpPr>
            <p:spPr>
              <a:xfrm>
                <a:off x="6255896" y="2515669"/>
                <a:ext cx="773070" cy="991620"/>
              </a:xfrm>
              <a:custGeom>
                <a:rect b="b" l="l" r="r" t="t"/>
                <a:pathLst>
                  <a:path extrusionOk="0" h="10090" w="7866">
                    <a:moveTo>
                      <a:pt x="1" y="0"/>
                    </a:moveTo>
                    <a:lnTo>
                      <a:pt x="3905" y="10090"/>
                    </a:lnTo>
                    <a:cubicBezTo>
                      <a:pt x="6060" y="9908"/>
                      <a:pt x="7753" y="8047"/>
                      <a:pt x="7865" y="501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5" name="Google Shape;4075;p49"/>
              <p:cNvSpPr/>
              <p:nvPr/>
            </p:nvSpPr>
            <p:spPr>
              <a:xfrm>
                <a:off x="6026216" y="2515669"/>
                <a:ext cx="613464" cy="1079480"/>
              </a:xfrm>
              <a:custGeom>
                <a:rect b="b" l="l" r="r" t="t"/>
                <a:pathLst>
                  <a:path extrusionOk="0" h="10984" w="6242">
                    <a:moveTo>
                      <a:pt x="2338" y="0"/>
                    </a:moveTo>
                    <a:lnTo>
                      <a:pt x="1" y="9264"/>
                    </a:lnTo>
                    <a:cubicBezTo>
                      <a:pt x="1230" y="10470"/>
                      <a:pt x="2623" y="10983"/>
                      <a:pt x="3839" y="10983"/>
                    </a:cubicBezTo>
                    <a:cubicBezTo>
                      <a:pt x="4811" y="10983"/>
                      <a:pt x="5670" y="10655"/>
                      <a:pt x="6242" y="10090"/>
                    </a:cubicBezTo>
                    <a:lnTo>
                      <a:pt x="23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76" name="Google Shape;4076;p49"/>
            <p:cNvGrpSpPr/>
            <p:nvPr/>
          </p:nvGrpSpPr>
          <p:grpSpPr>
            <a:xfrm>
              <a:off x="6708823" y="2851325"/>
              <a:ext cx="743324" cy="606963"/>
              <a:chOff x="5687937" y="2412477"/>
              <a:chExt cx="1312134" cy="1071426"/>
            </a:xfrm>
          </p:grpSpPr>
          <p:sp>
            <p:nvSpPr>
              <p:cNvPr id="4077" name="Google Shape;4077;p49"/>
              <p:cNvSpPr/>
              <p:nvPr/>
            </p:nvSpPr>
            <p:spPr>
              <a:xfrm>
                <a:off x="6639581" y="3129022"/>
                <a:ext cx="108796" cy="177489"/>
              </a:xfrm>
              <a:custGeom>
                <a:rect b="b" l="l" r="r" t="t"/>
                <a:pathLst>
                  <a:path extrusionOk="0" h="1806" w="1107">
                    <a:moveTo>
                      <a:pt x="1" y="0"/>
                    </a:moveTo>
                    <a:lnTo>
                      <a:pt x="1" y="0"/>
                    </a:lnTo>
                    <a:cubicBezTo>
                      <a:pt x="57" y="518"/>
                      <a:pt x="407" y="1806"/>
                      <a:pt x="757" y="1806"/>
                    </a:cubicBezTo>
                    <a:lnTo>
                      <a:pt x="813" y="1806"/>
                    </a:lnTo>
                    <a:cubicBezTo>
                      <a:pt x="1106" y="1624"/>
                      <a:pt x="351" y="46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8" name="Google Shape;4078;p49"/>
              <p:cNvSpPr/>
              <p:nvPr/>
            </p:nvSpPr>
            <p:spPr>
              <a:xfrm>
                <a:off x="6438795" y="2716451"/>
                <a:ext cx="172088" cy="251787"/>
              </a:xfrm>
              <a:custGeom>
                <a:rect b="b" l="l" r="r" t="t"/>
                <a:pathLst>
                  <a:path extrusionOk="0" h="2562" w="1751">
                    <a:moveTo>
                      <a:pt x="1" y="0"/>
                    </a:moveTo>
                    <a:cubicBezTo>
                      <a:pt x="113" y="756"/>
                      <a:pt x="701" y="2561"/>
                      <a:pt x="1162" y="2561"/>
                    </a:cubicBezTo>
                    <a:cubicBezTo>
                      <a:pt x="1232" y="2561"/>
                      <a:pt x="1288" y="2561"/>
                      <a:pt x="1288" y="2505"/>
                    </a:cubicBezTo>
                    <a:cubicBezTo>
                      <a:pt x="1750" y="2211"/>
                      <a:pt x="533" y="644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9" name="Google Shape;4079;p49"/>
              <p:cNvSpPr/>
              <p:nvPr/>
            </p:nvSpPr>
            <p:spPr>
              <a:xfrm>
                <a:off x="6759285" y="2412477"/>
                <a:ext cx="213268" cy="85403"/>
              </a:xfrm>
              <a:custGeom>
                <a:rect b="b" l="l" r="r" t="t"/>
                <a:pathLst>
                  <a:path extrusionOk="0" h="869" w="2170">
                    <a:moveTo>
                      <a:pt x="1582" y="1"/>
                    </a:moveTo>
                    <a:cubicBezTo>
                      <a:pt x="1120" y="1"/>
                      <a:pt x="350" y="351"/>
                      <a:pt x="0" y="589"/>
                    </a:cubicBezTo>
                    <a:cubicBezTo>
                      <a:pt x="350" y="701"/>
                      <a:pt x="938" y="868"/>
                      <a:pt x="1400" y="868"/>
                    </a:cubicBezTo>
                    <a:cubicBezTo>
                      <a:pt x="1875" y="868"/>
                      <a:pt x="2169" y="757"/>
                      <a:pt x="2099" y="351"/>
                    </a:cubicBezTo>
                    <a:cubicBezTo>
                      <a:pt x="2043" y="113"/>
                      <a:pt x="1875" y="1"/>
                      <a:pt x="1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0" name="Google Shape;4080;p49"/>
              <p:cNvSpPr/>
              <p:nvPr/>
            </p:nvSpPr>
            <p:spPr>
              <a:xfrm>
                <a:off x="6869261" y="2732962"/>
                <a:ext cx="130811" cy="97688"/>
              </a:xfrm>
              <a:custGeom>
                <a:rect b="b" l="l" r="r" t="t"/>
                <a:pathLst>
                  <a:path extrusionOk="0" h="994" w="1331">
                    <a:moveTo>
                      <a:pt x="1" y="0"/>
                    </a:moveTo>
                    <a:lnTo>
                      <a:pt x="1" y="0"/>
                    </a:lnTo>
                    <a:cubicBezTo>
                      <a:pt x="225" y="350"/>
                      <a:pt x="812" y="994"/>
                      <a:pt x="1050" y="994"/>
                    </a:cubicBezTo>
                    <a:cubicBezTo>
                      <a:pt x="1106" y="994"/>
                      <a:pt x="1162" y="938"/>
                      <a:pt x="1218" y="882"/>
                    </a:cubicBezTo>
                    <a:cubicBezTo>
                      <a:pt x="1330" y="532"/>
                      <a:pt x="351" y="12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1" name="Google Shape;4081;p49"/>
              <p:cNvSpPr/>
              <p:nvPr/>
            </p:nvSpPr>
            <p:spPr>
              <a:xfrm>
                <a:off x="6129410" y="3111136"/>
                <a:ext cx="114201" cy="246283"/>
              </a:xfrm>
              <a:custGeom>
                <a:rect b="b" l="l" r="r" t="t"/>
                <a:pathLst>
                  <a:path extrusionOk="0" h="2506" w="1162">
                    <a:moveTo>
                      <a:pt x="1162" y="0"/>
                    </a:moveTo>
                    <a:lnTo>
                      <a:pt x="1162" y="0"/>
                    </a:lnTo>
                    <a:cubicBezTo>
                      <a:pt x="756" y="532"/>
                      <a:pt x="0" y="2155"/>
                      <a:pt x="588" y="2505"/>
                    </a:cubicBezTo>
                    <a:lnTo>
                      <a:pt x="700" y="2505"/>
                    </a:lnTo>
                    <a:cubicBezTo>
                      <a:pt x="1162" y="2505"/>
                      <a:pt x="1162" y="756"/>
                      <a:pt x="11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2" name="Google Shape;4082;p49"/>
              <p:cNvSpPr/>
              <p:nvPr/>
            </p:nvSpPr>
            <p:spPr>
              <a:xfrm>
                <a:off x="5934128" y="2687557"/>
                <a:ext cx="184373" cy="177489"/>
              </a:xfrm>
              <a:custGeom>
                <a:rect b="b" l="l" r="r" t="t"/>
                <a:pathLst>
                  <a:path extrusionOk="0" h="1806" w="1876">
                    <a:moveTo>
                      <a:pt x="1875" y="1"/>
                    </a:moveTo>
                    <a:lnTo>
                      <a:pt x="1875" y="1"/>
                    </a:lnTo>
                    <a:cubicBezTo>
                      <a:pt x="1344" y="168"/>
                      <a:pt x="0" y="1050"/>
                      <a:pt x="476" y="1638"/>
                    </a:cubicBezTo>
                    <a:cubicBezTo>
                      <a:pt x="532" y="1750"/>
                      <a:pt x="588" y="1806"/>
                      <a:pt x="700" y="1806"/>
                    </a:cubicBezTo>
                    <a:cubicBezTo>
                      <a:pt x="1120" y="1806"/>
                      <a:pt x="1694" y="588"/>
                      <a:pt x="1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3" name="Google Shape;4083;p49"/>
              <p:cNvSpPr/>
              <p:nvPr/>
            </p:nvSpPr>
            <p:spPr>
              <a:xfrm>
                <a:off x="6393488" y="3243123"/>
                <a:ext cx="114201" cy="240780"/>
              </a:xfrm>
              <a:custGeom>
                <a:rect b="b" l="l" r="r" t="t"/>
                <a:pathLst>
                  <a:path extrusionOk="0" h="2450" w="1162">
                    <a:moveTo>
                      <a:pt x="56" y="1"/>
                    </a:moveTo>
                    <a:lnTo>
                      <a:pt x="56" y="1"/>
                    </a:lnTo>
                    <a:cubicBezTo>
                      <a:pt x="0" y="701"/>
                      <a:pt x="168" y="2450"/>
                      <a:pt x="644" y="2450"/>
                    </a:cubicBezTo>
                    <a:lnTo>
                      <a:pt x="700" y="2450"/>
                    </a:lnTo>
                    <a:cubicBezTo>
                      <a:pt x="1162" y="2394"/>
                      <a:pt x="406" y="701"/>
                      <a:pt x="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4" name="Google Shape;4084;p49"/>
              <p:cNvSpPr/>
              <p:nvPr/>
            </p:nvSpPr>
            <p:spPr>
              <a:xfrm>
                <a:off x="5814423" y="3031334"/>
                <a:ext cx="143194" cy="182993"/>
              </a:xfrm>
              <a:custGeom>
                <a:rect b="b" l="l" r="r" t="t"/>
                <a:pathLst>
                  <a:path extrusionOk="0" h="1862" w="1457">
                    <a:moveTo>
                      <a:pt x="1456" y="1"/>
                    </a:moveTo>
                    <a:cubicBezTo>
                      <a:pt x="994" y="295"/>
                      <a:pt x="1" y="1288"/>
                      <a:pt x="463" y="1750"/>
                    </a:cubicBezTo>
                    <a:cubicBezTo>
                      <a:pt x="519" y="1806"/>
                      <a:pt x="519" y="1862"/>
                      <a:pt x="589" y="1862"/>
                    </a:cubicBezTo>
                    <a:cubicBezTo>
                      <a:pt x="994" y="1862"/>
                      <a:pt x="1344" y="589"/>
                      <a:pt x="1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5" name="Google Shape;4085;p49"/>
              <p:cNvSpPr/>
              <p:nvPr/>
            </p:nvSpPr>
            <p:spPr>
              <a:xfrm>
                <a:off x="5687937" y="2888339"/>
                <a:ext cx="126585" cy="74396"/>
              </a:xfrm>
              <a:custGeom>
                <a:rect b="b" l="l" r="r" t="t"/>
                <a:pathLst>
                  <a:path extrusionOk="0" h="757" w="1288">
                    <a:moveTo>
                      <a:pt x="1288" y="1"/>
                    </a:moveTo>
                    <a:cubicBezTo>
                      <a:pt x="882" y="1"/>
                      <a:pt x="1" y="224"/>
                      <a:pt x="182" y="644"/>
                    </a:cubicBezTo>
                    <a:cubicBezTo>
                      <a:pt x="238" y="700"/>
                      <a:pt x="294" y="756"/>
                      <a:pt x="406" y="756"/>
                    </a:cubicBezTo>
                    <a:cubicBezTo>
                      <a:pt x="644" y="756"/>
                      <a:pt x="1106" y="294"/>
                      <a:pt x="1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6" name="Google Shape;4086;p49"/>
              <p:cNvSpPr/>
              <p:nvPr/>
            </p:nvSpPr>
            <p:spPr>
              <a:xfrm>
                <a:off x="6290294" y="2882836"/>
                <a:ext cx="90909" cy="154099"/>
              </a:xfrm>
              <a:custGeom>
                <a:rect b="b" l="l" r="r" t="t"/>
                <a:pathLst>
                  <a:path extrusionOk="0" h="1568" w="925">
                    <a:moveTo>
                      <a:pt x="1" y="1"/>
                    </a:moveTo>
                    <a:lnTo>
                      <a:pt x="1" y="1"/>
                    </a:lnTo>
                    <a:cubicBezTo>
                      <a:pt x="57" y="462"/>
                      <a:pt x="295" y="1568"/>
                      <a:pt x="574" y="1568"/>
                    </a:cubicBezTo>
                    <a:cubicBezTo>
                      <a:pt x="924" y="1456"/>
                      <a:pt x="295" y="406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7" name="Google Shape;4087;p49"/>
              <p:cNvSpPr/>
              <p:nvPr/>
            </p:nvSpPr>
            <p:spPr>
              <a:xfrm>
                <a:off x="6719384" y="2939247"/>
                <a:ext cx="184373" cy="177489"/>
              </a:xfrm>
              <a:custGeom>
                <a:rect b="b" l="l" r="r" t="t"/>
                <a:pathLst>
                  <a:path extrusionOk="0" h="1806" w="1876">
                    <a:moveTo>
                      <a:pt x="1" y="0"/>
                    </a:moveTo>
                    <a:cubicBezTo>
                      <a:pt x="294" y="588"/>
                      <a:pt x="1050" y="1805"/>
                      <a:pt x="1456" y="1805"/>
                    </a:cubicBezTo>
                    <a:cubicBezTo>
                      <a:pt x="1526" y="1805"/>
                      <a:pt x="1582" y="1749"/>
                      <a:pt x="1638" y="1694"/>
                    </a:cubicBezTo>
                    <a:cubicBezTo>
                      <a:pt x="1876" y="1232"/>
                      <a:pt x="532" y="35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8" name="Google Shape;4088;p49"/>
              <p:cNvSpPr/>
              <p:nvPr/>
            </p:nvSpPr>
            <p:spPr>
              <a:xfrm>
                <a:off x="6570883" y="2595372"/>
                <a:ext cx="188501" cy="81275"/>
              </a:xfrm>
              <a:custGeom>
                <a:rect b="b" l="l" r="r" t="t"/>
                <a:pathLst>
                  <a:path extrusionOk="0" h="827" w="1918">
                    <a:moveTo>
                      <a:pt x="812" y="1"/>
                    </a:moveTo>
                    <a:cubicBezTo>
                      <a:pt x="518" y="1"/>
                      <a:pt x="238" y="57"/>
                      <a:pt x="0" y="57"/>
                    </a:cubicBezTo>
                    <a:cubicBezTo>
                      <a:pt x="406" y="351"/>
                      <a:pt x="1218" y="827"/>
                      <a:pt x="1637" y="827"/>
                    </a:cubicBezTo>
                    <a:cubicBezTo>
                      <a:pt x="1805" y="827"/>
                      <a:pt x="1917" y="701"/>
                      <a:pt x="1917" y="533"/>
                    </a:cubicBezTo>
                    <a:cubicBezTo>
                      <a:pt x="1917" y="127"/>
                      <a:pt x="140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89" name="Google Shape;4089;p49"/>
            <p:cNvGrpSpPr/>
            <p:nvPr/>
          </p:nvGrpSpPr>
          <p:grpSpPr>
            <a:xfrm>
              <a:off x="6887263" y="2890297"/>
              <a:ext cx="607699" cy="606961"/>
              <a:chOff x="6002924" y="2481272"/>
              <a:chExt cx="1072726" cy="1071422"/>
            </a:xfrm>
          </p:grpSpPr>
          <p:sp>
            <p:nvSpPr>
              <p:cNvPr id="4090" name="Google Shape;4090;p49"/>
              <p:cNvSpPr/>
              <p:nvPr/>
            </p:nvSpPr>
            <p:spPr>
              <a:xfrm>
                <a:off x="6002924" y="2555570"/>
                <a:ext cx="258575" cy="917322"/>
              </a:xfrm>
              <a:custGeom>
                <a:rect b="b" l="l" r="r" t="t"/>
                <a:pathLst>
                  <a:path extrusionOk="0" h="9334" w="2631">
                    <a:moveTo>
                      <a:pt x="2393" y="0"/>
                    </a:moveTo>
                    <a:lnTo>
                      <a:pt x="0" y="9278"/>
                    </a:lnTo>
                    <a:lnTo>
                      <a:pt x="238" y="9334"/>
                    </a:lnTo>
                    <a:lnTo>
                      <a:pt x="2631" y="56"/>
                    </a:lnTo>
                    <a:lnTo>
                      <a:pt x="239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1" name="Google Shape;4091;p49"/>
              <p:cNvSpPr/>
              <p:nvPr/>
            </p:nvSpPr>
            <p:spPr>
              <a:xfrm>
                <a:off x="6330196" y="2544563"/>
                <a:ext cx="745454" cy="486867"/>
              </a:xfrm>
              <a:custGeom>
                <a:rect b="b" l="l" r="r" t="t"/>
                <a:pathLst>
                  <a:path extrusionOk="0" h="4954" w="7585">
                    <a:moveTo>
                      <a:pt x="112" y="0"/>
                    </a:moveTo>
                    <a:lnTo>
                      <a:pt x="0" y="224"/>
                    </a:lnTo>
                    <a:lnTo>
                      <a:pt x="7459" y="4954"/>
                    </a:lnTo>
                    <a:lnTo>
                      <a:pt x="7585" y="477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2" name="Google Shape;4092;p49"/>
              <p:cNvSpPr/>
              <p:nvPr/>
            </p:nvSpPr>
            <p:spPr>
              <a:xfrm>
                <a:off x="6284790" y="2595372"/>
                <a:ext cx="389287" cy="957321"/>
              </a:xfrm>
              <a:custGeom>
                <a:rect b="b" l="l" r="r" t="t"/>
                <a:pathLst>
                  <a:path extrusionOk="0" h="9741" w="3961">
                    <a:moveTo>
                      <a:pt x="225" y="1"/>
                    </a:moveTo>
                    <a:lnTo>
                      <a:pt x="1" y="127"/>
                    </a:lnTo>
                    <a:lnTo>
                      <a:pt x="3723" y="9740"/>
                    </a:lnTo>
                    <a:lnTo>
                      <a:pt x="3961" y="9684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3" name="Google Shape;4093;p49"/>
              <p:cNvSpPr/>
              <p:nvPr/>
            </p:nvSpPr>
            <p:spPr>
              <a:xfrm>
                <a:off x="6169312" y="2481272"/>
                <a:ext cx="189877" cy="164811"/>
              </a:xfrm>
              <a:custGeom>
                <a:rect b="b" l="l" r="r" t="t"/>
                <a:pathLst>
                  <a:path extrusionOk="0" h="1677" w="1932">
                    <a:moveTo>
                      <a:pt x="1749" y="1"/>
                    </a:moveTo>
                    <a:lnTo>
                      <a:pt x="0" y="756"/>
                    </a:lnTo>
                    <a:cubicBezTo>
                      <a:pt x="126" y="1050"/>
                      <a:pt x="350" y="1344"/>
                      <a:pt x="588" y="1512"/>
                    </a:cubicBezTo>
                    <a:cubicBezTo>
                      <a:pt x="753" y="1623"/>
                      <a:pt x="925" y="1676"/>
                      <a:pt x="1086" y="1676"/>
                    </a:cubicBezTo>
                    <a:cubicBezTo>
                      <a:pt x="1432" y="1676"/>
                      <a:pt x="1729" y="1433"/>
                      <a:pt x="1805" y="994"/>
                    </a:cubicBezTo>
                    <a:cubicBezTo>
                      <a:pt x="1931" y="644"/>
                      <a:pt x="1875" y="350"/>
                      <a:pt x="17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94" name="Google Shape;4094;p49"/>
            <p:cNvGrpSpPr/>
            <p:nvPr/>
          </p:nvGrpSpPr>
          <p:grpSpPr>
            <a:xfrm>
              <a:off x="6741560" y="2821762"/>
              <a:ext cx="753401" cy="678616"/>
              <a:chOff x="5745726" y="2360291"/>
              <a:chExt cx="1329923" cy="1197910"/>
            </a:xfrm>
          </p:grpSpPr>
          <p:sp>
            <p:nvSpPr>
              <p:cNvPr id="4095" name="Google Shape;4095;p49"/>
              <p:cNvSpPr/>
              <p:nvPr/>
            </p:nvSpPr>
            <p:spPr>
              <a:xfrm>
                <a:off x="6965575" y="2360291"/>
                <a:ext cx="110074" cy="528143"/>
              </a:xfrm>
              <a:custGeom>
                <a:rect b="b" l="l" r="r" t="t"/>
                <a:pathLst>
                  <a:path extrusionOk="0" h="5374" w="1120">
                    <a:moveTo>
                      <a:pt x="126" y="0"/>
                    </a:moveTo>
                    <a:cubicBezTo>
                      <a:pt x="70" y="70"/>
                      <a:pt x="0" y="126"/>
                      <a:pt x="70" y="238"/>
                    </a:cubicBezTo>
                    <a:cubicBezTo>
                      <a:pt x="644" y="1343"/>
                      <a:pt x="770" y="2981"/>
                      <a:pt x="350" y="5136"/>
                    </a:cubicBezTo>
                    <a:cubicBezTo>
                      <a:pt x="350" y="5248"/>
                      <a:pt x="420" y="5374"/>
                      <a:pt x="532" y="5374"/>
                    </a:cubicBezTo>
                    <a:cubicBezTo>
                      <a:pt x="644" y="5374"/>
                      <a:pt x="700" y="5318"/>
                      <a:pt x="700" y="5192"/>
                    </a:cubicBezTo>
                    <a:cubicBezTo>
                      <a:pt x="1120" y="2981"/>
                      <a:pt x="994" y="1288"/>
                      <a:pt x="350" y="70"/>
                    </a:cubicBezTo>
                    <a:cubicBezTo>
                      <a:pt x="350" y="0"/>
                      <a:pt x="294" y="0"/>
                      <a:pt x="2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6" name="Google Shape;4096;p49"/>
              <p:cNvSpPr/>
              <p:nvPr/>
            </p:nvSpPr>
            <p:spPr>
              <a:xfrm>
                <a:off x="6753782" y="3116639"/>
                <a:ext cx="229779" cy="282056"/>
              </a:xfrm>
              <a:custGeom>
                <a:rect b="b" l="l" r="r" t="t"/>
                <a:pathLst>
                  <a:path extrusionOk="0" h="2870" w="2338">
                    <a:moveTo>
                      <a:pt x="2099" y="0"/>
                    </a:moveTo>
                    <a:cubicBezTo>
                      <a:pt x="2043" y="0"/>
                      <a:pt x="1987" y="70"/>
                      <a:pt x="1987" y="126"/>
                    </a:cubicBezTo>
                    <a:cubicBezTo>
                      <a:pt x="1526" y="1288"/>
                      <a:pt x="882" y="2225"/>
                      <a:pt x="126" y="2519"/>
                    </a:cubicBezTo>
                    <a:cubicBezTo>
                      <a:pt x="56" y="2575"/>
                      <a:pt x="0" y="2687"/>
                      <a:pt x="56" y="2743"/>
                    </a:cubicBezTo>
                    <a:cubicBezTo>
                      <a:pt x="56" y="2869"/>
                      <a:pt x="126" y="2869"/>
                      <a:pt x="238" y="2869"/>
                    </a:cubicBezTo>
                    <a:lnTo>
                      <a:pt x="294" y="2869"/>
                    </a:lnTo>
                    <a:cubicBezTo>
                      <a:pt x="1106" y="2519"/>
                      <a:pt x="1875" y="1526"/>
                      <a:pt x="2281" y="238"/>
                    </a:cubicBezTo>
                    <a:cubicBezTo>
                      <a:pt x="2337" y="182"/>
                      <a:pt x="2281" y="70"/>
                      <a:pt x="2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7" name="Google Shape;4097;p49"/>
              <p:cNvSpPr/>
              <p:nvPr/>
            </p:nvSpPr>
            <p:spPr>
              <a:xfrm>
                <a:off x="6123906" y="3420515"/>
                <a:ext cx="119705" cy="81275"/>
              </a:xfrm>
              <a:custGeom>
                <a:rect b="b" l="l" r="r" t="t"/>
                <a:pathLst>
                  <a:path extrusionOk="0" h="827" w="1218">
                    <a:moveTo>
                      <a:pt x="168" y="1"/>
                    </a:moveTo>
                    <a:cubicBezTo>
                      <a:pt x="112" y="1"/>
                      <a:pt x="56" y="57"/>
                      <a:pt x="0" y="127"/>
                    </a:cubicBezTo>
                    <a:cubicBezTo>
                      <a:pt x="0" y="183"/>
                      <a:pt x="0" y="295"/>
                      <a:pt x="112" y="351"/>
                    </a:cubicBezTo>
                    <a:cubicBezTo>
                      <a:pt x="350" y="477"/>
                      <a:pt x="644" y="645"/>
                      <a:pt x="938" y="827"/>
                    </a:cubicBezTo>
                    <a:lnTo>
                      <a:pt x="1050" y="827"/>
                    </a:lnTo>
                    <a:cubicBezTo>
                      <a:pt x="1106" y="827"/>
                      <a:pt x="1162" y="827"/>
                      <a:pt x="1162" y="757"/>
                    </a:cubicBezTo>
                    <a:cubicBezTo>
                      <a:pt x="1218" y="645"/>
                      <a:pt x="1218" y="533"/>
                      <a:pt x="1106" y="477"/>
                    </a:cubicBezTo>
                    <a:cubicBezTo>
                      <a:pt x="812" y="351"/>
                      <a:pt x="518" y="183"/>
                      <a:pt x="294" y="57"/>
                    </a:cubicBezTo>
                    <a:cubicBezTo>
                      <a:pt x="238" y="1"/>
                      <a:pt x="238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8" name="Google Shape;4098;p49"/>
              <p:cNvSpPr/>
              <p:nvPr/>
            </p:nvSpPr>
            <p:spPr>
              <a:xfrm>
                <a:off x="6277911" y="3478302"/>
                <a:ext cx="287567" cy="79900"/>
              </a:xfrm>
              <a:custGeom>
                <a:rect b="b" l="l" r="r" t="t"/>
                <a:pathLst>
                  <a:path extrusionOk="0" h="813" w="2926">
                    <a:moveTo>
                      <a:pt x="2743" y="1"/>
                    </a:moveTo>
                    <a:cubicBezTo>
                      <a:pt x="2687" y="1"/>
                      <a:pt x="2687" y="1"/>
                      <a:pt x="2631" y="57"/>
                    </a:cubicBezTo>
                    <a:cubicBezTo>
                      <a:pt x="2282" y="295"/>
                      <a:pt x="1876" y="462"/>
                      <a:pt x="1400" y="462"/>
                    </a:cubicBezTo>
                    <a:cubicBezTo>
                      <a:pt x="1050" y="462"/>
                      <a:pt x="700" y="351"/>
                      <a:pt x="295" y="239"/>
                    </a:cubicBezTo>
                    <a:lnTo>
                      <a:pt x="239" y="239"/>
                    </a:lnTo>
                    <a:cubicBezTo>
                      <a:pt x="127" y="239"/>
                      <a:pt x="71" y="239"/>
                      <a:pt x="71" y="351"/>
                    </a:cubicBezTo>
                    <a:cubicBezTo>
                      <a:pt x="1" y="407"/>
                      <a:pt x="71" y="518"/>
                      <a:pt x="183" y="588"/>
                    </a:cubicBezTo>
                    <a:cubicBezTo>
                      <a:pt x="588" y="700"/>
                      <a:pt x="1050" y="812"/>
                      <a:pt x="1400" y="812"/>
                    </a:cubicBezTo>
                    <a:cubicBezTo>
                      <a:pt x="1932" y="812"/>
                      <a:pt x="2450" y="644"/>
                      <a:pt x="2869" y="351"/>
                    </a:cubicBezTo>
                    <a:cubicBezTo>
                      <a:pt x="2925" y="295"/>
                      <a:pt x="2925" y="169"/>
                      <a:pt x="2869" y="57"/>
                    </a:cubicBezTo>
                    <a:cubicBezTo>
                      <a:pt x="2869" y="57"/>
                      <a:pt x="2799" y="1"/>
                      <a:pt x="27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9" name="Google Shape;4099;p49"/>
              <p:cNvSpPr/>
              <p:nvPr/>
            </p:nvSpPr>
            <p:spPr>
              <a:xfrm>
                <a:off x="5745726" y="3111136"/>
                <a:ext cx="160983" cy="160979"/>
              </a:xfrm>
              <a:custGeom>
                <a:rect b="b" l="l" r="r" t="t"/>
                <a:pathLst>
                  <a:path extrusionOk="0" h="1638" w="1638">
                    <a:moveTo>
                      <a:pt x="238" y="0"/>
                    </a:moveTo>
                    <a:cubicBezTo>
                      <a:pt x="168" y="0"/>
                      <a:pt x="168" y="56"/>
                      <a:pt x="112" y="56"/>
                    </a:cubicBezTo>
                    <a:cubicBezTo>
                      <a:pt x="56" y="126"/>
                      <a:pt x="0" y="182"/>
                      <a:pt x="56" y="294"/>
                    </a:cubicBezTo>
                    <a:cubicBezTo>
                      <a:pt x="350" y="882"/>
                      <a:pt x="812" y="1344"/>
                      <a:pt x="1344" y="1638"/>
                    </a:cubicBezTo>
                    <a:lnTo>
                      <a:pt x="1400" y="1638"/>
                    </a:lnTo>
                    <a:cubicBezTo>
                      <a:pt x="1456" y="1638"/>
                      <a:pt x="1512" y="1582"/>
                      <a:pt x="1568" y="1526"/>
                    </a:cubicBezTo>
                    <a:cubicBezTo>
                      <a:pt x="1638" y="1456"/>
                      <a:pt x="1568" y="1344"/>
                      <a:pt x="1512" y="1288"/>
                    </a:cubicBezTo>
                    <a:cubicBezTo>
                      <a:pt x="1050" y="1050"/>
                      <a:pt x="644" y="644"/>
                      <a:pt x="350" y="126"/>
                    </a:cubicBezTo>
                    <a:cubicBezTo>
                      <a:pt x="350" y="56"/>
                      <a:pt x="294" y="0"/>
                      <a:pt x="2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00" name="Google Shape;4100;p49"/>
            <p:cNvSpPr/>
            <p:nvPr/>
          </p:nvSpPr>
          <p:spPr>
            <a:xfrm>
              <a:off x="6257740" y="2965068"/>
              <a:ext cx="120035" cy="100605"/>
            </a:xfrm>
            <a:custGeom>
              <a:rect b="b" l="l" r="r" t="t"/>
              <a:pathLst>
                <a:path extrusionOk="0" h="1807" w="2156">
                  <a:moveTo>
                    <a:pt x="2155" y="1"/>
                  </a:moveTo>
                  <a:cubicBezTo>
                    <a:pt x="1512" y="295"/>
                    <a:pt x="0" y="1274"/>
                    <a:pt x="462" y="1750"/>
                  </a:cubicBezTo>
                  <a:cubicBezTo>
                    <a:pt x="532" y="1806"/>
                    <a:pt x="588" y="1806"/>
                    <a:pt x="644" y="1806"/>
                  </a:cubicBezTo>
                  <a:cubicBezTo>
                    <a:pt x="1106" y="1806"/>
                    <a:pt x="1862" y="575"/>
                    <a:pt x="2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49"/>
            <p:cNvSpPr/>
            <p:nvPr/>
          </p:nvSpPr>
          <p:spPr>
            <a:xfrm>
              <a:off x="6170496" y="3143505"/>
              <a:ext cx="64694" cy="84181"/>
            </a:xfrm>
            <a:custGeom>
              <a:rect b="b" l="l" r="r" t="t"/>
              <a:pathLst>
                <a:path extrusionOk="0" h="1512" w="1162">
                  <a:moveTo>
                    <a:pt x="1162" y="0"/>
                  </a:moveTo>
                  <a:lnTo>
                    <a:pt x="1162" y="0"/>
                  </a:lnTo>
                  <a:cubicBezTo>
                    <a:pt x="812" y="350"/>
                    <a:pt x="0" y="1288"/>
                    <a:pt x="406" y="1456"/>
                  </a:cubicBezTo>
                  <a:cubicBezTo>
                    <a:pt x="406" y="1512"/>
                    <a:pt x="462" y="1512"/>
                    <a:pt x="462" y="1512"/>
                  </a:cubicBezTo>
                  <a:cubicBezTo>
                    <a:pt x="868" y="1512"/>
                    <a:pt x="1106" y="462"/>
                    <a:pt x="1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49"/>
            <p:cNvSpPr/>
            <p:nvPr/>
          </p:nvSpPr>
          <p:spPr>
            <a:xfrm>
              <a:off x="6426771" y="2997025"/>
              <a:ext cx="74883" cy="136404"/>
            </a:xfrm>
            <a:custGeom>
              <a:rect b="b" l="l" r="r" t="t"/>
              <a:pathLst>
                <a:path extrusionOk="0" h="2450" w="1345">
                  <a:moveTo>
                    <a:pt x="757" y="1"/>
                  </a:moveTo>
                  <a:lnTo>
                    <a:pt x="757" y="1"/>
                  </a:lnTo>
                  <a:cubicBezTo>
                    <a:pt x="463" y="644"/>
                    <a:pt x="1" y="2393"/>
                    <a:pt x="701" y="2449"/>
                  </a:cubicBezTo>
                  <a:cubicBezTo>
                    <a:pt x="1344" y="2449"/>
                    <a:pt x="925" y="700"/>
                    <a:pt x="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49"/>
            <p:cNvSpPr/>
            <p:nvPr/>
          </p:nvSpPr>
          <p:spPr>
            <a:xfrm>
              <a:off x="6062987" y="3046130"/>
              <a:ext cx="123153" cy="58459"/>
            </a:xfrm>
            <a:custGeom>
              <a:rect b="b" l="l" r="r" t="t"/>
              <a:pathLst>
                <a:path extrusionOk="0" h="1050" w="2212">
                  <a:moveTo>
                    <a:pt x="2211" y="0"/>
                  </a:moveTo>
                  <a:cubicBezTo>
                    <a:pt x="1581" y="56"/>
                    <a:pt x="0" y="406"/>
                    <a:pt x="238" y="938"/>
                  </a:cubicBezTo>
                  <a:cubicBezTo>
                    <a:pt x="294" y="994"/>
                    <a:pt x="406" y="1050"/>
                    <a:pt x="532" y="1050"/>
                  </a:cubicBezTo>
                  <a:cubicBezTo>
                    <a:pt x="938" y="1050"/>
                    <a:pt x="1805" y="406"/>
                    <a:pt x="2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7" name="Shape 4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Google Shape;4108;p50"/>
          <p:cNvSpPr txBox="1"/>
          <p:nvPr/>
        </p:nvSpPr>
        <p:spPr>
          <a:xfrm>
            <a:off x="420250" y="666925"/>
            <a:ext cx="33621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rPr>
              <a:t>Polypropylene</a:t>
            </a:r>
            <a:endParaRPr sz="1800">
              <a:solidFill>
                <a:schemeClr val="dk1"/>
              </a:solidFill>
              <a:latin typeface="Gabriela"/>
              <a:ea typeface="Gabriela"/>
              <a:cs typeface="Gabriela"/>
              <a:sym typeface="Gabriela"/>
            </a:endParaRPr>
          </a:p>
        </p:txBody>
      </p:sp>
      <p:sp>
        <p:nvSpPr>
          <p:cNvPr id="4109" name="Google Shape;4109;p50"/>
          <p:cNvSpPr txBox="1"/>
          <p:nvPr/>
        </p:nvSpPr>
        <p:spPr>
          <a:xfrm>
            <a:off x="5160250" y="666925"/>
            <a:ext cx="33621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abriela"/>
                <a:ea typeface="Gabriela"/>
                <a:cs typeface="Gabriela"/>
                <a:sym typeface="Gabriela"/>
              </a:rPr>
              <a:t>Soda Lime Glass</a:t>
            </a:r>
            <a:endParaRPr sz="1700">
              <a:solidFill>
                <a:schemeClr val="dk1"/>
              </a:solidFill>
              <a:latin typeface="Gabriela"/>
              <a:ea typeface="Gabriela"/>
              <a:cs typeface="Gabriela"/>
              <a:sym typeface="Gabriela"/>
            </a:endParaRPr>
          </a:p>
        </p:txBody>
      </p:sp>
      <p:grpSp>
        <p:nvGrpSpPr>
          <p:cNvPr id="4110" name="Google Shape;4110;p50"/>
          <p:cNvGrpSpPr/>
          <p:nvPr/>
        </p:nvGrpSpPr>
        <p:grpSpPr>
          <a:xfrm>
            <a:off x="3446431" y="51108"/>
            <a:ext cx="1797615" cy="1045206"/>
            <a:chOff x="5309586" y="1790280"/>
            <a:chExt cx="2675420" cy="1826963"/>
          </a:xfrm>
        </p:grpSpPr>
        <p:sp>
          <p:nvSpPr>
            <p:cNvPr id="4111" name="Google Shape;4111;p50"/>
            <p:cNvSpPr/>
            <p:nvPr/>
          </p:nvSpPr>
          <p:spPr>
            <a:xfrm>
              <a:off x="5309586" y="2400696"/>
              <a:ext cx="1224015" cy="484985"/>
            </a:xfrm>
            <a:custGeom>
              <a:rect b="b" l="l" r="r" t="t"/>
              <a:pathLst>
                <a:path extrusionOk="0" h="8711" w="21985">
                  <a:moveTo>
                    <a:pt x="10337" y="1"/>
                  </a:moveTo>
                  <a:cubicBezTo>
                    <a:pt x="6563" y="1"/>
                    <a:pt x="2817" y="1270"/>
                    <a:pt x="1" y="2554"/>
                  </a:cubicBezTo>
                  <a:cubicBezTo>
                    <a:pt x="1" y="2554"/>
                    <a:pt x="1876" y="2791"/>
                    <a:pt x="6535" y="5758"/>
                  </a:cubicBezTo>
                  <a:cubicBezTo>
                    <a:pt x="10032" y="8007"/>
                    <a:pt x="13078" y="8710"/>
                    <a:pt x="15519" y="8710"/>
                  </a:cubicBezTo>
                  <a:cubicBezTo>
                    <a:pt x="19593" y="8710"/>
                    <a:pt x="21984" y="6752"/>
                    <a:pt x="21984" y="6752"/>
                  </a:cubicBezTo>
                  <a:cubicBezTo>
                    <a:pt x="18948" y="1638"/>
                    <a:pt x="14624" y="1"/>
                    <a:pt x="10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50"/>
            <p:cNvSpPr/>
            <p:nvPr/>
          </p:nvSpPr>
          <p:spPr>
            <a:xfrm>
              <a:off x="5410860" y="2578687"/>
              <a:ext cx="1113389" cy="308551"/>
            </a:xfrm>
            <a:custGeom>
              <a:rect b="b" l="l" r="r" t="t"/>
              <a:pathLst>
                <a:path extrusionOk="0" h="5542" w="19998">
                  <a:moveTo>
                    <a:pt x="1" y="0"/>
                  </a:moveTo>
                  <a:lnTo>
                    <a:pt x="1" y="0"/>
                  </a:lnTo>
                  <a:cubicBezTo>
                    <a:pt x="914" y="402"/>
                    <a:pt x="2221" y="1027"/>
                    <a:pt x="3928" y="2068"/>
                  </a:cubicBezTo>
                  <a:lnTo>
                    <a:pt x="3928" y="2068"/>
                  </a:lnTo>
                  <a:cubicBezTo>
                    <a:pt x="4145" y="1789"/>
                    <a:pt x="4375" y="1560"/>
                    <a:pt x="4604" y="1344"/>
                  </a:cubicBezTo>
                  <a:cubicBezTo>
                    <a:pt x="3611" y="938"/>
                    <a:pt x="2673" y="588"/>
                    <a:pt x="1624" y="294"/>
                  </a:cubicBezTo>
                  <a:cubicBezTo>
                    <a:pt x="1106" y="168"/>
                    <a:pt x="574" y="56"/>
                    <a:pt x="1" y="0"/>
                  </a:cubicBezTo>
                  <a:close/>
                  <a:moveTo>
                    <a:pt x="18710" y="1456"/>
                  </a:moveTo>
                  <a:cubicBezTo>
                    <a:pt x="18472" y="1567"/>
                    <a:pt x="18248" y="1693"/>
                    <a:pt x="18010" y="1749"/>
                  </a:cubicBezTo>
                  <a:cubicBezTo>
                    <a:pt x="18248" y="1917"/>
                    <a:pt x="18542" y="2099"/>
                    <a:pt x="18822" y="2267"/>
                  </a:cubicBezTo>
                  <a:cubicBezTo>
                    <a:pt x="19172" y="2505"/>
                    <a:pt x="19521" y="2743"/>
                    <a:pt x="19815" y="3037"/>
                  </a:cubicBezTo>
                  <a:cubicBezTo>
                    <a:pt x="19465" y="2449"/>
                    <a:pt x="19116" y="1917"/>
                    <a:pt x="18710" y="1456"/>
                  </a:cubicBezTo>
                  <a:close/>
                  <a:moveTo>
                    <a:pt x="4828" y="1400"/>
                  </a:moveTo>
                  <a:cubicBezTo>
                    <a:pt x="4663" y="1689"/>
                    <a:pt x="4430" y="1978"/>
                    <a:pt x="4143" y="2200"/>
                  </a:cubicBezTo>
                  <a:lnTo>
                    <a:pt x="4143" y="2200"/>
                  </a:lnTo>
                  <a:cubicBezTo>
                    <a:pt x="4071" y="2156"/>
                    <a:pt x="3999" y="2112"/>
                    <a:pt x="3928" y="2068"/>
                  </a:cubicBezTo>
                  <a:lnTo>
                    <a:pt x="3928" y="2068"/>
                  </a:lnTo>
                  <a:cubicBezTo>
                    <a:pt x="3921" y="2079"/>
                    <a:pt x="3913" y="2089"/>
                    <a:pt x="3905" y="2099"/>
                  </a:cubicBezTo>
                  <a:cubicBezTo>
                    <a:pt x="3961" y="2155"/>
                    <a:pt x="4073" y="2155"/>
                    <a:pt x="4129" y="2211"/>
                  </a:cubicBezTo>
                  <a:cubicBezTo>
                    <a:pt x="4133" y="2208"/>
                    <a:pt x="4138" y="2204"/>
                    <a:pt x="4143" y="2200"/>
                  </a:cubicBezTo>
                  <a:lnTo>
                    <a:pt x="4143" y="2200"/>
                  </a:lnTo>
                  <a:cubicBezTo>
                    <a:pt x="4330" y="2316"/>
                    <a:pt x="4521" y="2436"/>
                    <a:pt x="4716" y="2561"/>
                  </a:cubicBezTo>
                  <a:cubicBezTo>
                    <a:pt x="7604" y="4474"/>
                    <a:pt x="10206" y="5275"/>
                    <a:pt x="12416" y="5483"/>
                  </a:cubicBezTo>
                  <a:lnTo>
                    <a:pt x="12416" y="5483"/>
                  </a:lnTo>
                  <a:cubicBezTo>
                    <a:pt x="13464" y="4658"/>
                    <a:pt x="14218" y="3554"/>
                    <a:pt x="14750" y="2617"/>
                  </a:cubicBezTo>
                  <a:lnTo>
                    <a:pt x="14750" y="2617"/>
                  </a:lnTo>
                  <a:cubicBezTo>
                    <a:pt x="14106" y="2743"/>
                    <a:pt x="13406" y="2799"/>
                    <a:pt x="12763" y="2799"/>
                  </a:cubicBezTo>
                  <a:lnTo>
                    <a:pt x="12301" y="2799"/>
                  </a:lnTo>
                  <a:cubicBezTo>
                    <a:pt x="11419" y="2799"/>
                    <a:pt x="10552" y="2743"/>
                    <a:pt x="9670" y="2617"/>
                  </a:cubicBezTo>
                  <a:cubicBezTo>
                    <a:pt x="9264" y="3261"/>
                    <a:pt x="8677" y="3848"/>
                    <a:pt x="8103" y="4366"/>
                  </a:cubicBezTo>
                  <a:cubicBezTo>
                    <a:pt x="7977" y="4310"/>
                    <a:pt x="7865" y="4254"/>
                    <a:pt x="7809" y="4254"/>
                  </a:cubicBezTo>
                  <a:cubicBezTo>
                    <a:pt x="8397" y="3736"/>
                    <a:pt x="8914" y="3205"/>
                    <a:pt x="9376" y="2617"/>
                  </a:cubicBezTo>
                  <a:cubicBezTo>
                    <a:pt x="7865" y="2337"/>
                    <a:pt x="6354" y="1987"/>
                    <a:pt x="4898" y="1456"/>
                  </a:cubicBezTo>
                  <a:cubicBezTo>
                    <a:pt x="4898" y="1456"/>
                    <a:pt x="4898" y="1400"/>
                    <a:pt x="4828" y="1400"/>
                  </a:cubicBezTo>
                  <a:close/>
                  <a:moveTo>
                    <a:pt x="12416" y="5483"/>
                  </a:moveTo>
                  <a:lnTo>
                    <a:pt x="12416" y="5483"/>
                  </a:lnTo>
                  <a:cubicBezTo>
                    <a:pt x="12415" y="5484"/>
                    <a:pt x="12414" y="5485"/>
                    <a:pt x="12413" y="5486"/>
                  </a:cubicBezTo>
                  <a:lnTo>
                    <a:pt x="12439" y="5486"/>
                  </a:lnTo>
                  <a:cubicBezTo>
                    <a:pt x="12431" y="5485"/>
                    <a:pt x="12423" y="5484"/>
                    <a:pt x="12416" y="5483"/>
                  </a:cubicBezTo>
                  <a:close/>
                  <a:moveTo>
                    <a:pt x="17548" y="1917"/>
                  </a:moveTo>
                  <a:cubicBezTo>
                    <a:pt x="16793" y="2211"/>
                    <a:pt x="15967" y="2449"/>
                    <a:pt x="15099" y="2561"/>
                  </a:cubicBezTo>
                  <a:cubicBezTo>
                    <a:pt x="14624" y="3499"/>
                    <a:pt x="13868" y="4604"/>
                    <a:pt x="12819" y="5486"/>
                  </a:cubicBezTo>
                  <a:lnTo>
                    <a:pt x="12439" y="5486"/>
                  </a:lnTo>
                  <a:cubicBezTo>
                    <a:pt x="12855" y="5524"/>
                    <a:pt x="13257" y="5542"/>
                    <a:pt x="13644" y="5542"/>
                  </a:cubicBezTo>
                  <a:cubicBezTo>
                    <a:pt x="15099" y="5542"/>
                    <a:pt x="16317" y="5248"/>
                    <a:pt x="17310" y="4954"/>
                  </a:cubicBezTo>
                  <a:cubicBezTo>
                    <a:pt x="18710" y="4492"/>
                    <a:pt x="19647" y="3904"/>
                    <a:pt x="19997" y="3666"/>
                  </a:cubicBezTo>
                  <a:cubicBezTo>
                    <a:pt x="19242" y="2967"/>
                    <a:pt x="18416" y="2449"/>
                    <a:pt x="17772" y="2043"/>
                  </a:cubicBezTo>
                  <a:cubicBezTo>
                    <a:pt x="17716" y="1987"/>
                    <a:pt x="17660" y="1987"/>
                    <a:pt x="17548" y="1917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13" name="Google Shape;4113;p50"/>
            <p:cNvGrpSpPr/>
            <p:nvPr/>
          </p:nvGrpSpPr>
          <p:grpSpPr>
            <a:xfrm>
              <a:off x="5349344" y="2413505"/>
              <a:ext cx="1272287" cy="599938"/>
              <a:chOff x="3288150" y="1639625"/>
              <a:chExt cx="2245872" cy="1059026"/>
            </a:xfrm>
          </p:grpSpPr>
          <p:sp>
            <p:nvSpPr>
              <p:cNvPr id="4114" name="Google Shape;4114;p50"/>
              <p:cNvSpPr/>
              <p:nvPr/>
            </p:nvSpPr>
            <p:spPr>
              <a:xfrm>
                <a:off x="3288150" y="1810125"/>
                <a:ext cx="2079375" cy="471892"/>
              </a:xfrm>
              <a:custGeom>
                <a:rect b="b" l="l" r="r" t="t"/>
                <a:pathLst>
                  <a:path extrusionOk="0" h="4868" w="22167">
                    <a:moveTo>
                      <a:pt x="6146" y="0"/>
                    </a:moveTo>
                    <a:cubicBezTo>
                      <a:pt x="2647" y="0"/>
                      <a:pt x="76" y="390"/>
                      <a:pt x="1" y="390"/>
                    </a:cubicBezTo>
                    <a:lnTo>
                      <a:pt x="57" y="739"/>
                    </a:lnTo>
                    <a:cubicBezTo>
                      <a:pt x="131" y="739"/>
                      <a:pt x="2659" y="362"/>
                      <a:pt x="6095" y="362"/>
                    </a:cubicBezTo>
                    <a:cubicBezTo>
                      <a:pt x="11001" y="362"/>
                      <a:pt x="17758" y="1131"/>
                      <a:pt x="21872" y="4867"/>
                    </a:cubicBezTo>
                    <a:lnTo>
                      <a:pt x="22166" y="4588"/>
                    </a:lnTo>
                    <a:cubicBezTo>
                      <a:pt x="17953" y="786"/>
                      <a:pt x="11115" y="0"/>
                      <a:pt x="6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5" name="Google Shape;4115;p50"/>
              <p:cNvSpPr/>
              <p:nvPr/>
            </p:nvSpPr>
            <p:spPr>
              <a:xfrm>
                <a:off x="3807950" y="1822523"/>
                <a:ext cx="200877" cy="304071"/>
              </a:xfrm>
              <a:custGeom>
                <a:rect b="b" l="l" r="r" t="t"/>
                <a:pathLst>
                  <a:path extrusionOk="0" h="3849" w="2799">
                    <a:moveTo>
                      <a:pt x="2575" y="1"/>
                    </a:moveTo>
                    <a:cubicBezTo>
                      <a:pt x="2575" y="1"/>
                      <a:pt x="1693" y="2156"/>
                      <a:pt x="0" y="3611"/>
                    </a:cubicBezTo>
                    <a:lnTo>
                      <a:pt x="182" y="3849"/>
                    </a:lnTo>
                    <a:cubicBezTo>
                      <a:pt x="1931" y="2324"/>
                      <a:pt x="2799" y="169"/>
                      <a:pt x="2799" y="113"/>
                    </a:cubicBezTo>
                    <a:lnTo>
                      <a:pt x="25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6" name="Google Shape;4116;p50"/>
              <p:cNvSpPr/>
              <p:nvPr/>
            </p:nvSpPr>
            <p:spPr>
              <a:xfrm>
                <a:off x="4060925" y="1639625"/>
                <a:ext cx="154200" cy="217374"/>
              </a:xfrm>
              <a:custGeom>
                <a:rect b="b" l="l" r="r" t="t"/>
                <a:pathLst>
                  <a:path extrusionOk="0" h="3443" w="2562">
                    <a:moveTo>
                      <a:pt x="239" y="0"/>
                    </a:moveTo>
                    <a:lnTo>
                      <a:pt x="1" y="238"/>
                    </a:lnTo>
                    <a:cubicBezTo>
                      <a:pt x="1512" y="1567"/>
                      <a:pt x="2282" y="3443"/>
                      <a:pt x="2338" y="3443"/>
                    </a:cubicBezTo>
                    <a:lnTo>
                      <a:pt x="2562" y="3317"/>
                    </a:lnTo>
                    <a:cubicBezTo>
                      <a:pt x="2506" y="3261"/>
                      <a:pt x="1750" y="1456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7" name="Google Shape;4117;p50"/>
              <p:cNvSpPr/>
              <p:nvPr/>
            </p:nvSpPr>
            <p:spPr>
              <a:xfrm>
                <a:off x="4599548" y="1667227"/>
                <a:ext cx="131349" cy="269571"/>
              </a:xfrm>
              <a:custGeom>
                <a:rect b="b" l="l" r="r" t="t"/>
                <a:pathLst>
                  <a:path extrusionOk="0" h="3318" w="1569">
                    <a:moveTo>
                      <a:pt x="239" y="1"/>
                    </a:moveTo>
                    <a:lnTo>
                      <a:pt x="1" y="169"/>
                    </a:lnTo>
                    <a:cubicBezTo>
                      <a:pt x="939" y="1750"/>
                      <a:pt x="1288" y="3317"/>
                      <a:pt x="1288" y="3317"/>
                    </a:cubicBezTo>
                    <a:lnTo>
                      <a:pt x="1568" y="3261"/>
                    </a:lnTo>
                    <a:cubicBezTo>
                      <a:pt x="1568" y="3261"/>
                      <a:pt x="1218" y="1680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8" name="Google Shape;4118;p50"/>
              <p:cNvSpPr/>
              <p:nvPr/>
            </p:nvSpPr>
            <p:spPr>
              <a:xfrm>
                <a:off x="5047050" y="1907825"/>
                <a:ext cx="103300" cy="200874"/>
              </a:xfrm>
              <a:custGeom>
                <a:rect b="b" l="l" r="r" t="t"/>
                <a:pathLst>
                  <a:path extrusionOk="0" h="2562" w="1051">
                    <a:moveTo>
                      <a:pt x="281" y="1"/>
                    </a:moveTo>
                    <a:lnTo>
                      <a:pt x="1" y="113"/>
                    </a:lnTo>
                    <a:cubicBezTo>
                      <a:pt x="574" y="1456"/>
                      <a:pt x="812" y="2561"/>
                      <a:pt x="812" y="2561"/>
                    </a:cubicBezTo>
                    <a:lnTo>
                      <a:pt x="1050" y="2561"/>
                    </a:lnTo>
                    <a:cubicBezTo>
                      <a:pt x="1050" y="2505"/>
                      <a:pt x="868" y="1400"/>
                      <a:pt x="2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9" name="Google Shape;4119;p50"/>
              <p:cNvSpPr/>
              <p:nvPr/>
            </p:nvSpPr>
            <p:spPr>
              <a:xfrm>
                <a:off x="5041625" y="2039800"/>
                <a:ext cx="492397" cy="658852"/>
              </a:xfrm>
              <a:custGeom>
                <a:rect b="b" l="l" r="r" t="t"/>
                <a:pathLst>
                  <a:path extrusionOk="0" h="6816" w="5305">
                    <a:moveTo>
                      <a:pt x="169" y="1"/>
                    </a:moveTo>
                    <a:lnTo>
                      <a:pt x="1" y="351"/>
                    </a:lnTo>
                    <a:cubicBezTo>
                      <a:pt x="57" y="351"/>
                      <a:pt x="2506" y="1456"/>
                      <a:pt x="4073" y="3205"/>
                    </a:cubicBezTo>
                    <a:cubicBezTo>
                      <a:pt x="4661" y="3849"/>
                      <a:pt x="4899" y="4842"/>
                      <a:pt x="4605" y="5654"/>
                    </a:cubicBezTo>
                    <a:lnTo>
                      <a:pt x="4311" y="6704"/>
                    </a:lnTo>
                    <a:lnTo>
                      <a:pt x="4661" y="6815"/>
                    </a:lnTo>
                    <a:lnTo>
                      <a:pt x="4954" y="5766"/>
                    </a:lnTo>
                    <a:cubicBezTo>
                      <a:pt x="5304" y="4772"/>
                      <a:pt x="5010" y="3723"/>
                      <a:pt x="4367" y="2967"/>
                    </a:cubicBezTo>
                    <a:cubicBezTo>
                      <a:pt x="2674" y="1162"/>
                      <a:pt x="225" y="57"/>
                      <a:pt x="1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0" name="Google Shape;4120;p50"/>
              <p:cNvSpPr/>
              <p:nvPr/>
            </p:nvSpPr>
            <p:spPr>
              <a:xfrm>
                <a:off x="3780424" y="2063197"/>
                <a:ext cx="90909" cy="85403"/>
              </a:xfrm>
              <a:custGeom>
                <a:rect b="b" l="l" r="r" t="t"/>
                <a:pathLst>
                  <a:path extrusionOk="0" h="869" w="925">
                    <a:moveTo>
                      <a:pt x="700" y="1"/>
                    </a:moveTo>
                    <a:cubicBezTo>
                      <a:pt x="463" y="224"/>
                      <a:pt x="225" y="462"/>
                      <a:pt x="1" y="756"/>
                    </a:cubicBezTo>
                    <a:cubicBezTo>
                      <a:pt x="57" y="812"/>
                      <a:pt x="169" y="812"/>
                      <a:pt x="225" y="868"/>
                    </a:cubicBezTo>
                    <a:cubicBezTo>
                      <a:pt x="519" y="644"/>
                      <a:pt x="756" y="350"/>
                      <a:pt x="924" y="57"/>
                    </a:cubicBezTo>
                    <a:cubicBezTo>
                      <a:pt x="868" y="57"/>
                      <a:pt x="756" y="1"/>
                      <a:pt x="7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1" name="Google Shape;4121;p50"/>
              <p:cNvSpPr/>
              <p:nvPr/>
            </p:nvSpPr>
            <p:spPr>
              <a:xfrm>
                <a:off x="4164108" y="2188305"/>
                <a:ext cx="183096" cy="172084"/>
              </a:xfrm>
              <a:custGeom>
                <a:rect b="b" l="l" r="r" t="t"/>
                <a:pathLst>
                  <a:path extrusionOk="0" h="1751" w="1863">
                    <a:moveTo>
                      <a:pt x="1568" y="1"/>
                    </a:moveTo>
                    <a:cubicBezTo>
                      <a:pt x="1106" y="589"/>
                      <a:pt x="589" y="1120"/>
                      <a:pt x="1" y="1638"/>
                    </a:cubicBezTo>
                    <a:cubicBezTo>
                      <a:pt x="57" y="1638"/>
                      <a:pt x="169" y="1694"/>
                      <a:pt x="295" y="1750"/>
                    </a:cubicBezTo>
                    <a:cubicBezTo>
                      <a:pt x="869" y="1232"/>
                      <a:pt x="1456" y="645"/>
                      <a:pt x="18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2" name="Google Shape;4122;p50"/>
              <p:cNvSpPr/>
              <p:nvPr/>
            </p:nvSpPr>
            <p:spPr>
              <a:xfrm>
                <a:off x="4616589" y="2182801"/>
                <a:ext cx="264177" cy="287560"/>
              </a:xfrm>
              <a:custGeom>
                <a:rect b="b" l="l" r="r" t="t"/>
                <a:pathLst>
                  <a:path extrusionOk="0" h="2926" w="2688">
                    <a:moveTo>
                      <a:pt x="2687" y="1"/>
                    </a:moveTo>
                    <a:lnTo>
                      <a:pt x="2687" y="1"/>
                    </a:lnTo>
                    <a:cubicBezTo>
                      <a:pt x="2562" y="57"/>
                      <a:pt x="2450" y="57"/>
                      <a:pt x="2338" y="57"/>
                    </a:cubicBezTo>
                    <a:cubicBezTo>
                      <a:pt x="1806" y="995"/>
                      <a:pt x="1050" y="2100"/>
                      <a:pt x="1" y="2926"/>
                    </a:cubicBezTo>
                    <a:lnTo>
                      <a:pt x="407" y="2926"/>
                    </a:lnTo>
                    <a:cubicBezTo>
                      <a:pt x="1456" y="2044"/>
                      <a:pt x="2212" y="939"/>
                      <a:pt x="2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3" name="Google Shape;4123;p50"/>
              <p:cNvSpPr/>
              <p:nvPr/>
            </p:nvSpPr>
            <p:spPr>
              <a:xfrm rot="-248616">
                <a:off x="4278510" y="1904056"/>
                <a:ext cx="209858" cy="328641"/>
              </a:xfrm>
              <a:custGeom>
                <a:rect b="b" l="l" r="r" t="t"/>
                <a:pathLst>
                  <a:path extrusionOk="0" h="3849" w="2799">
                    <a:moveTo>
                      <a:pt x="2575" y="1"/>
                    </a:moveTo>
                    <a:cubicBezTo>
                      <a:pt x="2575" y="1"/>
                      <a:pt x="1693" y="2156"/>
                      <a:pt x="0" y="3611"/>
                    </a:cubicBezTo>
                    <a:lnTo>
                      <a:pt x="182" y="3849"/>
                    </a:lnTo>
                    <a:cubicBezTo>
                      <a:pt x="1931" y="2324"/>
                      <a:pt x="2799" y="169"/>
                      <a:pt x="2799" y="113"/>
                    </a:cubicBezTo>
                    <a:lnTo>
                      <a:pt x="25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4" name="Google Shape;4124;p50"/>
              <p:cNvSpPr/>
              <p:nvPr/>
            </p:nvSpPr>
            <p:spPr>
              <a:xfrm rot="-248647">
                <a:off x="4722440" y="2025436"/>
                <a:ext cx="228520" cy="339148"/>
              </a:xfrm>
              <a:custGeom>
                <a:rect b="b" l="l" r="r" t="t"/>
                <a:pathLst>
                  <a:path extrusionOk="0" h="3849" w="2799">
                    <a:moveTo>
                      <a:pt x="2575" y="1"/>
                    </a:moveTo>
                    <a:cubicBezTo>
                      <a:pt x="2575" y="1"/>
                      <a:pt x="1693" y="2156"/>
                      <a:pt x="0" y="3611"/>
                    </a:cubicBezTo>
                    <a:lnTo>
                      <a:pt x="182" y="3849"/>
                    </a:lnTo>
                    <a:cubicBezTo>
                      <a:pt x="1931" y="2324"/>
                      <a:pt x="2799" y="169"/>
                      <a:pt x="2799" y="113"/>
                    </a:cubicBezTo>
                    <a:lnTo>
                      <a:pt x="25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25" name="Google Shape;4125;p50"/>
            <p:cNvSpPr/>
            <p:nvPr/>
          </p:nvSpPr>
          <p:spPr>
            <a:xfrm>
              <a:off x="6189983" y="1935925"/>
              <a:ext cx="677843" cy="681740"/>
            </a:xfrm>
            <a:custGeom>
              <a:rect b="b" l="l" r="r" t="t"/>
              <a:pathLst>
                <a:path extrusionOk="0" h="12245" w="12175">
                  <a:moveTo>
                    <a:pt x="0" y="1"/>
                  </a:moveTo>
                  <a:cubicBezTo>
                    <a:pt x="518" y="3037"/>
                    <a:pt x="1917" y="5948"/>
                    <a:pt x="4072" y="8103"/>
                  </a:cubicBezTo>
                  <a:cubicBezTo>
                    <a:pt x="6227" y="10258"/>
                    <a:pt x="9152" y="11783"/>
                    <a:pt x="12174" y="12245"/>
                  </a:cubicBezTo>
                  <a:cubicBezTo>
                    <a:pt x="11712" y="9152"/>
                    <a:pt x="10257" y="6298"/>
                    <a:pt x="8158" y="4087"/>
                  </a:cubicBezTo>
                  <a:cubicBezTo>
                    <a:pt x="6003" y="1918"/>
                    <a:pt x="3023" y="46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50"/>
            <p:cNvSpPr/>
            <p:nvPr/>
          </p:nvSpPr>
          <p:spPr>
            <a:xfrm>
              <a:off x="6525756" y="2069154"/>
              <a:ext cx="337391" cy="545392"/>
            </a:xfrm>
            <a:custGeom>
              <a:rect b="b" l="l" r="r" t="t"/>
              <a:pathLst>
                <a:path extrusionOk="0" h="9796" w="6060">
                  <a:moveTo>
                    <a:pt x="0" y="1"/>
                  </a:moveTo>
                  <a:lnTo>
                    <a:pt x="0" y="1"/>
                  </a:lnTo>
                  <a:cubicBezTo>
                    <a:pt x="518" y="574"/>
                    <a:pt x="938" y="1274"/>
                    <a:pt x="1218" y="2044"/>
                  </a:cubicBezTo>
                  <a:cubicBezTo>
                    <a:pt x="1288" y="1694"/>
                    <a:pt x="1288" y="1274"/>
                    <a:pt x="1218" y="924"/>
                  </a:cubicBezTo>
                  <a:cubicBezTo>
                    <a:pt x="868" y="574"/>
                    <a:pt x="406" y="294"/>
                    <a:pt x="0" y="1"/>
                  </a:cubicBezTo>
                  <a:close/>
                  <a:moveTo>
                    <a:pt x="1455" y="1106"/>
                  </a:moveTo>
                  <a:lnTo>
                    <a:pt x="1455" y="1106"/>
                  </a:lnTo>
                  <a:cubicBezTo>
                    <a:pt x="1511" y="1568"/>
                    <a:pt x="1455" y="1974"/>
                    <a:pt x="1399" y="2393"/>
                  </a:cubicBezTo>
                  <a:cubicBezTo>
                    <a:pt x="1455" y="2673"/>
                    <a:pt x="1567" y="2911"/>
                    <a:pt x="1637" y="3149"/>
                  </a:cubicBezTo>
                  <a:cubicBezTo>
                    <a:pt x="1805" y="3905"/>
                    <a:pt x="1861" y="4604"/>
                    <a:pt x="1805" y="5360"/>
                  </a:cubicBezTo>
                  <a:lnTo>
                    <a:pt x="3149" y="6703"/>
                  </a:lnTo>
                  <a:cubicBezTo>
                    <a:pt x="3387" y="6298"/>
                    <a:pt x="3904" y="5122"/>
                    <a:pt x="3848" y="3849"/>
                  </a:cubicBezTo>
                  <a:cubicBezTo>
                    <a:pt x="3317" y="3093"/>
                    <a:pt x="2743" y="2393"/>
                    <a:pt x="2099" y="1694"/>
                  </a:cubicBezTo>
                  <a:lnTo>
                    <a:pt x="2043" y="1694"/>
                  </a:lnTo>
                  <a:cubicBezTo>
                    <a:pt x="1861" y="1456"/>
                    <a:pt x="1637" y="1274"/>
                    <a:pt x="1455" y="1106"/>
                  </a:cubicBezTo>
                  <a:close/>
                  <a:moveTo>
                    <a:pt x="1805" y="5766"/>
                  </a:moveTo>
                  <a:cubicBezTo>
                    <a:pt x="1749" y="6591"/>
                    <a:pt x="1511" y="7403"/>
                    <a:pt x="1218" y="8159"/>
                  </a:cubicBezTo>
                  <a:cubicBezTo>
                    <a:pt x="1511" y="8271"/>
                    <a:pt x="1805" y="8453"/>
                    <a:pt x="2099" y="8620"/>
                  </a:cubicBezTo>
                  <a:cubicBezTo>
                    <a:pt x="3037" y="8509"/>
                    <a:pt x="3792" y="8159"/>
                    <a:pt x="4142" y="8047"/>
                  </a:cubicBezTo>
                  <a:lnTo>
                    <a:pt x="1861" y="5766"/>
                  </a:lnTo>
                  <a:close/>
                  <a:moveTo>
                    <a:pt x="4016" y="4199"/>
                  </a:moveTo>
                  <a:cubicBezTo>
                    <a:pt x="3960" y="5416"/>
                    <a:pt x="3498" y="6521"/>
                    <a:pt x="3317" y="6815"/>
                  </a:cubicBezTo>
                  <a:lnTo>
                    <a:pt x="5192" y="8746"/>
                  </a:lnTo>
                  <a:lnTo>
                    <a:pt x="6059" y="9614"/>
                  </a:lnTo>
                  <a:cubicBezTo>
                    <a:pt x="5765" y="7697"/>
                    <a:pt x="5066" y="5822"/>
                    <a:pt x="4016" y="4199"/>
                  </a:cubicBezTo>
                  <a:close/>
                  <a:moveTo>
                    <a:pt x="4254" y="8159"/>
                  </a:moveTo>
                  <a:cubicBezTo>
                    <a:pt x="4016" y="8271"/>
                    <a:pt x="3317" y="8620"/>
                    <a:pt x="2449" y="8746"/>
                  </a:cubicBezTo>
                  <a:cubicBezTo>
                    <a:pt x="3498" y="9208"/>
                    <a:pt x="4660" y="9558"/>
                    <a:pt x="5835" y="9796"/>
                  </a:cubicBezTo>
                  <a:lnTo>
                    <a:pt x="5891" y="9796"/>
                  </a:lnTo>
                  <a:lnTo>
                    <a:pt x="5486" y="9390"/>
                  </a:lnTo>
                  <a:lnTo>
                    <a:pt x="4254" y="8159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27" name="Google Shape;4127;p50"/>
            <p:cNvGrpSpPr/>
            <p:nvPr/>
          </p:nvGrpSpPr>
          <p:grpSpPr>
            <a:xfrm>
              <a:off x="6205141" y="1942162"/>
              <a:ext cx="728110" cy="792357"/>
              <a:chOff x="4798825" y="807600"/>
              <a:chExt cx="1285278" cy="1398688"/>
            </a:xfrm>
          </p:grpSpPr>
          <p:sp>
            <p:nvSpPr>
              <p:cNvPr id="4128" name="Google Shape;4128;p50"/>
              <p:cNvSpPr/>
              <p:nvPr/>
            </p:nvSpPr>
            <p:spPr>
              <a:xfrm>
                <a:off x="5859828" y="1891309"/>
                <a:ext cx="224275" cy="314979"/>
              </a:xfrm>
              <a:custGeom>
                <a:rect b="b" l="l" r="r" t="t"/>
                <a:pathLst>
                  <a:path extrusionOk="0" h="3205" w="2282">
                    <a:moveTo>
                      <a:pt x="183" y="0"/>
                    </a:moveTo>
                    <a:lnTo>
                      <a:pt x="1" y="168"/>
                    </a:lnTo>
                    <a:lnTo>
                      <a:pt x="1456" y="1624"/>
                    </a:lnTo>
                    <a:cubicBezTo>
                      <a:pt x="1806" y="1973"/>
                      <a:pt x="1988" y="2505"/>
                      <a:pt x="1932" y="3023"/>
                    </a:cubicBezTo>
                    <a:lnTo>
                      <a:pt x="1932" y="3149"/>
                    </a:lnTo>
                    <a:lnTo>
                      <a:pt x="2226" y="3205"/>
                    </a:lnTo>
                    <a:lnTo>
                      <a:pt x="2226" y="3093"/>
                    </a:lnTo>
                    <a:cubicBezTo>
                      <a:pt x="2282" y="2449"/>
                      <a:pt x="2044" y="1862"/>
                      <a:pt x="1638" y="1456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247E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129" name="Google Shape;4129;p50"/>
              <p:cNvGrpSpPr/>
              <p:nvPr/>
            </p:nvGrpSpPr>
            <p:grpSpPr>
              <a:xfrm>
                <a:off x="4798825" y="807600"/>
                <a:ext cx="1176667" cy="1197886"/>
                <a:chOff x="4798825" y="807600"/>
                <a:chExt cx="1176667" cy="1197886"/>
              </a:xfrm>
            </p:grpSpPr>
            <p:sp>
              <p:nvSpPr>
                <p:cNvPr id="4130" name="Google Shape;4130;p50"/>
                <p:cNvSpPr/>
                <p:nvPr/>
              </p:nvSpPr>
              <p:spPr>
                <a:xfrm>
                  <a:off x="5172275" y="962976"/>
                  <a:ext cx="90899" cy="240776"/>
                </a:xfrm>
                <a:custGeom>
                  <a:rect b="b" l="l" r="r" t="t"/>
                  <a:pathLst>
                    <a:path extrusionOk="0" h="2855" w="938">
                      <a:moveTo>
                        <a:pt x="700" y="0"/>
                      </a:moveTo>
                      <a:cubicBezTo>
                        <a:pt x="700" y="1455"/>
                        <a:pt x="0" y="2729"/>
                        <a:pt x="0" y="2799"/>
                      </a:cubicBezTo>
                      <a:lnTo>
                        <a:pt x="182" y="2855"/>
                      </a:lnTo>
                      <a:cubicBezTo>
                        <a:pt x="182" y="2799"/>
                        <a:pt x="938" y="1511"/>
                        <a:pt x="9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1" name="Google Shape;4131;p50"/>
                <p:cNvSpPr/>
                <p:nvPr/>
              </p:nvSpPr>
              <p:spPr>
                <a:xfrm>
                  <a:off x="4876947" y="1071675"/>
                  <a:ext cx="186725" cy="81275"/>
                </a:xfrm>
                <a:custGeom>
                  <a:rect b="b" l="l" r="r" t="t"/>
                  <a:pathLst>
                    <a:path extrusionOk="0" h="868" w="2562">
                      <a:moveTo>
                        <a:pt x="2450" y="0"/>
                      </a:moveTo>
                      <a:cubicBezTo>
                        <a:pt x="2450" y="0"/>
                        <a:pt x="1274" y="588"/>
                        <a:pt x="1" y="700"/>
                      </a:cubicBezTo>
                      <a:lnTo>
                        <a:pt x="1" y="868"/>
                      </a:lnTo>
                      <a:cubicBezTo>
                        <a:pt x="1344" y="812"/>
                        <a:pt x="2506" y="168"/>
                        <a:pt x="2562" y="168"/>
                      </a:cubicBezTo>
                      <a:lnTo>
                        <a:pt x="245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2" name="Google Shape;4132;p50"/>
                <p:cNvSpPr/>
                <p:nvPr/>
              </p:nvSpPr>
              <p:spPr>
                <a:xfrm>
                  <a:off x="5005876" y="1323350"/>
                  <a:ext cx="309474" cy="85300"/>
                </a:xfrm>
                <a:custGeom>
                  <a:rect b="b" l="l" r="r" t="t"/>
                  <a:pathLst>
                    <a:path extrusionOk="0" h="882" w="3723">
                      <a:moveTo>
                        <a:pt x="3610" y="0"/>
                      </a:moveTo>
                      <a:cubicBezTo>
                        <a:pt x="3610" y="0"/>
                        <a:pt x="2327" y="685"/>
                        <a:pt x="922" y="685"/>
                      </a:cubicBezTo>
                      <a:cubicBezTo>
                        <a:pt x="635" y="685"/>
                        <a:pt x="343" y="657"/>
                        <a:pt x="56" y="588"/>
                      </a:cubicBezTo>
                      <a:lnTo>
                        <a:pt x="0" y="756"/>
                      </a:lnTo>
                      <a:cubicBezTo>
                        <a:pt x="294" y="882"/>
                        <a:pt x="574" y="882"/>
                        <a:pt x="868" y="882"/>
                      </a:cubicBezTo>
                      <a:cubicBezTo>
                        <a:pt x="2323" y="882"/>
                        <a:pt x="3610" y="182"/>
                        <a:pt x="3722" y="182"/>
                      </a:cubicBezTo>
                      <a:lnTo>
                        <a:pt x="361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3" name="Google Shape;4133;p50"/>
                <p:cNvSpPr/>
                <p:nvPr/>
              </p:nvSpPr>
              <p:spPr>
                <a:xfrm>
                  <a:off x="5240725" y="1576325"/>
                  <a:ext cx="322196" cy="85301"/>
                </a:xfrm>
                <a:custGeom>
                  <a:rect b="b" l="l" r="r" t="t"/>
                  <a:pathLst>
                    <a:path extrusionOk="0" h="869" w="3794">
                      <a:moveTo>
                        <a:pt x="3723" y="1"/>
                      </a:moveTo>
                      <a:cubicBezTo>
                        <a:pt x="3677" y="1"/>
                        <a:pt x="2392" y="673"/>
                        <a:pt x="958" y="673"/>
                      </a:cubicBezTo>
                      <a:cubicBezTo>
                        <a:pt x="661" y="673"/>
                        <a:pt x="357" y="644"/>
                        <a:pt x="57" y="575"/>
                      </a:cubicBezTo>
                      <a:lnTo>
                        <a:pt x="1" y="757"/>
                      </a:lnTo>
                      <a:cubicBezTo>
                        <a:pt x="351" y="869"/>
                        <a:pt x="701" y="869"/>
                        <a:pt x="995" y="869"/>
                      </a:cubicBezTo>
                      <a:cubicBezTo>
                        <a:pt x="2450" y="869"/>
                        <a:pt x="3723" y="169"/>
                        <a:pt x="3793" y="169"/>
                      </a:cubicBezTo>
                      <a:lnTo>
                        <a:pt x="372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4" name="Google Shape;4134;p50"/>
                <p:cNvSpPr/>
                <p:nvPr/>
              </p:nvSpPr>
              <p:spPr>
                <a:xfrm>
                  <a:off x="5667401" y="1409943"/>
                  <a:ext cx="90909" cy="304071"/>
                </a:xfrm>
                <a:custGeom>
                  <a:rect b="b" l="l" r="r" t="t"/>
                  <a:pathLst>
                    <a:path extrusionOk="0" h="3094" w="925">
                      <a:moveTo>
                        <a:pt x="756" y="1"/>
                      </a:moveTo>
                      <a:cubicBezTo>
                        <a:pt x="812" y="1274"/>
                        <a:pt x="295" y="2450"/>
                        <a:pt x="57" y="2855"/>
                      </a:cubicBezTo>
                      <a:cubicBezTo>
                        <a:pt x="57" y="2911"/>
                        <a:pt x="1" y="2967"/>
                        <a:pt x="1" y="2967"/>
                      </a:cubicBezTo>
                      <a:lnTo>
                        <a:pt x="169" y="3093"/>
                      </a:lnTo>
                      <a:cubicBezTo>
                        <a:pt x="169" y="3023"/>
                        <a:pt x="225" y="3023"/>
                        <a:pt x="225" y="2967"/>
                      </a:cubicBezTo>
                      <a:cubicBezTo>
                        <a:pt x="406" y="2673"/>
                        <a:pt x="868" y="1568"/>
                        <a:pt x="924" y="351"/>
                      </a:cubicBezTo>
                      <a:cubicBezTo>
                        <a:pt x="868" y="225"/>
                        <a:pt x="812" y="113"/>
                        <a:pt x="7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5" name="Google Shape;4135;p50"/>
                <p:cNvSpPr/>
                <p:nvPr/>
              </p:nvSpPr>
              <p:spPr>
                <a:xfrm>
                  <a:off x="5573834" y="1810131"/>
                  <a:ext cx="222899" cy="81275"/>
                </a:xfrm>
                <a:custGeom>
                  <a:rect b="b" l="l" r="r" t="t"/>
                  <a:pathLst>
                    <a:path extrusionOk="0" h="827" w="2268">
                      <a:moveTo>
                        <a:pt x="2211" y="1"/>
                      </a:moveTo>
                      <a:cubicBezTo>
                        <a:pt x="2211" y="1"/>
                        <a:pt x="2155" y="71"/>
                        <a:pt x="2043" y="127"/>
                      </a:cubicBezTo>
                      <a:cubicBezTo>
                        <a:pt x="1693" y="239"/>
                        <a:pt x="938" y="589"/>
                        <a:pt x="0" y="700"/>
                      </a:cubicBezTo>
                      <a:cubicBezTo>
                        <a:pt x="112" y="700"/>
                        <a:pt x="238" y="770"/>
                        <a:pt x="350" y="826"/>
                      </a:cubicBezTo>
                      <a:cubicBezTo>
                        <a:pt x="1218" y="700"/>
                        <a:pt x="1917" y="351"/>
                        <a:pt x="2155" y="239"/>
                      </a:cubicBezTo>
                      <a:cubicBezTo>
                        <a:pt x="2211" y="239"/>
                        <a:pt x="2267" y="183"/>
                        <a:pt x="2267" y="183"/>
                      </a:cubicBez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6" name="Google Shape;4136;p50"/>
                <p:cNvSpPr/>
                <p:nvPr/>
              </p:nvSpPr>
              <p:spPr>
                <a:xfrm>
                  <a:off x="5425225" y="1140450"/>
                  <a:ext cx="119700" cy="315001"/>
                </a:xfrm>
                <a:custGeom>
                  <a:rect b="b" l="l" r="r" t="t"/>
                  <a:pathLst>
                    <a:path extrusionOk="0" h="3737" w="1219">
                      <a:moveTo>
                        <a:pt x="812" y="0"/>
                      </a:moveTo>
                      <a:lnTo>
                        <a:pt x="575" y="70"/>
                      </a:lnTo>
                      <a:cubicBezTo>
                        <a:pt x="980" y="1749"/>
                        <a:pt x="1" y="3625"/>
                        <a:pt x="1" y="3681"/>
                      </a:cubicBezTo>
                      <a:lnTo>
                        <a:pt x="113" y="3737"/>
                      </a:lnTo>
                      <a:cubicBezTo>
                        <a:pt x="169" y="3681"/>
                        <a:pt x="1218" y="1819"/>
                        <a:pt x="8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7" name="Google Shape;4137;p50"/>
                <p:cNvSpPr/>
                <p:nvPr/>
              </p:nvSpPr>
              <p:spPr>
                <a:xfrm>
                  <a:off x="4798825" y="807600"/>
                  <a:ext cx="1176667" cy="1197886"/>
                </a:xfrm>
                <a:custGeom>
                  <a:rect b="b" l="l" r="r" t="t"/>
                  <a:pathLst>
                    <a:path extrusionOk="0" h="12413" w="12315">
                      <a:moveTo>
                        <a:pt x="182" y="1"/>
                      </a:moveTo>
                      <a:lnTo>
                        <a:pt x="0" y="169"/>
                      </a:lnTo>
                      <a:lnTo>
                        <a:pt x="12132" y="12413"/>
                      </a:lnTo>
                      <a:lnTo>
                        <a:pt x="12314" y="12245"/>
                      </a:lnTo>
                      <a:lnTo>
                        <a:pt x="1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138" name="Google Shape;4138;p50"/>
            <p:cNvSpPr/>
            <p:nvPr/>
          </p:nvSpPr>
          <p:spPr>
            <a:xfrm>
              <a:off x="6861541" y="2338730"/>
              <a:ext cx="175321" cy="681740"/>
            </a:xfrm>
            <a:custGeom>
              <a:rect b="b" l="l" r="r" t="t"/>
              <a:pathLst>
                <a:path extrusionOk="0" h="12245" w="3149">
                  <a:moveTo>
                    <a:pt x="2855" y="0"/>
                  </a:moveTo>
                  <a:cubicBezTo>
                    <a:pt x="1400" y="3904"/>
                    <a:pt x="406" y="8046"/>
                    <a:pt x="0" y="12244"/>
                  </a:cubicBezTo>
                  <a:lnTo>
                    <a:pt x="350" y="12244"/>
                  </a:lnTo>
                  <a:cubicBezTo>
                    <a:pt x="756" y="8102"/>
                    <a:pt x="1749" y="4016"/>
                    <a:pt x="3149" y="112"/>
                  </a:cubicBezTo>
                  <a:lnTo>
                    <a:pt x="2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39" name="Google Shape;4139;p50"/>
            <p:cNvGrpSpPr/>
            <p:nvPr/>
          </p:nvGrpSpPr>
          <p:grpSpPr>
            <a:xfrm>
              <a:off x="6891160" y="1790280"/>
              <a:ext cx="544285" cy="648997"/>
              <a:chOff x="6009803" y="539494"/>
              <a:chExt cx="960785" cy="1145625"/>
            </a:xfrm>
          </p:grpSpPr>
          <p:sp>
            <p:nvSpPr>
              <p:cNvPr id="4140" name="Google Shape;4140;p50"/>
              <p:cNvSpPr/>
              <p:nvPr/>
            </p:nvSpPr>
            <p:spPr>
              <a:xfrm>
                <a:off x="6089508" y="539494"/>
                <a:ext cx="407174" cy="865039"/>
              </a:xfrm>
              <a:custGeom>
                <a:rect b="b" l="l" r="r" t="t"/>
                <a:pathLst>
                  <a:path extrusionOk="0" h="8802" w="4143">
                    <a:moveTo>
                      <a:pt x="3064" y="0"/>
                    </a:moveTo>
                    <a:cubicBezTo>
                      <a:pt x="2983" y="0"/>
                      <a:pt x="2903" y="35"/>
                      <a:pt x="2855" y="112"/>
                    </a:cubicBezTo>
                    <a:cubicBezTo>
                      <a:pt x="1106" y="2729"/>
                      <a:pt x="1" y="7165"/>
                      <a:pt x="1694" y="8802"/>
                    </a:cubicBezTo>
                    <a:cubicBezTo>
                      <a:pt x="3793" y="7808"/>
                      <a:pt x="4143" y="3204"/>
                      <a:pt x="3317" y="168"/>
                    </a:cubicBezTo>
                    <a:cubicBezTo>
                      <a:pt x="3285" y="63"/>
                      <a:pt x="3174" y="0"/>
                      <a:pt x="30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1" name="Google Shape;4141;p50"/>
              <p:cNvSpPr/>
              <p:nvPr/>
            </p:nvSpPr>
            <p:spPr>
              <a:xfrm>
                <a:off x="6227002" y="660278"/>
                <a:ext cx="543292" cy="771773"/>
              </a:xfrm>
              <a:custGeom>
                <a:rect b="b" l="l" r="r" t="t"/>
                <a:pathLst>
                  <a:path extrusionOk="0" h="7853" w="5528">
                    <a:moveTo>
                      <a:pt x="5278" y="1"/>
                    </a:moveTo>
                    <a:cubicBezTo>
                      <a:pt x="5231" y="1"/>
                      <a:pt x="5181" y="15"/>
                      <a:pt x="5136" y="44"/>
                    </a:cubicBezTo>
                    <a:cubicBezTo>
                      <a:pt x="2562" y="1905"/>
                      <a:pt x="1" y="5754"/>
                      <a:pt x="994" y="7853"/>
                    </a:cubicBezTo>
                    <a:cubicBezTo>
                      <a:pt x="3317" y="7573"/>
                      <a:pt x="5248" y="3431"/>
                      <a:pt x="5486" y="282"/>
                    </a:cubicBezTo>
                    <a:cubicBezTo>
                      <a:pt x="5527" y="108"/>
                      <a:pt x="5410" y="1"/>
                      <a:pt x="52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2" name="Google Shape;4142;p50"/>
              <p:cNvSpPr/>
              <p:nvPr/>
            </p:nvSpPr>
            <p:spPr>
              <a:xfrm>
                <a:off x="6009803" y="588928"/>
                <a:ext cx="400294" cy="842435"/>
              </a:xfrm>
              <a:custGeom>
                <a:rect b="b" l="l" r="r" t="t"/>
                <a:pathLst>
                  <a:path extrusionOk="0" h="8572" w="4073">
                    <a:moveTo>
                      <a:pt x="861" y="1"/>
                    </a:moveTo>
                    <a:cubicBezTo>
                      <a:pt x="798" y="1"/>
                      <a:pt x="728" y="43"/>
                      <a:pt x="700" y="127"/>
                    </a:cubicBezTo>
                    <a:cubicBezTo>
                      <a:pt x="168" y="1414"/>
                      <a:pt x="0" y="3331"/>
                      <a:pt x="224" y="4507"/>
                    </a:cubicBezTo>
                    <a:cubicBezTo>
                      <a:pt x="462" y="5850"/>
                      <a:pt x="1161" y="7249"/>
                      <a:pt x="1973" y="8355"/>
                    </a:cubicBezTo>
                    <a:cubicBezTo>
                      <a:pt x="2029" y="8411"/>
                      <a:pt x="2155" y="8523"/>
                      <a:pt x="2211" y="8523"/>
                    </a:cubicBezTo>
                    <a:cubicBezTo>
                      <a:pt x="2288" y="8556"/>
                      <a:pt x="2368" y="8571"/>
                      <a:pt x="2448" y="8571"/>
                    </a:cubicBezTo>
                    <a:cubicBezTo>
                      <a:pt x="2671" y="8571"/>
                      <a:pt x="2884" y="8446"/>
                      <a:pt x="2967" y="8229"/>
                    </a:cubicBezTo>
                    <a:cubicBezTo>
                      <a:pt x="3428" y="7179"/>
                      <a:pt x="4072" y="4675"/>
                      <a:pt x="1973" y="2226"/>
                    </a:cubicBezTo>
                    <a:cubicBezTo>
                      <a:pt x="1399" y="1582"/>
                      <a:pt x="1105" y="770"/>
                      <a:pt x="980" y="127"/>
                    </a:cubicBezTo>
                    <a:cubicBezTo>
                      <a:pt x="980" y="43"/>
                      <a:pt x="924" y="1"/>
                      <a:pt x="8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3" name="Google Shape;4143;p50"/>
              <p:cNvSpPr/>
              <p:nvPr/>
            </p:nvSpPr>
            <p:spPr>
              <a:xfrm>
                <a:off x="6284790" y="889266"/>
                <a:ext cx="685798" cy="577184"/>
              </a:xfrm>
              <a:custGeom>
                <a:rect b="b" l="l" r="r" t="t"/>
                <a:pathLst>
                  <a:path extrusionOk="0" h="5873" w="6978">
                    <a:moveTo>
                      <a:pt x="6788" y="0"/>
                    </a:moveTo>
                    <a:cubicBezTo>
                      <a:pt x="6744" y="0"/>
                      <a:pt x="6695" y="16"/>
                      <a:pt x="6647" y="51"/>
                    </a:cubicBezTo>
                    <a:cubicBezTo>
                      <a:pt x="6172" y="457"/>
                      <a:pt x="5416" y="919"/>
                      <a:pt x="4604" y="1101"/>
                    </a:cubicBezTo>
                    <a:cubicBezTo>
                      <a:pt x="1456" y="1744"/>
                      <a:pt x="351" y="4067"/>
                      <a:pt x="57" y="5173"/>
                    </a:cubicBezTo>
                    <a:cubicBezTo>
                      <a:pt x="1" y="5467"/>
                      <a:pt x="169" y="5761"/>
                      <a:pt x="462" y="5872"/>
                    </a:cubicBezTo>
                    <a:lnTo>
                      <a:pt x="756" y="5872"/>
                    </a:lnTo>
                    <a:cubicBezTo>
                      <a:pt x="2100" y="5523"/>
                      <a:pt x="3555" y="4823"/>
                      <a:pt x="4548" y="3955"/>
                    </a:cubicBezTo>
                    <a:cubicBezTo>
                      <a:pt x="5472" y="3144"/>
                      <a:pt x="6522" y="1563"/>
                      <a:pt x="6927" y="219"/>
                    </a:cubicBezTo>
                    <a:cubicBezTo>
                      <a:pt x="6977" y="99"/>
                      <a:pt x="6898" y="0"/>
                      <a:pt x="67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4" name="Google Shape;4144;p50"/>
              <p:cNvSpPr/>
              <p:nvPr/>
            </p:nvSpPr>
            <p:spPr>
              <a:xfrm>
                <a:off x="6106019" y="1317856"/>
                <a:ext cx="361769" cy="367263"/>
              </a:xfrm>
              <a:custGeom>
                <a:rect b="b" l="l" r="r" t="t"/>
                <a:pathLst>
                  <a:path extrusionOk="0" h="3737" w="3681">
                    <a:moveTo>
                      <a:pt x="350" y="0"/>
                    </a:moveTo>
                    <a:cubicBezTo>
                      <a:pt x="588" y="532"/>
                      <a:pt x="420" y="1106"/>
                      <a:pt x="238" y="1637"/>
                    </a:cubicBezTo>
                    <a:cubicBezTo>
                      <a:pt x="126" y="1861"/>
                      <a:pt x="1" y="2155"/>
                      <a:pt x="1" y="2449"/>
                    </a:cubicBezTo>
                    <a:cubicBezTo>
                      <a:pt x="1" y="2799"/>
                      <a:pt x="182" y="3093"/>
                      <a:pt x="420" y="3261"/>
                    </a:cubicBezTo>
                    <a:cubicBezTo>
                      <a:pt x="588" y="3443"/>
                      <a:pt x="770" y="3555"/>
                      <a:pt x="994" y="3610"/>
                    </a:cubicBezTo>
                    <a:cubicBezTo>
                      <a:pt x="1176" y="3680"/>
                      <a:pt x="1400" y="3736"/>
                      <a:pt x="1582" y="3736"/>
                    </a:cubicBezTo>
                    <a:cubicBezTo>
                      <a:pt x="1932" y="3680"/>
                      <a:pt x="2225" y="3555"/>
                      <a:pt x="2449" y="3331"/>
                    </a:cubicBezTo>
                    <a:cubicBezTo>
                      <a:pt x="2631" y="3093"/>
                      <a:pt x="2687" y="2799"/>
                      <a:pt x="2799" y="2505"/>
                    </a:cubicBezTo>
                    <a:cubicBezTo>
                      <a:pt x="2981" y="1987"/>
                      <a:pt x="3219" y="1456"/>
                      <a:pt x="3681" y="1162"/>
                    </a:cubicBezTo>
                    <a:cubicBezTo>
                      <a:pt x="3681" y="1162"/>
                      <a:pt x="2687" y="1050"/>
                      <a:pt x="1932" y="812"/>
                    </a:cubicBezTo>
                    <a:cubicBezTo>
                      <a:pt x="1050" y="532"/>
                      <a:pt x="350" y="0"/>
                      <a:pt x="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45" name="Google Shape;4145;p50"/>
            <p:cNvGrpSpPr/>
            <p:nvPr/>
          </p:nvGrpSpPr>
          <p:grpSpPr>
            <a:xfrm>
              <a:off x="6933195" y="1847904"/>
              <a:ext cx="431653" cy="432423"/>
              <a:chOff x="6084005" y="641212"/>
              <a:chExt cx="761964" cy="763323"/>
            </a:xfrm>
          </p:grpSpPr>
          <p:sp>
            <p:nvSpPr>
              <p:cNvPr id="4146" name="Google Shape;4146;p50"/>
              <p:cNvSpPr/>
              <p:nvPr/>
            </p:nvSpPr>
            <p:spPr>
              <a:xfrm>
                <a:off x="6605281" y="939683"/>
                <a:ext cx="57789" cy="97688"/>
              </a:xfrm>
              <a:custGeom>
                <a:rect b="b" l="l" r="r" t="t"/>
                <a:pathLst>
                  <a:path extrusionOk="0" h="994" w="588">
                    <a:moveTo>
                      <a:pt x="588" y="0"/>
                    </a:moveTo>
                    <a:cubicBezTo>
                      <a:pt x="518" y="0"/>
                      <a:pt x="462" y="0"/>
                      <a:pt x="350" y="56"/>
                    </a:cubicBezTo>
                    <a:cubicBezTo>
                      <a:pt x="294" y="350"/>
                      <a:pt x="168" y="700"/>
                      <a:pt x="0" y="994"/>
                    </a:cubicBezTo>
                    <a:cubicBezTo>
                      <a:pt x="112" y="938"/>
                      <a:pt x="168" y="938"/>
                      <a:pt x="238" y="882"/>
                    </a:cubicBezTo>
                    <a:cubicBezTo>
                      <a:pt x="350" y="588"/>
                      <a:pt x="462" y="294"/>
                      <a:pt x="5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147" name="Google Shape;4147;p50"/>
              <p:cNvGrpSpPr/>
              <p:nvPr/>
            </p:nvGrpSpPr>
            <p:grpSpPr>
              <a:xfrm>
                <a:off x="6084005" y="641212"/>
                <a:ext cx="761964" cy="763323"/>
                <a:chOff x="6084005" y="641212"/>
                <a:chExt cx="761964" cy="763323"/>
              </a:xfrm>
            </p:grpSpPr>
            <p:sp>
              <p:nvSpPr>
                <p:cNvPr id="4148" name="Google Shape;4148;p50"/>
                <p:cNvSpPr/>
                <p:nvPr/>
              </p:nvSpPr>
              <p:spPr>
                <a:xfrm>
                  <a:off x="6295798" y="641212"/>
                  <a:ext cx="108796" cy="343873"/>
                </a:xfrm>
                <a:custGeom>
                  <a:rect b="b" l="l" r="r" t="t"/>
                  <a:pathLst>
                    <a:path extrusionOk="0" h="3499" w="1107">
                      <a:moveTo>
                        <a:pt x="812" y="0"/>
                      </a:moveTo>
                      <a:lnTo>
                        <a:pt x="756" y="182"/>
                      </a:lnTo>
                      <a:cubicBezTo>
                        <a:pt x="462" y="700"/>
                        <a:pt x="169" y="1288"/>
                        <a:pt x="1" y="1876"/>
                      </a:cubicBezTo>
                      <a:cubicBezTo>
                        <a:pt x="1" y="1876"/>
                        <a:pt x="57" y="1932"/>
                        <a:pt x="113" y="1988"/>
                      </a:cubicBezTo>
                      <a:cubicBezTo>
                        <a:pt x="294" y="1470"/>
                        <a:pt x="518" y="938"/>
                        <a:pt x="756" y="476"/>
                      </a:cubicBezTo>
                      <a:cubicBezTo>
                        <a:pt x="938" y="1400"/>
                        <a:pt x="938" y="2393"/>
                        <a:pt x="868" y="3387"/>
                      </a:cubicBezTo>
                      <a:lnTo>
                        <a:pt x="868" y="3443"/>
                      </a:lnTo>
                      <a:lnTo>
                        <a:pt x="994" y="3499"/>
                      </a:lnTo>
                      <a:cubicBezTo>
                        <a:pt x="1106" y="2393"/>
                        <a:pt x="1050" y="1232"/>
                        <a:pt x="868" y="182"/>
                      </a:cubicBez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9" name="Google Shape;4149;p50"/>
                <p:cNvSpPr/>
                <p:nvPr/>
              </p:nvSpPr>
              <p:spPr>
                <a:xfrm>
                  <a:off x="6478697" y="756689"/>
                  <a:ext cx="229779" cy="257290"/>
                </a:xfrm>
                <a:custGeom>
                  <a:rect b="b" l="l" r="r" t="t"/>
                  <a:pathLst>
                    <a:path extrusionOk="0" h="2618" w="2338">
                      <a:moveTo>
                        <a:pt x="2338" y="1"/>
                      </a:moveTo>
                      <a:lnTo>
                        <a:pt x="2156" y="113"/>
                      </a:lnTo>
                      <a:cubicBezTo>
                        <a:pt x="1344" y="813"/>
                        <a:pt x="588" y="1694"/>
                        <a:pt x="1" y="2618"/>
                      </a:cubicBezTo>
                      <a:lnTo>
                        <a:pt x="183" y="2618"/>
                      </a:lnTo>
                      <a:cubicBezTo>
                        <a:pt x="700" y="1806"/>
                        <a:pt x="1400" y="1050"/>
                        <a:pt x="2044" y="407"/>
                      </a:cubicBezTo>
                      <a:lnTo>
                        <a:pt x="2044" y="407"/>
                      </a:lnTo>
                      <a:cubicBezTo>
                        <a:pt x="1988" y="869"/>
                        <a:pt x="1806" y="1400"/>
                        <a:pt x="1638" y="1918"/>
                      </a:cubicBezTo>
                      <a:cubicBezTo>
                        <a:pt x="1750" y="1862"/>
                        <a:pt x="1806" y="1862"/>
                        <a:pt x="1876" y="1862"/>
                      </a:cubicBezTo>
                      <a:cubicBezTo>
                        <a:pt x="2044" y="1274"/>
                        <a:pt x="2156" y="757"/>
                        <a:pt x="2282" y="169"/>
                      </a:cubicBezTo>
                      <a:lnTo>
                        <a:pt x="233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0" name="Google Shape;4150;p50"/>
                <p:cNvSpPr/>
                <p:nvPr/>
              </p:nvSpPr>
              <p:spPr>
                <a:xfrm>
                  <a:off x="6266903" y="825483"/>
                  <a:ext cx="40000" cy="97786"/>
                </a:xfrm>
                <a:custGeom>
                  <a:rect b="b" l="l" r="r" t="t"/>
                  <a:pathLst>
                    <a:path extrusionOk="0" h="995" w="407">
                      <a:moveTo>
                        <a:pt x="295" y="1"/>
                      </a:moveTo>
                      <a:cubicBezTo>
                        <a:pt x="183" y="224"/>
                        <a:pt x="113" y="518"/>
                        <a:pt x="1" y="756"/>
                      </a:cubicBezTo>
                      <a:cubicBezTo>
                        <a:pt x="57" y="812"/>
                        <a:pt x="113" y="924"/>
                        <a:pt x="113" y="994"/>
                      </a:cubicBezTo>
                      <a:cubicBezTo>
                        <a:pt x="183" y="700"/>
                        <a:pt x="295" y="406"/>
                        <a:pt x="407" y="113"/>
                      </a:cubicBezTo>
                      <a:cubicBezTo>
                        <a:pt x="351" y="57"/>
                        <a:pt x="295" y="1"/>
                        <a:pt x="29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1" name="Google Shape;4151;p50"/>
                <p:cNvSpPr/>
                <p:nvPr/>
              </p:nvSpPr>
              <p:spPr>
                <a:xfrm>
                  <a:off x="6084005" y="762192"/>
                  <a:ext cx="257297" cy="601065"/>
                </a:xfrm>
                <a:custGeom>
                  <a:rect b="b" l="l" r="r" t="t"/>
                  <a:pathLst>
                    <a:path extrusionOk="0" h="6116" w="2618">
                      <a:moveTo>
                        <a:pt x="225" y="519"/>
                      </a:moveTo>
                      <a:cubicBezTo>
                        <a:pt x="350" y="701"/>
                        <a:pt x="462" y="868"/>
                        <a:pt x="574" y="994"/>
                      </a:cubicBezTo>
                      <a:cubicBezTo>
                        <a:pt x="2324" y="3037"/>
                        <a:pt x="1918" y="5011"/>
                        <a:pt x="1624" y="5766"/>
                      </a:cubicBezTo>
                      <a:cubicBezTo>
                        <a:pt x="924" y="4717"/>
                        <a:pt x="406" y="3555"/>
                        <a:pt x="225" y="2562"/>
                      </a:cubicBezTo>
                      <a:cubicBezTo>
                        <a:pt x="169" y="2044"/>
                        <a:pt x="169" y="1288"/>
                        <a:pt x="225" y="519"/>
                      </a:cubicBezTo>
                      <a:close/>
                      <a:moveTo>
                        <a:pt x="169" y="1"/>
                      </a:moveTo>
                      <a:lnTo>
                        <a:pt x="113" y="239"/>
                      </a:lnTo>
                      <a:cubicBezTo>
                        <a:pt x="1" y="1162"/>
                        <a:pt x="1" y="1988"/>
                        <a:pt x="57" y="2618"/>
                      </a:cubicBezTo>
                      <a:cubicBezTo>
                        <a:pt x="225" y="3667"/>
                        <a:pt x="812" y="4899"/>
                        <a:pt x="1568" y="6004"/>
                      </a:cubicBezTo>
                      <a:lnTo>
                        <a:pt x="1694" y="6116"/>
                      </a:lnTo>
                      <a:lnTo>
                        <a:pt x="1750" y="6004"/>
                      </a:lnTo>
                      <a:cubicBezTo>
                        <a:pt x="1974" y="5360"/>
                        <a:pt x="2617" y="3149"/>
                        <a:pt x="756" y="868"/>
                      </a:cubicBezTo>
                      <a:cubicBezTo>
                        <a:pt x="574" y="701"/>
                        <a:pt x="406" y="463"/>
                        <a:pt x="295" y="239"/>
                      </a:cubicBezTo>
                      <a:lnTo>
                        <a:pt x="16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2" name="Google Shape;4152;p50"/>
                <p:cNvSpPr/>
                <p:nvPr/>
              </p:nvSpPr>
              <p:spPr>
                <a:xfrm>
                  <a:off x="6353586" y="1026265"/>
                  <a:ext cx="492383" cy="378270"/>
                </a:xfrm>
                <a:custGeom>
                  <a:rect b="b" l="l" r="r" t="t"/>
                  <a:pathLst>
                    <a:path extrusionOk="0" h="3849" w="5010">
                      <a:moveTo>
                        <a:pt x="4660" y="350"/>
                      </a:moveTo>
                      <a:lnTo>
                        <a:pt x="4660" y="350"/>
                      </a:lnTo>
                      <a:cubicBezTo>
                        <a:pt x="4198" y="980"/>
                        <a:pt x="3723" y="1568"/>
                        <a:pt x="3317" y="1974"/>
                      </a:cubicBezTo>
                      <a:cubicBezTo>
                        <a:pt x="2617" y="2617"/>
                        <a:pt x="1512" y="3205"/>
                        <a:pt x="224" y="3611"/>
                      </a:cubicBezTo>
                      <a:cubicBezTo>
                        <a:pt x="518" y="2855"/>
                        <a:pt x="1456" y="980"/>
                        <a:pt x="4016" y="462"/>
                      </a:cubicBezTo>
                      <a:cubicBezTo>
                        <a:pt x="4254" y="462"/>
                        <a:pt x="4422" y="406"/>
                        <a:pt x="4660" y="350"/>
                      </a:cubicBezTo>
                      <a:close/>
                      <a:moveTo>
                        <a:pt x="5010" y="1"/>
                      </a:moveTo>
                      <a:lnTo>
                        <a:pt x="4772" y="113"/>
                      </a:lnTo>
                      <a:cubicBezTo>
                        <a:pt x="4548" y="169"/>
                        <a:pt x="4254" y="280"/>
                        <a:pt x="4016" y="350"/>
                      </a:cubicBezTo>
                      <a:cubicBezTo>
                        <a:pt x="1106" y="924"/>
                        <a:pt x="224" y="3023"/>
                        <a:pt x="56" y="3667"/>
                      </a:cubicBezTo>
                      <a:lnTo>
                        <a:pt x="0" y="3849"/>
                      </a:lnTo>
                      <a:lnTo>
                        <a:pt x="168" y="3779"/>
                      </a:lnTo>
                      <a:cubicBezTo>
                        <a:pt x="1456" y="3429"/>
                        <a:pt x="2673" y="2799"/>
                        <a:pt x="3429" y="2100"/>
                      </a:cubicBezTo>
                      <a:cubicBezTo>
                        <a:pt x="3904" y="1680"/>
                        <a:pt x="4422" y="980"/>
                        <a:pt x="4898" y="225"/>
                      </a:cubicBezTo>
                      <a:lnTo>
                        <a:pt x="50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153" name="Google Shape;4153;p50"/>
            <p:cNvSpPr/>
            <p:nvPr/>
          </p:nvSpPr>
          <p:spPr>
            <a:xfrm>
              <a:off x="5410860" y="2578687"/>
              <a:ext cx="963790" cy="308551"/>
            </a:xfrm>
            <a:custGeom>
              <a:rect b="b" l="l" r="r" t="t"/>
              <a:pathLst>
                <a:path extrusionOk="0" h="5542" w="17311">
                  <a:moveTo>
                    <a:pt x="1" y="0"/>
                  </a:moveTo>
                  <a:cubicBezTo>
                    <a:pt x="1050" y="462"/>
                    <a:pt x="2617" y="1218"/>
                    <a:pt x="4716" y="2561"/>
                  </a:cubicBezTo>
                  <a:cubicBezTo>
                    <a:pt x="8159" y="4842"/>
                    <a:pt x="11195" y="5542"/>
                    <a:pt x="13644" y="5542"/>
                  </a:cubicBezTo>
                  <a:cubicBezTo>
                    <a:pt x="15099" y="5542"/>
                    <a:pt x="16317" y="5248"/>
                    <a:pt x="17310" y="4954"/>
                  </a:cubicBezTo>
                  <a:cubicBezTo>
                    <a:pt x="16317" y="5248"/>
                    <a:pt x="15099" y="5542"/>
                    <a:pt x="13644" y="5542"/>
                  </a:cubicBezTo>
                  <a:cubicBezTo>
                    <a:pt x="11195" y="5542"/>
                    <a:pt x="8159" y="4842"/>
                    <a:pt x="4716" y="2561"/>
                  </a:cubicBezTo>
                  <a:cubicBezTo>
                    <a:pt x="2617" y="1218"/>
                    <a:pt x="1050" y="462"/>
                    <a:pt x="1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50"/>
            <p:cNvSpPr/>
            <p:nvPr/>
          </p:nvSpPr>
          <p:spPr>
            <a:xfrm>
              <a:off x="6387854" y="2685415"/>
              <a:ext cx="126271" cy="62356"/>
            </a:xfrm>
            <a:custGeom>
              <a:rect b="b" l="l" r="r" t="t"/>
              <a:pathLst>
                <a:path extrusionOk="0" h="1120" w="2268">
                  <a:moveTo>
                    <a:pt x="1274" y="350"/>
                  </a:moveTo>
                  <a:cubicBezTo>
                    <a:pt x="1624" y="588"/>
                    <a:pt x="1973" y="826"/>
                    <a:pt x="2267" y="1120"/>
                  </a:cubicBezTo>
                  <a:lnTo>
                    <a:pt x="2267" y="1120"/>
                  </a:lnTo>
                  <a:cubicBezTo>
                    <a:pt x="1973" y="826"/>
                    <a:pt x="1624" y="588"/>
                    <a:pt x="1274" y="35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12" y="70"/>
                    <a:pt x="168" y="70"/>
                    <a:pt x="224" y="126"/>
                  </a:cubicBezTo>
                  <a:cubicBezTo>
                    <a:pt x="168" y="70"/>
                    <a:pt x="112" y="70"/>
                    <a:pt x="0" y="0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50"/>
            <p:cNvSpPr/>
            <p:nvPr/>
          </p:nvSpPr>
          <p:spPr>
            <a:xfrm>
              <a:off x="5929756" y="2620721"/>
              <a:ext cx="1195120" cy="819258"/>
            </a:xfrm>
            <a:custGeom>
              <a:rect b="b" l="l" r="r" t="t"/>
              <a:pathLst>
                <a:path extrusionOk="0" h="14715" w="21466">
                  <a:moveTo>
                    <a:pt x="19073" y="1"/>
                  </a:moveTo>
                  <a:lnTo>
                    <a:pt x="0" y="8509"/>
                  </a:lnTo>
                  <a:cubicBezTo>
                    <a:pt x="1731" y="12394"/>
                    <a:pt x="5601" y="14714"/>
                    <a:pt x="9624" y="14714"/>
                  </a:cubicBezTo>
                  <a:cubicBezTo>
                    <a:pt x="11034" y="14714"/>
                    <a:pt x="12463" y="14429"/>
                    <a:pt x="13826" y="13826"/>
                  </a:cubicBezTo>
                  <a:cubicBezTo>
                    <a:pt x="19073" y="11489"/>
                    <a:pt x="21466" y="5304"/>
                    <a:pt x="19073" y="1"/>
                  </a:cubicBez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50"/>
            <p:cNvSpPr/>
            <p:nvPr/>
          </p:nvSpPr>
          <p:spPr>
            <a:xfrm>
              <a:off x="5952360" y="2630854"/>
              <a:ext cx="1139834" cy="776555"/>
            </a:xfrm>
            <a:custGeom>
              <a:rect b="b" l="l" r="r" t="t"/>
              <a:pathLst>
                <a:path extrusionOk="0" h="13948" w="20473">
                  <a:moveTo>
                    <a:pt x="18317" y="1"/>
                  </a:moveTo>
                  <a:lnTo>
                    <a:pt x="0" y="8159"/>
                  </a:lnTo>
                  <a:cubicBezTo>
                    <a:pt x="1672" y="11790"/>
                    <a:pt x="5284" y="13948"/>
                    <a:pt x="9067" y="13948"/>
                  </a:cubicBezTo>
                  <a:cubicBezTo>
                    <a:pt x="10445" y="13948"/>
                    <a:pt x="11845" y="13662"/>
                    <a:pt x="13182" y="13057"/>
                  </a:cubicBezTo>
                  <a:cubicBezTo>
                    <a:pt x="18191" y="10846"/>
                    <a:pt x="20472" y="5010"/>
                    <a:pt x="18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50"/>
            <p:cNvSpPr/>
            <p:nvPr/>
          </p:nvSpPr>
          <p:spPr>
            <a:xfrm>
              <a:off x="6462626" y="2650340"/>
              <a:ext cx="557863" cy="382599"/>
            </a:xfrm>
            <a:custGeom>
              <a:rect b="b" l="l" r="r" t="t"/>
              <a:pathLst>
                <a:path extrusionOk="0" h="6872" w="10020">
                  <a:moveTo>
                    <a:pt x="8397" y="1"/>
                  </a:moveTo>
                  <a:lnTo>
                    <a:pt x="1" y="3723"/>
                  </a:lnTo>
                  <a:lnTo>
                    <a:pt x="8565" y="6871"/>
                  </a:lnTo>
                  <a:cubicBezTo>
                    <a:pt x="9908" y="4772"/>
                    <a:pt x="10020" y="2100"/>
                    <a:pt x="8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50"/>
            <p:cNvSpPr/>
            <p:nvPr/>
          </p:nvSpPr>
          <p:spPr>
            <a:xfrm>
              <a:off x="6134641" y="2620721"/>
              <a:ext cx="905331" cy="818088"/>
            </a:xfrm>
            <a:custGeom>
              <a:rect b="b" l="l" r="r" t="t"/>
              <a:pathLst>
                <a:path extrusionOk="0" h="14694" w="16261">
                  <a:moveTo>
                    <a:pt x="15393" y="1"/>
                  </a:moveTo>
                  <a:lnTo>
                    <a:pt x="15043" y="183"/>
                  </a:lnTo>
                  <a:cubicBezTo>
                    <a:pt x="15505" y="1344"/>
                    <a:pt x="15799" y="2506"/>
                    <a:pt x="15855" y="3681"/>
                  </a:cubicBezTo>
                  <a:cubicBezTo>
                    <a:pt x="15967" y="3499"/>
                    <a:pt x="16093" y="3261"/>
                    <a:pt x="16261" y="3037"/>
                  </a:cubicBezTo>
                  <a:cubicBezTo>
                    <a:pt x="16149" y="2044"/>
                    <a:pt x="15855" y="994"/>
                    <a:pt x="15393" y="1"/>
                  </a:cubicBezTo>
                  <a:close/>
                  <a:moveTo>
                    <a:pt x="574" y="12651"/>
                  </a:moveTo>
                  <a:cubicBezTo>
                    <a:pt x="406" y="12777"/>
                    <a:pt x="224" y="12833"/>
                    <a:pt x="0" y="12889"/>
                  </a:cubicBezTo>
                  <a:cubicBezTo>
                    <a:pt x="1750" y="14050"/>
                    <a:pt x="3793" y="14694"/>
                    <a:pt x="5892" y="14694"/>
                  </a:cubicBezTo>
                  <a:cubicBezTo>
                    <a:pt x="6521" y="14694"/>
                    <a:pt x="7165" y="14638"/>
                    <a:pt x="7809" y="14526"/>
                  </a:cubicBezTo>
                  <a:cubicBezTo>
                    <a:pt x="7641" y="14344"/>
                    <a:pt x="7459" y="14176"/>
                    <a:pt x="7347" y="13994"/>
                  </a:cubicBezTo>
                  <a:cubicBezTo>
                    <a:pt x="6815" y="14106"/>
                    <a:pt x="6297" y="14106"/>
                    <a:pt x="5822" y="14106"/>
                  </a:cubicBezTo>
                  <a:cubicBezTo>
                    <a:pt x="3961" y="14106"/>
                    <a:pt x="2155" y="13588"/>
                    <a:pt x="574" y="126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50"/>
            <p:cNvSpPr/>
            <p:nvPr/>
          </p:nvSpPr>
          <p:spPr>
            <a:xfrm>
              <a:off x="6166599" y="2630854"/>
              <a:ext cx="850770" cy="775274"/>
            </a:xfrm>
            <a:custGeom>
              <a:rect b="b" l="l" r="r" t="t"/>
              <a:pathLst>
                <a:path extrusionOk="0" h="13925" w="15281">
                  <a:moveTo>
                    <a:pt x="14469" y="1"/>
                  </a:moveTo>
                  <a:lnTo>
                    <a:pt x="13714" y="351"/>
                  </a:lnTo>
                  <a:cubicBezTo>
                    <a:pt x="14637" y="1456"/>
                    <a:pt x="14987" y="2799"/>
                    <a:pt x="14931" y="4129"/>
                  </a:cubicBezTo>
                  <a:cubicBezTo>
                    <a:pt x="15043" y="3905"/>
                    <a:pt x="15169" y="3723"/>
                    <a:pt x="15281" y="3499"/>
                  </a:cubicBezTo>
                  <a:cubicBezTo>
                    <a:pt x="15225" y="2324"/>
                    <a:pt x="14931" y="1162"/>
                    <a:pt x="14469" y="1"/>
                  </a:cubicBezTo>
                  <a:close/>
                  <a:moveTo>
                    <a:pt x="532" y="12245"/>
                  </a:moveTo>
                  <a:cubicBezTo>
                    <a:pt x="350" y="12301"/>
                    <a:pt x="182" y="12413"/>
                    <a:pt x="0" y="12469"/>
                  </a:cubicBezTo>
                  <a:cubicBezTo>
                    <a:pt x="1581" y="13406"/>
                    <a:pt x="3387" y="13924"/>
                    <a:pt x="5248" y="13924"/>
                  </a:cubicBezTo>
                  <a:cubicBezTo>
                    <a:pt x="5723" y="13924"/>
                    <a:pt x="6241" y="13924"/>
                    <a:pt x="6773" y="13812"/>
                  </a:cubicBezTo>
                  <a:cubicBezTo>
                    <a:pt x="6647" y="13700"/>
                    <a:pt x="6535" y="13518"/>
                    <a:pt x="6423" y="13406"/>
                  </a:cubicBezTo>
                  <a:cubicBezTo>
                    <a:pt x="6017" y="13462"/>
                    <a:pt x="5598" y="13518"/>
                    <a:pt x="5248" y="13518"/>
                  </a:cubicBezTo>
                  <a:cubicBezTo>
                    <a:pt x="4030" y="13518"/>
                    <a:pt x="2799" y="13168"/>
                    <a:pt x="1931" y="12525"/>
                  </a:cubicBezTo>
                  <a:lnTo>
                    <a:pt x="1819" y="12819"/>
                  </a:lnTo>
                  <a:lnTo>
                    <a:pt x="1637" y="12707"/>
                  </a:lnTo>
                  <a:lnTo>
                    <a:pt x="1693" y="12525"/>
                  </a:lnTo>
                  <a:cubicBezTo>
                    <a:pt x="1288" y="12469"/>
                    <a:pt x="938" y="12357"/>
                    <a:pt x="532" y="12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50"/>
            <p:cNvSpPr/>
            <p:nvPr/>
          </p:nvSpPr>
          <p:spPr>
            <a:xfrm>
              <a:off x="6598975" y="2838075"/>
              <a:ext cx="136404" cy="42146"/>
            </a:xfrm>
            <a:custGeom>
              <a:rect b="b" l="l" r="r" t="t"/>
              <a:pathLst>
                <a:path extrusionOk="0" h="757" w="2450">
                  <a:moveTo>
                    <a:pt x="924" y="1"/>
                  </a:moveTo>
                  <a:cubicBezTo>
                    <a:pt x="574" y="1"/>
                    <a:pt x="224" y="1"/>
                    <a:pt x="1" y="57"/>
                  </a:cubicBezTo>
                  <a:cubicBezTo>
                    <a:pt x="406" y="351"/>
                    <a:pt x="1400" y="757"/>
                    <a:pt x="1918" y="757"/>
                  </a:cubicBezTo>
                  <a:cubicBezTo>
                    <a:pt x="2155" y="757"/>
                    <a:pt x="2323" y="701"/>
                    <a:pt x="2379" y="533"/>
                  </a:cubicBezTo>
                  <a:cubicBezTo>
                    <a:pt x="2449" y="127"/>
                    <a:pt x="1680" y="1"/>
                    <a:pt x="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50"/>
            <p:cNvSpPr/>
            <p:nvPr/>
          </p:nvSpPr>
          <p:spPr>
            <a:xfrm>
              <a:off x="6591960" y="2977539"/>
              <a:ext cx="68592" cy="32793"/>
            </a:xfrm>
            <a:custGeom>
              <a:rect b="b" l="l" r="r" t="t"/>
              <a:pathLst>
                <a:path extrusionOk="0" h="589" w="1232">
                  <a:moveTo>
                    <a:pt x="1" y="1"/>
                  </a:moveTo>
                  <a:cubicBezTo>
                    <a:pt x="182" y="183"/>
                    <a:pt x="588" y="477"/>
                    <a:pt x="882" y="589"/>
                  </a:cubicBezTo>
                  <a:cubicBezTo>
                    <a:pt x="994" y="477"/>
                    <a:pt x="1106" y="351"/>
                    <a:pt x="1232" y="239"/>
                  </a:cubicBezTo>
                  <a:cubicBezTo>
                    <a:pt x="938" y="71"/>
                    <a:pt x="294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50"/>
            <p:cNvSpPr/>
            <p:nvPr/>
          </p:nvSpPr>
          <p:spPr>
            <a:xfrm>
              <a:off x="6783595" y="2763304"/>
              <a:ext cx="42146" cy="23439"/>
            </a:xfrm>
            <a:custGeom>
              <a:rect b="b" l="l" r="r" t="t"/>
              <a:pathLst>
                <a:path extrusionOk="0" h="421" w="757">
                  <a:moveTo>
                    <a:pt x="757" y="1"/>
                  </a:moveTo>
                  <a:cubicBezTo>
                    <a:pt x="463" y="127"/>
                    <a:pt x="183" y="239"/>
                    <a:pt x="1" y="350"/>
                  </a:cubicBezTo>
                  <a:cubicBezTo>
                    <a:pt x="113" y="350"/>
                    <a:pt x="295" y="350"/>
                    <a:pt x="533" y="420"/>
                  </a:cubicBezTo>
                  <a:cubicBezTo>
                    <a:pt x="589" y="239"/>
                    <a:pt x="645" y="127"/>
                    <a:pt x="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50"/>
            <p:cNvSpPr/>
            <p:nvPr/>
          </p:nvSpPr>
          <p:spPr>
            <a:xfrm>
              <a:off x="6813215" y="2890297"/>
              <a:ext cx="97431" cy="35910"/>
            </a:xfrm>
            <a:custGeom>
              <a:rect b="b" l="l" r="r" t="t"/>
              <a:pathLst>
                <a:path extrusionOk="0" h="645" w="1750">
                  <a:moveTo>
                    <a:pt x="1" y="1"/>
                  </a:moveTo>
                  <a:cubicBezTo>
                    <a:pt x="281" y="238"/>
                    <a:pt x="980" y="644"/>
                    <a:pt x="1330" y="644"/>
                  </a:cubicBezTo>
                  <a:cubicBezTo>
                    <a:pt x="1456" y="644"/>
                    <a:pt x="1568" y="588"/>
                    <a:pt x="1624" y="518"/>
                  </a:cubicBezTo>
                  <a:cubicBezTo>
                    <a:pt x="1750" y="112"/>
                    <a:pt x="700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50"/>
            <p:cNvSpPr/>
            <p:nvPr/>
          </p:nvSpPr>
          <p:spPr>
            <a:xfrm>
              <a:off x="6358234" y="3221394"/>
              <a:ext cx="46043" cy="78001"/>
            </a:xfrm>
            <a:custGeom>
              <a:rect b="b" l="l" r="r" t="t"/>
              <a:pathLst>
                <a:path extrusionOk="0" h="1401" w="827">
                  <a:moveTo>
                    <a:pt x="826" y="1"/>
                  </a:moveTo>
                  <a:lnTo>
                    <a:pt x="826" y="1"/>
                  </a:lnTo>
                  <a:cubicBezTo>
                    <a:pt x="588" y="351"/>
                    <a:pt x="1" y="1288"/>
                    <a:pt x="406" y="1400"/>
                  </a:cubicBezTo>
                  <a:lnTo>
                    <a:pt x="476" y="1400"/>
                  </a:lnTo>
                  <a:cubicBezTo>
                    <a:pt x="826" y="1400"/>
                    <a:pt x="826" y="462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50"/>
            <p:cNvSpPr/>
            <p:nvPr/>
          </p:nvSpPr>
          <p:spPr>
            <a:xfrm>
              <a:off x="6641066" y="2990790"/>
              <a:ext cx="28840" cy="19542"/>
            </a:xfrm>
            <a:custGeom>
              <a:rect b="b" l="l" r="r" t="t"/>
              <a:pathLst>
                <a:path extrusionOk="0" h="351" w="518">
                  <a:moveTo>
                    <a:pt x="350" y="1"/>
                  </a:moveTo>
                  <a:cubicBezTo>
                    <a:pt x="224" y="113"/>
                    <a:pt x="112" y="239"/>
                    <a:pt x="0" y="351"/>
                  </a:cubicBezTo>
                  <a:lnTo>
                    <a:pt x="294" y="351"/>
                  </a:lnTo>
                  <a:cubicBezTo>
                    <a:pt x="350" y="351"/>
                    <a:pt x="462" y="351"/>
                    <a:pt x="462" y="295"/>
                  </a:cubicBezTo>
                  <a:cubicBezTo>
                    <a:pt x="518" y="183"/>
                    <a:pt x="462" y="57"/>
                    <a:pt x="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50"/>
            <p:cNvSpPr/>
            <p:nvPr/>
          </p:nvSpPr>
          <p:spPr>
            <a:xfrm>
              <a:off x="6813215" y="2750833"/>
              <a:ext cx="90416" cy="35910"/>
            </a:xfrm>
            <a:custGeom>
              <a:rect b="b" l="l" r="r" t="t"/>
              <a:pathLst>
                <a:path extrusionOk="0" h="645" w="1624">
                  <a:moveTo>
                    <a:pt x="1218" y="1"/>
                  </a:moveTo>
                  <a:cubicBezTo>
                    <a:pt x="924" y="1"/>
                    <a:pt x="574" y="57"/>
                    <a:pt x="225" y="225"/>
                  </a:cubicBezTo>
                  <a:cubicBezTo>
                    <a:pt x="113" y="351"/>
                    <a:pt x="57" y="463"/>
                    <a:pt x="1" y="644"/>
                  </a:cubicBezTo>
                  <a:lnTo>
                    <a:pt x="462" y="644"/>
                  </a:lnTo>
                  <a:cubicBezTo>
                    <a:pt x="1050" y="644"/>
                    <a:pt x="1624" y="518"/>
                    <a:pt x="1568" y="169"/>
                  </a:cubicBezTo>
                  <a:cubicBezTo>
                    <a:pt x="1568" y="57"/>
                    <a:pt x="1400" y="1"/>
                    <a:pt x="1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67" name="Google Shape;4167;p50"/>
            <p:cNvGrpSpPr/>
            <p:nvPr/>
          </p:nvGrpSpPr>
          <p:grpSpPr>
            <a:xfrm>
              <a:off x="6027132" y="2728229"/>
              <a:ext cx="938077" cy="629567"/>
              <a:chOff x="4484599" y="2195184"/>
              <a:chExt cx="1655917" cy="1111328"/>
            </a:xfrm>
          </p:grpSpPr>
          <p:sp>
            <p:nvSpPr>
              <p:cNvPr id="4168" name="Google Shape;4168;p50"/>
              <p:cNvSpPr/>
              <p:nvPr/>
            </p:nvSpPr>
            <p:spPr>
              <a:xfrm>
                <a:off x="6060614" y="2195184"/>
                <a:ext cx="79902" cy="360482"/>
              </a:xfrm>
              <a:custGeom>
                <a:rect b="b" l="l" r="r" t="t"/>
                <a:pathLst>
                  <a:path extrusionOk="0" h="3668" w="813">
                    <a:moveTo>
                      <a:pt x="113" y="1"/>
                    </a:moveTo>
                    <a:cubicBezTo>
                      <a:pt x="57" y="1"/>
                      <a:pt x="1" y="113"/>
                      <a:pt x="1" y="225"/>
                    </a:cubicBezTo>
                    <a:cubicBezTo>
                      <a:pt x="407" y="1330"/>
                      <a:pt x="407" y="2562"/>
                      <a:pt x="113" y="3429"/>
                    </a:cubicBezTo>
                    <a:cubicBezTo>
                      <a:pt x="57" y="3555"/>
                      <a:pt x="113" y="3667"/>
                      <a:pt x="239" y="3667"/>
                    </a:cubicBezTo>
                    <a:lnTo>
                      <a:pt x="295" y="3667"/>
                    </a:lnTo>
                    <a:cubicBezTo>
                      <a:pt x="351" y="3667"/>
                      <a:pt x="407" y="3667"/>
                      <a:pt x="463" y="3555"/>
                    </a:cubicBezTo>
                    <a:cubicBezTo>
                      <a:pt x="812" y="2618"/>
                      <a:pt x="756" y="1330"/>
                      <a:pt x="351" y="113"/>
                    </a:cubicBezTo>
                    <a:cubicBezTo>
                      <a:pt x="351" y="1"/>
                      <a:pt x="239" y="1"/>
                      <a:pt x="1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169" name="Google Shape;4169;p50"/>
              <p:cNvGrpSpPr/>
              <p:nvPr/>
            </p:nvGrpSpPr>
            <p:grpSpPr>
              <a:xfrm>
                <a:off x="4484599" y="2864949"/>
                <a:ext cx="843143" cy="441563"/>
                <a:chOff x="4484599" y="2864949"/>
                <a:chExt cx="843143" cy="441563"/>
              </a:xfrm>
            </p:grpSpPr>
            <p:sp>
              <p:nvSpPr>
                <p:cNvPr id="4170" name="Google Shape;4170;p50"/>
                <p:cNvSpPr/>
                <p:nvPr/>
              </p:nvSpPr>
              <p:spPr>
                <a:xfrm>
                  <a:off x="4484599" y="2864949"/>
                  <a:ext cx="137592" cy="177489"/>
                </a:xfrm>
                <a:custGeom>
                  <a:rect b="b" l="l" r="r" t="t"/>
                  <a:pathLst>
                    <a:path extrusionOk="0" h="1806" w="1400">
                      <a:moveTo>
                        <a:pt x="126" y="1"/>
                      </a:moveTo>
                      <a:cubicBezTo>
                        <a:pt x="56" y="57"/>
                        <a:pt x="0" y="113"/>
                        <a:pt x="56" y="239"/>
                      </a:cubicBezTo>
                      <a:cubicBezTo>
                        <a:pt x="294" y="812"/>
                        <a:pt x="700" y="1344"/>
                        <a:pt x="1106" y="1750"/>
                      </a:cubicBezTo>
                      <a:cubicBezTo>
                        <a:pt x="1106" y="1806"/>
                        <a:pt x="1176" y="1806"/>
                        <a:pt x="1232" y="1806"/>
                      </a:cubicBezTo>
                      <a:cubicBezTo>
                        <a:pt x="1232" y="1806"/>
                        <a:pt x="1288" y="1806"/>
                        <a:pt x="1344" y="1750"/>
                      </a:cubicBezTo>
                      <a:cubicBezTo>
                        <a:pt x="1400" y="1694"/>
                        <a:pt x="1400" y="1582"/>
                        <a:pt x="1344" y="1512"/>
                      </a:cubicBezTo>
                      <a:cubicBezTo>
                        <a:pt x="938" y="1106"/>
                        <a:pt x="644" y="644"/>
                        <a:pt x="350" y="57"/>
                      </a:cubicBezTo>
                      <a:cubicBezTo>
                        <a:pt x="350" y="1"/>
                        <a:pt x="294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71" name="Google Shape;4171;p50"/>
                <p:cNvSpPr/>
                <p:nvPr/>
              </p:nvSpPr>
              <p:spPr>
                <a:xfrm>
                  <a:off x="5212066" y="3266513"/>
                  <a:ext cx="115676" cy="39999"/>
                </a:xfrm>
                <a:custGeom>
                  <a:rect b="b" l="l" r="r" t="t"/>
                  <a:pathLst>
                    <a:path extrusionOk="0" h="407" w="1177">
                      <a:moveTo>
                        <a:pt x="183" y="1"/>
                      </a:moveTo>
                      <a:cubicBezTo>
                        <a:pt x="127" y="1"/>
                        <a:pt x="1" y="57"/>
                        <a:pt x="1" y="113"/>
                      </a:cubicBezTo>
                      <a:cubicBezTo>
                        <a:pt x="1" y="225"/>
                        <a:pt x="71" y="295"/>
                        <a:pt x="127" y="351"/>
                      </a:cubicBezTo>
                      <a:cubicBezTo>
                        <a:pt x="295" y="351"/>
                        <a:pt x="477" y="407"/>
                        <a:pt x="645" y="407"/>
                      </a:cubicBezTo>
                      <a:cubicBezTo>
                        <a:pt x="826" y="407"/>
                        <a:pt x="994" y="351"/>
                        <a:pt x="1176" y="351"/>
                      </a:cubicBezTo>
                      <a:cubicBezTo>
                        <a:pt x="1120" y="225"/>
                        <a:pt x="994" y="113"/>
                        <a:pt x="938" y="1"/>
                      </a:cubicBezTo>
                      <a:cubicBezTo>
                        <a:pt x="826" y="57"/>
                        <a:pt x="701" y="57"/>
                        <a:pt x="645" y="57"/>
                      </a:cubicBezTo>
                      <a:cubicBezTo>
                        <a:pt x="477" y="57"/>
                        <a:pt x="351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172" name="Google Shape;4172;p50"/>
            <p:cNvSpPr/>
            <p:nvPr/>
          </p:nvSpPr>
          <p:spPr>
            <a:xfrm>
              <a:off x="6793728" y="3130978"/>
              <a:ext cx="1191278" cy="486265"/>
            </a:xfrm>
            <a:custGeom>
              <a:rect b="b" l="l" r="r" t="t"/>
              <a:pathLst>
                <a:path extrusionOk="0" h="8734" w="21397">
                  <a:moveTo>
                    <a:pt x="7192" y="1"/>
                  </a:moveTo>
                  <a:cubicBezTo>
                    <a:pt x="4941" y="1"/>
                    <a:pt x="2531" y="644"/>
                    <a:pt x="1" y="2212"/>
                  </a:cubicBezTo>
                  <a:cubicBezTo>
                    <a:pt x="1" y="2212"/>
                    <a:pt x="2703" y="8600"/>
                    <a:pt x="12160" y="8600"/>
                  </a:cubicBezTo>
                  <a:cubicBezTo>
                    <a:pt x="12796" y="8600"/>
                    <a:pt x="13463" y="8571"/>
                    <a:pt x="14162" y="8509"/>
                  </a:cubicBezTo>
                  <a:cubicBezTo>
                    <a:pt x="15540" y="8389"/>
                    <a:pt x="16684" y="8344"/>
                    <a:pt x="17625" y="8344"/>
                  </a:cubicBezTo>
                  <a:cubicBezTo>
                    <a:pt x="20391" y="8344"/>
                    <a:pt x="21397" y="8733"/>
                    <a:pt x="21397" y="8733"/>
                  </a:cubicBezTo>
                  <a:cubicBezTo>
                    <a:pt x="18399" y="4883"/>
                    <a:pt x="13397" y="1"/>
                    <a:pt x="7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50"/>
            <p:cNvSpPr/>
            <p:nvPr/>
          </p:nvSpPr>
          <p:spPr>
            <a:xfrm>
              <a:off x="7300157" y="3293108"/>
              <a:ext cx="97437" cy="308560"/>
            </a:xfrm>
            <a:custGeom>
              <a:rect b="b" l="l" r="r" t="t"/>
              <a:pathLst>
                <a:path extrusionOk="0" h="6577" w="1974">
                  <a:moveTo>
                    <a:pt x="574" y="0"/>
                  </a:moveTo>
                  <a:cubicBezTo>
                    <a:pt x="574" y="112"/>
                    <a:pt x="0" y="3904"/>
                    <a:pt x="1750" y="6577"/>
                  </a:cubicBezTo>
                  <a:lnTo>
                    <a:pt x="1974" y="6465"/>
                  </a:lnTo>
                  <a:cubicBezTo>
                    <a:pt x="280" y="3848"/>
                    <a:pt x="868" y="56"/>
                    <a:pt x="868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50"/>
            <p:cNvSpPr/>
            <p:nvPr/>
          </p:nvSpPr>
          <p:spPr>
            <a:xfrm>
              <a:off x="7209012" y="3124019"/>
              <a:ext cx="158952" cy="136404"/>
            </a:xfrm>
            <a:custGeom>
              <a:rect b="b" l="l" r="r" t="t"/>
              <a:pathLst>
                <a:path extrusionOk="0" h="2450" w="2855">
                  <a:moveTo>
                    <a:pt x="2687" y="1"/>
                  </a:moveTo>
                  <a:cubicBezTo>
                    <a:pt x="1106" y="994"/>
                    <a:pt x="0" y="2211"/>
                    <a:pt x="0" y="2267"/>
                  </a:cubicBezTo>
                  <a:lnTo>
                    <a:pt x="238" y="2449"/>
                  </a:lnTo>
                  <a:cubicBezTo>
                    <a:pt x="238" y="2393"/>
                    <a:pt x="1288" y="1218"/>
                    <a:pt x="2855" y="238"/>
                  </a:cubicBezTo>
                  <a:lnTo>
                    <a:pt x="2687" y="1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50"/>
            <p:cNvSpPr/>
            <p:nvPr/>
          </p:nvSpPr>
          <p:spPr>
            <a:xfrm>
              <a:off x="6952682" y="3120901"/>
              <a:ext cx="113800" cy="113800"/>
            </a:xfrm>
            <a:custGeom>
              <a:rect b="b" l="l" r="r" t="t"/>
              <a:pathLst>
                <a:path extrusionOk="0" h="2044" w="2044">
                  <a:moveTo>
                    <a:pt x="1862" y="1"/>
                  </a:moveTo>
                  <a:cubicBezTo>
                    <a:pt x="756" y="924"/>
                    <a:pt x="56" y="1862"/>
                    <a:pt x="0" y="1862"/>
                  </a:cubicBezTo>
                  <a:lnTo>
                    <a:pt x="224" y="2044"/>
                  </a:lnTo>
                  <a:cubicBezTo>
                    <a:pt x="224" y="2044"/>
                    <a:pt x="924" y="1162"/>
                    <a:pt x="2044" y="224"/>
                  </a:cubicBezTo>
                  <a:lnTo>
                    <a:pt x="1862" y="1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50"/>
            <p:cNvSpPr/>
            <p:nvPr/>
          </p:nvSpPr>
          <p:spPr>
            <a:xfrm>
              <a:off x="7017321" y="1925792"/>
              <a:ext cx="84236" cy="188627"/>
            </a:xfrm>
            <a:custGeom>
              <a:rect b="b" l="l" r="r" t="t"/>
              <a:pathLst>
                <a:path extrusionOk="0" h="3388" w="1513">
                  <a:moveTo>
                    <a:pt x="239" y="1"/>
                  </a:moveTo>
                  <a:cubicBezTo>
                    <a:pt x="113" y="239"/>
                    <a:pt x="57" y="477"/>
                    <a:pt x="1" y="645"/>
                  </a:cubicBezTo>
                  <a:cubicBezTo>
                    <a:pt x="113" y="882"/>
                    <a:pt x="239" y="1050"/>
                    <a:pt x="351" y="1232"/>
                  </a:cubicBezTo>
                  <a:cubicBezTo>
                    <a:pt x="463" y="994"/>
                    <a:pt x="533" y="700"/>
                    <a:pt x="645" y="477"/>
                  </a:cubicBezTo>
                  <a:cubicBezTo>
                    <a:pt x="533" y="295"/>
                    <a:pt x="351" y="127"/>
                    <a:pt x="239" y="1"/>
                  </a:cubicBezTo>
                  <a:close/>
                  <a:moveTo>
                    <a:pt x="757" y="589"/>
                  </a:moveTo>
                  <a:cubicBezTo>
                    <a:pt x="645" y="882"/>
                    <a:pt x="533" y="1176"/>
                    <a:pt x="463" y="1470"/>
                  </a:cubicBezTo>
                  <a:cubicBezTo>
                    <a:pt x="813" y="2100"/>
                    <a:pt x="1050" y="2799"/>
                    <a:pt x="1106" y="3387"/>
                  </a:cubicBezTo>
                  <a:cubicBezTo>
                    <a:pt x="1288" y="2981"/>
                    <a:pt x="1400" y="2520"/>
                    <a:pt x="1512" y="2044"/>
                  </a:cubicBezTo>
                  <a:lnTo>
                    <a:pt x="1512" y="1988"/>
                  </a:lnTo>
                  <a:cubicBezTo>
                    <a:pt x="1344" y="1470"/>
                    <a:pt x="1050" y="994"/>
                    <a:pt x="757" y="5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50"/>
            <p:cNvSpPr/>
            <p:nvPr/>
          </p:nvSpPr>
          <p:spPr>
            <a:xfrm>
              <a:off x="7137302" y="2007634"/>
              <a:ext cx="155890" cy="123153"/>
            </a:xfrm>
            <a:custGeom>
              <a:rect b="b" l="l" r="r" t="t"/>
              <a:pathLst>
                <a:path extrusionOk="0" h="2212" w="2800">
                  <a:moveTo>
                    <a:pt x="2800" y="0"/>
                  </a:moveTo>
                  <a:lnTo>
                    <a:pt x="2800" y="0"/>
                  </a:lnTo>
                  <a:cubicBezTo>
                    <a:pt x="2632" y="56"/>
                    <a:pt x="2394" y="112"/>
                    <a:pt x="2226" y="168"/>
                  </a:cubicBezTo>
                  <a:cubicBezTo>
                    <a:pt x="2100" y="462"/>
                    <a:pt x="1988" y="756"/>
                    <a:pt x="1876" y="1050"/>
                  </a:cubicBezTo>
                  <a:cubicBezTo>
                    <a:pt x="2044" y="980"/>
                    <a:pt x="2282" y="924"/>
                    <a:pt x="2506" y="868"/>
                  </a:cubicBezTo>
                  <a:cubicBezTo>
                    <a:pt x="2632" y="574"/>
                    <a:pt x="2744" y="280"/>
                    <a:pt x="2800" y="0"/>
                  </a:cubicBezTo>
                  <a:close/>
                  <a:moveTo>
                    <a:pt x="1988" y="224"/>
                  </a:moveTo>
                  <a:lnTo>
                    <a:pt x="1988" y="224"/>
                  </a:lnTo>
                  <a:cubicBezTo>
                    <a:pt x="1456" y="406"/>
                    <a:pt x="994" y="630"/>
                    <a:pt x="533" y="924"/>
                  </a:cubicBezTo>
                  <a:lnTo>
                    <a:pt x="533" y="980"/>
                  </a:lnTo>
                  <a:cubicBezTo>
                    <a:pt x="351" y="1399"/>
                    <a:pt x="127" y="1805"/>
                    <a:pt x="1" y="2211"/>
                  </a:cubicBezTo>
                  <a:cubicBezTo>
                    <a:pt x="407" y="1805"/>
                    <a:pt x="994" y="1455"/>
                    <a:pt x="1638" y="1162"/>
                  </a:cubicBezTo>
                  <a:cubicBezTo>
                    <a:pt x="1806" y="868"/>
                    <a:pt x="1932" y="518"/>
                    <a:pt x="1988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50"/>
            <p:cNvSpPr/>
            <p:nvPr/>
          </p:nvSpPr>
          <p:spPr>
            <a:xfrm>
              <a:off x="7043043" y="2039535"/>
              <a:ext cx="123933" cy="175599"/>
            </a:xfrm>
            <a:custGeom>
              <a:rect b="b" l="l" r="r" t="t"/>
              <a:pathLst>
                <a:path extrusionOk="0" h="3154" w="2226">
                  <a:moveTo>
                    <a:pt x="1050" y="1"/>
                  </a:moveTo>
                  <a:cubicBezTo>
                    <a:pt x="882" y="701"/>
                    <a:pt x="644" y="1526"/>
                    <a:pt x="351" y="1988"/>
                  </a:cubicBezTo>
                  <a:cubicBezTo>
                    <a:pt x="295" y="2100"/>
                    <a:pt x="127" y="2226"/>
                    <a:pt x="1" y="2338"/>
                  </a:cubicBezTo>
                  <a:cubicBezTo>
                    <a:pt x="1" y="2506"/>
                    <a:pt x="183" y="2688"/>
                    <a:pt x="421" y="2744"/>
                  </a:cubicBezTo>
                  <a:cubicBezTo>
                    <a:pt x="421" y="2744"/>
                    <a:pt x="295" y="3037"/>
                    <a:pt x="588" y="3149"/>
                  </a:cubicBezTo>
                  <a:cubicBezTo>
                    <a:pt x="588" y="3149"/>
                    <a:pt x="612" y="3154"/>
                    <a:pt x="649" y="3154"/>
                  </a:cubicBezTo>
                  <a:cubicBezTo>
                    <a:pt x="741" y="3154"/>
                    <a:pt x="914" y="3125"/>
                    <a:pt x="994" y="2925"/>
                  </a:cubicBezTo>
                  <a:cubicBezTo>
                    <a:pt x="994" y="2925"/>
                    <a:pt x="1179" y="3044"/>
                    <a:pt x="1372" y="3044"/>
                  </a:cubicBezTo>
                  <a:cubicBezTo>
                    <a:pt x="1444" y="3044"/>
                    <a:pt x="1517" y="3027"/>
                    <a:pt x="1582" y="2981"/>
                  </a:cubicBezTo>
                  <a:cubicBezTo>
                    <a:pt x="1582" y="2744"/>
                    <a:pt x="1526" y="2506"/>
                    <a:pt x="1526" y="2394"/>
                  </a:cubicBezTo>
                  <a:cubicBezTo>
                    <a:pt x="1582" y="1806"/>
                    <a:pt x="1876" y="1050"/>
                    <a:pt x="2226" y="407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79" name="Google Shape;4179;p50"/>
            <p:cNvGrpSpPr/>
            <p:nvPr/>
          </p:nvGrpSpPr>
          <p:grpSpPr>
            <a:xfrm>
              <a:off x="7082016" y="2046550"/>
              <a:ext cx="68592" cy="120034"/>
              <a:chOff x="6346707" y="991868"/>
              <a:chExt cx="121081" cy="211886"/>
            </a:xfrm>
          </p:grpSpPr>
          <p:sp>
            <p:nvSpPr>
              <p:cNvPr id="4180" name="Google Shape;4180;p50"/>
              <p:cNvSpPr/>
              <p:nvPr/>
            </p:nvSpPr>
            <p:spPr>
              <a:xfrm>
                <a:off x="6346707" y="991868"/>
                <a:ext cx="68894" cy="199503"/>
              </a:xfrm>
              <a:custGeom>
                <a:rect b="b" l="l" r="r" t="t"/>
                <a:pathLst>
                  <a:path extrusionOk="0" h="2030" w="701">
                    <a:moveTo>
                      <a:pt x="588" y="1"/>
                    </a:moveTo>
                    <a:cubicBezTo>
                      <a:pt x="420" y="575"/>
                      <a:pt x="182" y="1106"/>
                      <a:pt x="0" y="1680"/>
                    </a:cubicBezTo>
                    <a:lnTo>
                      <a:pt x="0" y="2030"/>
                    </a:lnTo>
                    <a:cubicBezTo>
                      <a:pt x="0" y="1974"/>
                      <a:pt x="0" y="1974"/>
                      <a:pt x="70" y="1918"/>
                    </a:cubicBezTo>
                    <a:cubicBezTo>
                      <a:pt x="294" y="1274"/>
                      <a:pt x="532" y="630"/>
                      <a:pt x="7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1" name="Google Shape;4181;p50"/>
              <p:cNvSpPr/>
              <p:nvPr/>
            </p:nvSpPr>
            <p:spPr>
              <a:xfrm>
                <a:off x="6387984" y="1008379"/>
                <a:ext cx="79803" cy="195376"/>
              </a:xfrm>
              <a:custGeom>
                <a:rect b="b" l="l" r="r" t="t"/>
                <a:pathLst>
                  <a:path extrusionOk="0" h="1988" w="812">
                    <a:moveTo>
                      <a:pt x="700" y="1"/>
                    </a:moveTo>
                    <a:cubicBezTo>
                      <a:pt x="462" y="644"/>
                      <a:pt x="224" y="1288"/>
                      <a:pt x="56" y="1862"/>
                    </a:cubicBezTo>
                    <a:cubicBezTo>
                      <a:pt x="0" y="1932"/>
                      <a:pt x="0" y="1988"/>
                      <a:pt x="0" y="1988"/>
                    </a:cubicBezTo>
                    <a:cubicBezTo>
                      <a:pt x="56" y="1932"/>
                      <a:pt x="168" y="1806"/>
                      <a:pt x="224" y="1694"/>
                    </a:cubicBezTo>
                    <a:cubicBezTo>
                      <a:pt x="406" y="1162"/>
                      <a:pt x="574" y="588"/>
                      <a:pt x="812" y="57"/>
                    </a:cubicBezTo>
                    <a:lnTo>
                      <a:pt x="70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82" name="Google Shape;4182;p50"/>
            <p:cNvGrpSpPr/>
            <p:nvPr/>
          </p:nvGrpSpPr>
          <p:grpSpPr>
            <a:xfrm>
              <a:off x="7105400" y="1971779"/>
              <a:ext cx="97432" cy="67811"/>
              <a:chOff x="6387984" y="859881"/>
              <a:chExt cx="171990" cy="119702"/>
            </a:xfrm>
          </p:grpSpPr>
          <p:sp>
            <p:nvSpPr>
              <p:cNvPr id="4183" name="Google Shape;4183;p50"/>
              <p:cNvSpPr/>
              <p:nvPr/>
            </p:nvSpPr>
            <p:spPr>
              <a:xfrm>
                <a:off x="6387984" y="859881"/>
                <a:ext cx="22113" cy="79900"/>
              </a:xfrm>
              <a:custGeom>
                <a:rect b="b" l="l" r="r" t="t"/>
                <a:pathLst>
                  <a:path extrusionOk="0" h="813" w="225">
                    <a:moveTo>
                      <a:pt x="168" y="0"/>
                    </a:moveTo>
                    <a:lnTo>
                      <a:pt x="0" y="56"/>
                    </a:lnTo>
                    <a:lnTo>
                      <a:pt x="56" y="812"/>
                    </a:lnTo>
                    <a:lnTo>
                      <a:pt x="224" y="81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4" name="Google Shape;4184;p50"/>
              <p:cNvSpPr/>
              <p:nvPr/>
            </p:nvSpPr>
            <p:spPr>
              <a:xfrm>
                <a:off x="6496583" y="910789"/>
                <a:ext cx="63391" cy="68794"/>
              </a:xfrm>
              <a:custGeom>
                <a:rect b="b" l="l" r="r" t="t"/>
                <a:pathLst>
                  <a:path extrusionOk="0" h="700" w="645">
                    <a:moveTo>
                      <a:pt x="518" y="0"/>
                    </a:moveTo>
                    <a:lnTo>
                      <a:pt x="1" y="588"/>
                    </a:lnTo>
                    <a:lnTo>
                      <a:pt x="57" y="700"/>
                    </a:lnTo>
                    <a:lnTo>
                      <a:pt x="644" y="126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5" name="Google Shape;4185;p50"/>
              <p:cNvSpPr/>
              <p:nvPr/>
            </p:nvSpPr>
            <p:spPr>
              <a:xfrm>
                <a:off x="6449802" y="859881"/>
                <a:ext cx="41376" cy="79900"/>
              </a:xfrm>
              <a:custGeom>
                <a:rect b="b" l="l" r="r" t="t"/>
                <a:pathLst>
                  <a:path extrusionOk="0" h="813" w="421">
                    <a:moveTo>
                      <a:pt x="295" y="0"/>
                    </a:moveTo>
                    <a:lnTo>
                      <a:pt x="1" y="756"/>
                    </a:lnTo>
                    <a:lnTo>
                      <a:pt x="183" y="812"/>
                    </a:lnTo>
                    <a:lnTo>
                      <a:pt x="421" y="56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86" name="Google Shape;4186;p50"/>
            <p:cNvGrpSpPr/>
            <p:nvPr/>
          </p:nvGrpSpPr>
          <p:grpSpPr>
            <a:xfrm>
              <a:off x="7080680" y="1961647"/>
              <a:ext cx="134623" cy="106839"/>
              <a:chOff x="6344348" y="841994"/>
              <a:chExt cx="237641" cy="188595"/>
            </a:xfrm>
          </p:grpSpPr>
          <p:sp>
            <p:nvSpPr>
              <p:cNvPr id="4187" name="Google Shape;4187;p50"/>
              <p:cNvSpPr/>
              <p:nvPr/>
            </p:nvSpPr>
            <p:spPr>
              <a:xfrm>
                <a:off x="6364594" y="841994"/>
                <a:ext cx="63292" cy="34987"/>
              </a:xfrm>
              <a:custGeom>
                <a:rect b="b" l="l" r="r" t="t"/>
                <a:pathLst>
                  <a:path extrusionOk="0" h="356" w="644">
                    <a:moveTo>
                      <a:pt x="406" y="1"/>
                    </a:moveTo>
                    <a:cubicBezTo>
                      <a:pt x="350" y="1"/>
                      <a:pt x="294" y="1"/>
                      <a:pt x="238" y="56"/>
                    </a:cubicBezTo>
                    <a:cubicBezTo>
                      <a:pt x="112" y="56"/>
                      <a:pt x="0" y="126"/>
                      <a:pt x="0" y="238"/>
                    </a:cubicBezTo>
                    <a:cubicBezTo>
                      <a:pt x="35" y="308"/>
                      <a:pt x="160" y="355"/>
                      <a:pt x="278" y="355"/>
                    </a:cubicBezTo>
                    <a:cubicBezTo>
                      <a:pt x="350" y="355"/>
                      <a:pt x="419" y="337"/>
                      <a:pt x="462" y="294"/>
                    </a:cubicBezTo>
                    <a:cubicBezTo>
                      <a:pt x="644" y="182"/>
                      <a:pt x="644" y="56"/>
                      <a:pt x="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8" name="Google Shape;4188;p50"/>
              <p:cNvSpPr/>
              <p:nvPr/>
            </p:nvSpPr>
            <p:spPr>
              <a:xfrm>
                <a:off x="6529409" y="893983"/>
                <a:ext cx="52580" cy="43832"/>
              </a:xfrm>
              <a:custGeom>
                <a:rect b="b" l="l" r="r" t="t"/>
                <a:pathLst>
                  <a:path extrusionOk="0" h="446" w="535">
                    <a:moveTo>
                      <a:pt x="134" y="1"/>
                    </a:moveTo>
                    <a:cubicBezTo>
                      <a:pt x="45" y="1"/>
                      <a:pt x="0" y="63"/>
                      <a:pt x="72" y="171"/>
                    </a:cubicBezTo>
                    <a:cubicBezTo>
                      <a:pt x="116" y="312"/>
                      <a:pt x="269" y="445"/>
                      <a:pt x="388" y="445"/>
                    </a:cubicBezTo>
                    <a:cubicBezTo>
                      <a:pt x="422" y="445"/>
                      <a:pt x="453" y="434"/>
                      <a:pt x="478" y="409"/>
                    </a:cubicBezTo>
                    <a:cubicBezTo>
                      <a:pt x="534" y="409"/>
                      <a:pt x="478" y="227"/>
                      <a:pt x="422" y="171"/>
                    </a:cubicBezTo>
                    <a:cubicBezTo>
                      <a:pt x="366" y="115"/>
                      <a:pt x="366" y="59"/>
                      <a:pt x="310" y="59"/>
                    </a:cubicBezTo>
                    <a:cubicBezTo>
                      <a:pt x="246" y="20"/>
                      <a:pt x="183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9" name="Google Shape;4189;p50"/>
              <p:cNvSpPr/>
              <p:nvPr/>
            </p:nvSpPr>
            <p:spPr>
              <a:xfrm>
                <a:off x="6456682" y="845237"/>
                <a:ext cx="62015" cy="32333"/>
              </a:xfrm>
              <a:custGeom>
                <a:rect b="b" l="l" r="r" t="t"/>
                <a:pathLst>
                  <a:path extrusionOk="0" h="329" w="631">
                    <a:moveTo>
                      <a:pt x="152" y="1"/>
                    </a:moveTo>
                    <a:cubicBezTo>
                      <a:pt x="58" y="1"/>
                      <a:pt x="1" y="43"/>
                      <a:pt x="1" y="93"/>
                    </a:cubicBezTo>
                    <a:cubicBezTo>
                      <a:pt x="1" y="190"/>
                      <a:pt x="168" y="328"/>
                      <a:pt x="330" y="328"/>
                    </a:cubicBezTo>
                    <a:cubicBezTo>
                      <a:pt x="356" y="328"/>
                      <a:pt x="382" y="325"/>
                      <a:pt x="407" y="317"/>
                    </a:cubicBezTo>
                    <a:cubicBezTo>
                      <a:pt x="575" y="317"/>
                      <a:pt x="631" y="149"/>
                      <a:pt x="407" y="23"/>
                    </a:cubicBezTo>
                    <a:lnTo>
                      <a:pt x="281" y="23"/>
                    </a:lnTo>
                    <a:cubicBezTo>
                      <a:pt x="233" y="7"/>
                      <a:pt x="189" y="1"/>
                      <a:pt x="1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0" name="Google Shape;4190;p50"/>
              <p:cNvSpPr/>
              <p:nvPr/>
            </p:nvSpPr>
            <p:spPr>
              <a:xfrm>
                <a:off x="6344348" y="921894"/>
                <a:ext cx="186732" cy="108695"/>
              </a:xfrm>
              <a:custGeom>
                <a:rect b="b" l="l" r="r" t="t"/>
                <a:pathLst>
                  <a:path extrusionOk="0" h="1106" w="1900">
                    <a:moveTo>
                      <a:pt x="831" y="1"/>
                    </a:moveTo>
                    <a:cubicBezTo>
                      <a:pt x="506" y="1"/>
                      <a:pt x="144" y="210"/>
                      <a:pt x="94" y="419"/>
                    </a:cubicBezTo>
                    <a:cubicBezTo>
                      <a:pt x="0" y="680"/>
                      <a:pt x="922" y="1106"/>
                      <a:pt x="1469" y="1106"/>
                    </a:cubicBezTo>
                    <a:cubicBezTo>
                      <a:pt x="1655" y="1106"/>
                      <a:pt x="1798" y="1057"/>
                      <a:pt x="1844" y="937"/>
                    </a:cubicBezTo>
                    <a:cubicBezTo>
                      <a:pt x="1899" y="769"/>
                      <a:pt x="1774" y="363"/>
                      <a:pt x="1424" y="181"/>
                    </a:cubicBezTo>
                    <a:cubicBezTo>
                      <a:pt x="1256" y="69"/>
                      <a:pt x="1144" y="69"/>
                      <a:pt x="962" y="13"/>
                    </a:cubicBezTo>
                    <a:cubicBezTo>
                      <a:pt x="920" y="5"/>
                      <a:pt x="876" y="1"/>
                      <a:pt x="8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91" name="Google Shape;4191;p50"/>
            <p:cNvSpPr/>
            <p:nvPr/>
          </p:nvSpPr>
          <p:spPr>
            <a:xfrm>
              <a:off x="6627815" y="2367569"/>
              <a:ext cx="188571" cy="197925"/>
            </a:xfrm>
            <a:custGeom>
              <a:rect b="b" l="l" r="r" t="t"/>
              <a:pathLst>
                <a:path extrusionOk="0" h="3555" w="3387">
                  <a:moveTo>
                    <a:pt x="0" y="0"/>
                  </a:moveTo>
                  <a:lnTo>
                    <a:pt x="0" y="182"/>
                  </a:lnTo>
                  <a:lnTo>
                    <a:pt x="112" y="182"/>
                  </a:lnTo>
                  <a:lnTo>
                    <a:pt x="182" y="350"/>
                  </a:lnTo>
                  <a:cubicBezTo>
                    <a:pt x="182" y="350"/>
                    <a:pt x="112" y="350"/>
                    <a:pt x="56" y="406"/>
                  </a:cubicBezTo>
                  <a:lnTo>
                    <a:pt x="2337" y="2687"/>
                  </a:lnTo>
                  <a:cubicBezTo>
                    <a:pt x="2449" y="2631"/>
                    <a:pt x="2505" y="2561"/>
                    <a:pt x="2505" y="2561"/>
                  </a:cubicBezTo>
                  <a:lnTo>
                    <a:pt x="2561" y="2743"/>
                  </a:lnTo>
                  <a:cubicBezTo>
                    <a:pt x="2561" y="2743"/>
                    <a:pt x="2505" y="2799"/>
                    <a:pt x="2449" y="2799"/>
                  </a:cubicBezTo>
                  <a:lnTo>
                    <a:pt x="3205" y="3554"/>
                  </a:lnTo>
                  <a:lnTo>
                    <a:pt x="3205" y="3554"/>
                  </a:lnTo>
                  <a:lnTo>
                    <a:pt x="3387" y="3386"/>
                  </a:lnTo>
                  <a:lnTo>
                    <a:pt x="1512" y="1455"/>
                  </a:lnTo>
                  <a:cubicBezTo>
                    <a:pt x="1512" y="1511"/>
                    <a:pt x="1456" y="1511"/>
                    <a:pt x="1456" y="1581"/>
                  </a:cubicBezTo>
                  <a:lnTo>
                    <a:pt x="1288" y="1455"/>
                  </a:lnTo>
                  <a:cubicBezTo>
                    <a:pt x="1288" y="1455"/>
                    <a:pt x="1344" y="1399"/>
                    <a:pt x="1344" y="1343"/>
                  </a:cubicBezTo>
                  <a:lnTo>
                    <a:pt x="0" y="0"/>
                  </a:lnTo>
                  <a:close/>
                  <a:moveTo>
                    <a:pt x="3205" y="3554"/>
                  </a:moveTo>
                  <a:lnTo>
                    <a:pt x="3205" y="3554"/>
                  </a:lnTo>
                  <a:lnTo>
                    <a:pt x="3205" y="3554"/>
                  </a:lnTo>
                  <a:lnTo>
                    <a:pt x="3205" y="3554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50"/>
            <p:cNvSpPr/>
            <p:nvPr/>
          </p:nvSpPr>
          <p:spPr>
            <a:xfrm>
              <a:off x="6627815" y="2377646"/>
              <a:ext cx="10189" cy="12527"/>
            </a:xfrm>
            <a:custGeom>
              <a:rect b="b" l="l" r="r" t="t"/>
              <a:pathLst>
                <a:path extrusionOk="0" h="225" w="183">
                  <a:moveTo>
                    <a:pt x="0" y="1"/>
                  </a:moveTo>
                  <a:lnTo>
                    <a:pt x="0" y="225"/>
                  </a:lnTo>
                  <a:lnTo>
                    <a:pt x="56" y="225"/>
                  </a:lnTo>
                  <a:cubicBezTo>
                    <a:pt x="112" y="169"/>
                    <a:pt x="182" y="169"/>
                    <a:pt x="182" y="169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50"/>
            <p:cNvSpPr/>
            <p:nvPr/>
          </p:nvSpPr>
          <p:spPr>
            <a:xfrm>
              <a:off x="6806200" y="2556083"/>
              <a:ext cx="61632" cy="61577"/>
            </a:xfrm>
            <a:custGeom>
              <a:rect b="b" l="l" r="r" t="t"/>
              <a:pathLst>
                <a:path extrusionOk="0" h="1106" w="1107">
                  <a:moveTo>
                    <a:pt x="183" y="0"/>
                  </a:moveTo>
                  <a:lnTo>
                    <a:pt x="1" y="168"/>
                  </a:lnTo>
                  <a:lnTo>
                    <a:pt x="477" y="644"/>
                  </a:lnTo>
                  <a:lnTo>
                    <a:pt x="882" y="1050"/>
                  </a:lnTo>
                  <a:cubicBezTo>
                    <a:pt x="938" y="1050"/>
                    <a:pt x="994" y="1050"/>
                    <a:pt x="1106" y="1106"/>
                  </a:cubicBezTo>
                  <a:cubicBezTo>
                    <a:pt x="1050" y="994"/>
                    <a:pt x="1050" y="924"/>
                    <a:pt x="1050" y="868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50"/>
            <p:cNvSpPr/>
            <p:nvPr/>
          </p:nvSpPr>
          <p:spPr>
            <a:xfrm>
              <a:off x="7218366" y="3215158"/>
              <a:ext cx="425413" cy="395849"/>
            </a:xfrm>
            <a:custGeom>
              <a:rect b="b" l="l" r="r" t="t"/>
              <a:pathLst>
                <a:path extrusionOk="0" h="7110" w="7641">
                  <a:moveTo>
                    <a:pt x="5542" y="1"/>
                  </a:moveTo>
                  <a:cubicBezTo>
                    <a:pt x="5542" y="57"/>
                    <a:pt x="5542" y="113"/>
                    <a:pt x="5486" y="225"/>
                  </a:cubicBezTo>
                  <a:cubicBezTo>
                    <a:pt x="5374" y="868"/>
                    <a:pt x="5136" y="1512"/>
                    <a:pt x="4842" y="2100"/>
                  </a:cubicBezTo>
                  <a:cubicBezTo>
                    <a:pt x="4898" y="2156"/>
                    <a:pt x="4968" y="2156"/>
                    <a:pt x="5024" y="2156"/>
                  </a:cubicBezTo>
                  <a:cubicBezTo>
                    <a:pt x="5374" y="1918"/>
                    <a:pt x="6129" y="1400"/>
                    <a:pt x="7179" y="924"/>
                  </a:cubicBezTo>
                  <a:cubicBezTo>
                    <a:pt x="6647" y="574"/>
                    <a:pt x="6129" y="281"/>
                    <a:pt x="5542" y="1"/>
                  </a:cubicBezTo>
                  <a:close/>
                  <a:moveTo>
                    <a:pt x="7473" y="1106"/>
                  </a:moveTo>
                  <a:cubicBezTo>
                    <a:pt x="6479" y="1512"/>
                    <a:pt x="5723" y="2030"/>
                    <a:pt x="5318" y="2268"/>
                  </a:cubicBezTo>
                  <a:cubicBezTo>
                    <a:pt x="5891" y="2562"/>
                    <a:pt x="6479" y="2799"/>
                    <a:pt x="7067" y="3079"/>
                  </a:cubicBezTo>
                  <a:cubicBezTo>
                    <a:pt x="7291" y="2450"/>
                    <a:pt x="7473" y="1862"/>
                    <a:pt x="7641" y="1218"/>
                  </a:cubicBezTo>
                  <a:cubicBezTo>
                    <a:pt x="7585" y="1162"/>
                    <a:pt x="7529" y="1106"/>
                    <a:pt x="7473" y="1106"/>
                  </a:cubicBezTo>
                  <a:close/>
                  <a:moveTo>
                    <a:pt x="2225" y="5472"/>
                  </a:moveTo>
                  <a:cubicBezTo>
                    <a:pt x="1525" y="5948"/>
                    <a:pt x="770" y="6298"/>
                    <a:pt x="0" y="6522"/>
                  </a:cubicBezTo>
                  <a:cubicBezTo>
                    <a:pt x="826" y="6760"/>
                    <a:pt x="1693" y="6927"/>
                    <a:pt x="2687" y="6997"/>
                  </a:cubicBezTo>
                  <a:cubicBezTo>
                    <a:pt x="2449" y="6522"/>
                    <a:pt x="2337" y="6004"/>
                    <a:pt x="2225" y="5472"/>
                  </a:cubicBezTo>
                  <a:close/>
                  <a:moveTo>
                    <a:pt x="4730" y="2450"/>
                  </a:moveTo>
                  <a:cubicBezTo>
                    <a:pt x="4142" y="3611"/>
                    <a:pt x="3331" y="4605"/>
                    <a:pt x="2449" y="5304"/>
                  </a:cubicBezTo>
                  <a:cubicBezTo>
                    <a:pt x="2575" y="5878"/>
                    <a:pt x="2743" y="6466"/>
                    <a:pt x="3037" y="7053"/>
                  </a:cubicBezTo>
                  <a:cubicBezTo>
                    <a:pt x="3275" y="7053"/>
                    <a:pt x="3568" y="7053"/>
                    <a:pt x="3848" y="7109"/>
                  </a:cubicBezTo>
                  <a:cubicBezTo>
                    <a:pt x="4380" y="6704"/>
                    <a:pt x="4898" y="6228"/>
                    <a:pt x="5318" y="5766"/>
                  </a:cubicBezTo>
                  <a:cubicBezTo>
                    <a:pt x="5891" y="5122"/>
                    <a:pt x="6367" y="4423"/>
                    <a:pt x="6773" y="3611"/>
                  </a:cubicBezTo>
                  <a:lnTo>
                    <a:pt x="6773" y="3317"/>
                  </a:lnTo>
                  <a:cubicBezTo>
                    <a:pt x="6129" y="3023"/>
                    <a:pt x="5430" y="2729"/>
                    <a:pt x="4730" y="245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50"/>
            <p:cNvSpPr/>
            <p:nvPr/>
          </p:nvSpPr>
          <p:spPr>
            <a:xfrm>
              <a:off x="7595400" y="3386580"/>
              <a:ext cx="12527" cy="29675"/>
            </a:xfrm>
            <a:custGeom>
              <a:rect b="b" l="l" r="r" t="t"/>
              <a:pathLst>
                <a:path extrusionOk="0" h="533" w="225">
                  <a:moveTo>
                    <a:pt x="57" y="0"/>
                  </a:moveTo>
                  <a:cubicBezTo>
                    <a:pt x="57" y="70"/>
                    <a:pt x="1" y="126"/>
                    <a:pt x="1" y="238"/>
                  </a:cubicBezTo>
                  <a:lnTo>
                    <a:pt x="1" y="532"/>
                  </a:lnTo>
                  <a:cubicBezTo>
                    <a:pt x="57" y="420"/>
                    <a:pt x="169" y="238"/>
                    <a:pt x="225" y="7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96" name="Google Shape;4196;p50"/>
            <p:cNvGrpSpPr/>
            <p:nvPr/>
          </p:nvGrpSpPr>
          <p:grpSpPr>
            <a:xfrm>
              <a:off x="6793734" y="3220342"/>
              <a:ext cx="1139862" cy="387544"/>
              <a:chOff x="5837824" y="3063874"/>
              <a:chExt cx="2012113" cy="684102"/>
            </a:xfrm>
          </p:grpSpPr>
          <p:sp>
            <p:nvSpPr>
              <p:cNvPr id="4197" name="Google Shape;4197;p50"/>
              <p:cNvSpPr/>
              <p:nvPr/>
            </p:nvSpPr>
            <p:spPr>
              <a:xfrm>
                <a:off x="5837824" y="3063874"/>
                <a:ext cx="2012113" cy="646348"/>
              </a:xfrm>
              <a:custGeom>
                <a:rect b="b" l="l" r="r" t="t"/>
                <a:pathLst>
                  <a:path extrusionOk="0" h="7255" w="21509">
                    <a:moveTo>
                      <a:pt x="3466" y="0"/>
                    </a:moveTo>
                    <a:cubicBezTo>
                      <a:pt x="2288" y="0"/>
                      <a:pt x="1124" y="130"/>
                      <a:pt x="1" y="426"/>
                    </a:cubicBezTo>
                    <a:lnTo>
                      <a:pt x="57" y="775"/>
                    </a:lnTo>
                    <a:cubicBezTo>
                      <a:pt x="1151" y="489"/>
                      <a:pt x="2286" y="363"/>
                      <a:pt x="3436" y="363"/>
                    </a:cubicBezTo>
                    <a:cubicBezTo>
                      <a:pt x="11898" y="363"/>
                      <a:pt x="21172" y="7193"/>
                      <a:pt x="21271" y="7254"/>
                    </a:cubicBezTo>
                    <a:lnTo>
                      <a:pt x="21509" y="6960"/>
                    </a:lnTo>
                    <a:cubicBezTo>
                      <a:pt x="21410" y="6911"/>
                      <a:pt x="12058" y="0"/>
                      <a:pt x="3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8" name="Google Shape;4198;p50"/>
              <p:cNvSpPr/>
              <p:nvPr/>
            </p:nvSpPr>
            <p:spPr>
              <a:xfrm>
                <a:off x="7229651" y="3357324"/>
                <a:ext cx="87999" cy="360497"/>
              </a:xfrm>
              <a:custGeom>
                <a:rect b="b" l="l" r="r" t="t"/>
                <a:pathLst>
                  <a:path extrusionOk="0" h="4549" w="1106">
                    <a:moveTo>
                      <a:pt x="294" y="0"/>
                    </a:moveTo>
                    <a:lnTo>
                      <a:pt x="294" y="0"/>
                    </a:lnTo>
                    <a:cubicBezTo>
                      <a:pt x="238" y="126"/>
                      <a:pt x="0" y="2393"/>
                      <a:pt x="882" y="4548"/>
                    </a:cubicBezTo>
                    <a:lnTo>
                      <a:pt x="1106" y="4436"/>
                    </a:lnTo>
                    <a:cubicBezTo>
                      <a:pt x="294" y="2393"/>
                      <a:pt x="532" y="70"/>
                      <a:pt x="532" y="70"/>
                    </a:cubicBezTo>
                    <a:lnTo>
                      <a:pt x="2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9" name="Google Shape;4199;p50"/>
              <p:cNvSpPr/>
              <p:nvPr/>
            </p:nvSpPr>
            <p:spPr>
              <a:xfrm>
                <a:off x="7052159" y="3261010"/>
                <a:ext cx="229779" cy="119800"/>
              </a:xfrm>
              <a:custGeom>
                <a:rect b="b" l="l" r="r" t="t"/>
                <a:pathLst>
                  <a:path extrusionOk="0" h="1219" w="2338">
                    <a:moveTo>
                      <a:pt x="113" y="1"/>
                    </a:moveTo>
                    <a:cubicBezTo>
                      <a:pt x="57" y="113"/>
                      <a:pt x="57" y="225"/>
                      <a:pt x="1" y="351"/>
                    </a:cubicBezTo>
                    <a:cubicBezTo>
                      <a:pt x="701" y="630"/>
                      <a:pt x="1400" y="924"/>
                      <a:pt x="2044" y="1218"/>
                    </a:cubicBezTo>
                    <a:cubicBezTo>
                      <a:pt x="2044" y="1106"/>
                      <a:pt x="2100" y="1050"/>
                      <a:pt x="2100" y="980"/>
                    </a:cubicBezTo>
                    <a:lnTo>
                      <a:pt x="2268" y="1050"/>
                    </a:lnTo>
                    <a:cubicBezTo>
                      <a:pt x="2268" y="980"/>
                      <a:pt x="2268" y="980"/>
                      <a:pt x="2338" y="980"/>
                    </a:cubicBezTo>
                    <a:cubicBezTo>
                      <a:pt x="1750" y="700"/>
                      <a:pt x="1162" y="463"/>
                      <a:pt x="589" y="169"/>
                    </a:cubicBezTo>
                    <a:cubicBezTo>
                      <a:pt x="463" y="281"/>
                      <a:pt x="351" y="407"/>
                      <a:pt x="351" y="407"/>
                    </a:cubicBezTo>
                    <a:lnTo>
                      <a:pt x="169" y="169"/>
                    </a:lnTo>
                    <a:cubicBezTo>
                      <a:pt x="169" y="169"/>
                      <a:pt x="239" y="113"/>
                      <a:pt x="295" y="57"/>
                    </a:cubicBezTo>
                    <a:cubicBezTo>
                      <a:pt x="239" y="57"/>
                      <a:pt x="169" y="57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0" name="Google Shape;4200;p50"/>
              <p:cNvSpPr/>
              <p:nvPr/>
            </p:nvSpPr>
            <p:spPr>
              <a:xfrm>
                <a:off x="6806067" y="3575991"/>
                <a:ext cx="79803" cy="171986"/>
              </a:xfrm>
              <a:custGeom>
                <a:rect b="b" l="l" r="r" t="t"/>
                <a:pathLst>
                  <a:path extrusionOk="0" h="1750" w="812">
                    <a:moveTo>
                      <a:pt x="224" y="0"/>
                    </a:moveTo>
                    <a:cubicBezTo>
                      <a:pt x="168" y="56"/>
                      <a:pt x="56" y="112"/>
                      <a:pt x="0" y="168"/>
                    </a:cubicBezTo>
                    <a:cubicBezTo>
                      <a:pt x="112" y="700"/>
                      <a:pt x="224" y="1218"/>
                      <a:pt x="462" y="1693"/>
                    </a:cubicBezTo>
                    <a:cubicBezTo>
                      <a:pt x="574" y="1693"/>
                      <a:pt x="700" y="1749"/>
                      <a:pt x="812" y="1749"/>
                    </a:cubicBezTo>
                    <a:cubicBezTo>
                      <a:pt x="518" y="1162"/>
                      <a:pt x="350" y="574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1" name="Google Shape;4201;p50"/>
              <p:cNvSpPr/>
              <p:nvPr/>
            </p:nvSpPr>
            <p:spPr>
              <a:xfrm>
                <a:off x="7068670" y="3145533"/>
                <a:ext cx="253169" cy="155475"/>
              </a:xfrm>
              <a:custGeom>
                <a:rect b="b" l="l" r="r" t="t"/>
                <a:pathLst>
                  <a:path extrusionOk="0" h="1582" w="2576">
                    <a:moveTo>
                      <a:pt x="2282" y="0"/>
                    </a:moveTo>
                    <a:cubicBezTo>
                      <a:pt x="1232" y="476"/>
                      <a:pt x="477" y="994"/>
                      <a:pt x="127" y="1232"/>
                    </a:cubicBezTo>
                    <a:cubicBezTo>
                      <a:pt x="71" y="1288"/>
                      <a:pt x="1" y="1344"/>
                      <a:pt x="1" y="1344"/>
                    </a:cubicBezTo>
                    <a:lnTo>
                      <a:pt x="183" y="1582"/>
                    </a:lnTo>
                    <a:cubicBezTo>
                      <a:pt x="183" y="1582"/>
                      <a:pt x="295" y="1456"/>
                      <a:pt x="421" y="1344"/>
                    </a:cubicBezTo>
                    <a:cubicBezTo>
                      <a:pt x="826" y="1106"/>
                      <a:pt x="1582" y="588"/>
                      <a:pt x="2576" y="182"/>
                    </a:cubicBezTo>
                    <a:cubicBezTo>
                      <a:pt x="2450" y="126"/>
                      <a:pt x="2394" y="56"/>
                      <a:pt x="22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02" name="Google Shape;4202;p50"/>
            <p:cNvSpPr/>
            <p:nvPr/>
          </p:nvSpPr>
          <p:spPr>
            <a:xfrm>
              <a:off x="5929756" y="3085047"/>
              <a:ext cx="532921" cy="353759"/>
            </a:xfrm>
            <a:custGeom>
              <a:rect b="b" l="l" r="r" t="t"/>
              <a:pathLst>
                <a:path extrusionOk="0" h="6354" w="9572">
                  <a:moveTo>
                    <a:pt x="406" y="1"/>
                  </a:moveTo>
                  <a:lnTo>
                    <a:pt x="0" y="169"/>
                  </a:lnTo>
                  <a:cubicBezTo>
                    <a:pt x="1749" y="4087"/>
                    <a:pt x="5598" y="6354"/>
                    <a:pt x="9572" y="6354"/>
                  </a:cubicBezTo>
                  <a:cubicBezTo>
                    <a:pt x="7473" y="6354"/>
                    <a:pt x="5430" y="5710"/>
                    <a:pt x="3680" y="4549"/>
                  </a:cubicBezTo>
                  <a:cubicBezTo>
                    <a:pt x="3904" y="4493"/>
                    <a:pt x="4086" y="4437"/>
                    <a:pt x="4254" y="4311"/>
                  </a:cubicBezTo>
                  <a:cubicBezTo>
                    <a:pt x="2631" y="3317"/>
                    <a:pt x="1232" y="1862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50"/>
            <p:cNvSpPr/>
            <p:nvPr/>
          </p:nvSpPr>
          <p:spPr>
            <a:xfrm>
              <a:off x="6462626" y="2857561"/>
              <a:ext cx="56" cy="56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50"/>
            <p:cNvSpPr/>
            <p:nvPr/>
          </p:nvSpPr>
          <p:spPr>
            <a:xfrm>
              <a:off x="5981152" y="2857561"/>
              <a:ext cx="471400" cy="470621"/>
            </a:xfrm>
            <a:custGeom>
              <a:rect b="b" l="l" r="r" t="t"/>
              <a:pathLst>
                <a:path extrusionOk="0" h="8453" w="8467">
                  <a:moveTo>
                    <a:pt x="8467" y="1"/>
                  </a:moveTo>
                  <a:lnTo>
                    <a:pt x="1" y="3737"/>
                  </a:lnTo>
                  <a:cubicBezTo>
                    <a:pt x="532" y="6242"/>
                    <a:pt x="2799" y="8341"/>
                    <a:pt x="5080" y="8453"/>
                  </a:cubicBezTo>
                  <a:lnTo>
                    <a:pt x="8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50"/>
            <p:cNvSpPr/>
            <p:nvPr/>
          </p:nvSpPr>
          <p:spPr>
            <a:xfrm>
              <a:off x="6274109" y="2857561"/>
              <a:ext cx="392676" cy="526407"/>
            </a:xfrm>
            <a:custGeom>
              <a:rect b="b" l="l" r="r" t="t"/>
              <a:pathLst>
                <a:path extrusionOk="0" h="9455" w="7053">
                  <a:moveTo>
                    <a:pt x="3387" y="1"/>
                  </a:moveTo>
                  <a:lnTo>
                    <a:pt x="0" y="8453"/>
                  </a:lnTo>
                  <a:cubicBezTo>
                    <a:pt x="850" y="9105"/>
                    <a:pt x="2070" y="9454"/>
                    <a:pt x="3327" y="9454"/>
                  </a:cubicBezTo>
                  <a:cubicBezTo>
                    <a:pt x="4658" y="9454"/>
                    <a:pt x="6031" y="9064"/>
                    <a:pt x="7053" y="8229"/>
                  </a:cubicBezTo>
                  <a:lnTo>
                    <a:pt x="3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50"/>
            <p:cNvSpPr/>
            <p:nvPr/>
          </p:nvSpPr>
          <p:spPr>
            <a:xfrm>
              <a:off x="6462626" y="2857561"/>
              <a:ext cx="56" cy="56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50"/>
            <p:cNvSpPr/>
            <p:nvPr/>
          </p:nvSpPr>
          <p:spPr>
            <a:xfrm>
              <a:off x="6462626" y="2857561"/>
              <a:ext cx="476856" cy="458150"/>
            </a:xfrm>
            <a:custGeom>
              <a:rect b="b" l="l" r="r" t="t"/>
              <a:pathLst>
                <a:path extrusionOk="0" h="8229" w="8565">
                  <a:moveTo>
                    <a:pt x="1" y="1"/>
                  </a:moveTo>
                  <a:lnTo>
                    <a:pt x="3667" y="8229"/>
                  </a:lnTo>
                  <a:cubicBezTo>
                    <a:pt x="6466" y="7641"/>
                    <a:pt x="8327" y="5136"/>
                    <a:pt x="8565" y="314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50"/>
            <p:cNvSpPr/>
            <p:nvPr/>
          </p:nvSpPr>
          <p:spPr>
            <a:xfrm>
              <a:off x="6972168" y="2620721"/>
              <a:ext cx="67812" cy="169141"/>
            </a:xfrm>
            <a:custGeom>
              <a:rect b="b" l="l" r="r" t="t"/>
              <a:pathLst>
                <a:path extrusionOk="0" h="3038" w="1218">
                  <a:moveTo>
                    <a:pt x="350" y="1"/>
                  </a:moveTo>
                  <a:lnTo>
                    <a:pt x="0" y="183"/>
                  </a:lnTo>
                  <a:lnTo>
                    <a:pt x="0" y="183"/>
                  </a:lnTo>
                  <a:lnTo>
                    <a:pt x="350" y="1"/>
                  </a:lnTo>
                  <a:cubicBezTo>
                    <a:pt x="812" y="994"/>
                    <a:pt x="1106" y="2044"/>
                    <a:pt x="1218" y="3037"/>
                  </a:cubicBezTo>
                  <a:lnTo>
                    <a:pt x="1218" y="3037"/>
                  </a:lnTo>
                  <a:cubicBezTo>
                    <a:pt x="1106" y="2044"/>
                    <a:pt x="812" y="994"/>
                    <a:pt x="350" y="1"/>
                  </a:cubicBezTo>
                  <a:close/>
                </a:path>
              </a:pathLst>
            </a:custGeom>
            <a:solidFill>
              <a:srgbClr val="FEED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50"/>
            <p:cNvSpPr/>
            <p:nvPr/>
          </p:nvSpPr>
          <p:spPr>
            <a:xfrm>
              <a:off x="6196163" y="3269719"/>
              <a:ext cx="87354" cy="58459"/>
            </a:xfrm>
            <a:custGeom>
              <a:rect b="b" l="l" r="r" t="t"/>
              <a:pathLst>
                <a:path extrusionOk="0" h="1050" w="1569">
                  <a:moveTo>
                    <a:pt x="1568" y="0"/>
                  </a:moveTo>
                  <a:lnTo>
                    <a:pt x="1568" y="0"/>
                  </a:lnTo>
                  <a:cubicBezTo>
                    <a:pt x="1050" y="238"/>
                    <a:pt x="519" y="532"/>
                    <a:pt x="1" y="770"/>
                  </a:cubicBezTo>
                  <a:cubicBezTo>
                    <a:pt x="407" y="882"/>
                    <a:pt x="757" y="994"/>
                    <a:pt x="1162" y="1050"/>
                  </a:cubicBezTo>
                  <a:lnTo>
                    <a:pt x="15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50"/>
            <p:cNvSpPr/>
            <p:nvPr/>
          </p:nvSpPr>
          <p:spPr>
            <a:xfrm>
              <a:off x="6274109" y="3088164"/>
              <a:ext cx="292182" cy="295356"/>
            </a:xfrm>
            <a:custGeom>
              <a:rect b="b" l="l" r="r" t="t"/>
              <a:pathLst>
                <a:path extrusionOk="0" h="5305" w="5248">
                  <a:moveTo>
                    <a:pt x="2337" y="2394"/>
                  </a:moveTo>
                  <a:cubicBezTo>
                    <a:pt x="2337" y="2855"/>
                    <a:pt x="2337" y="3793"/>
                    <a:pt x="1987" y="3793"/>
                  </a:cubicBezTo>
                  <a:lnTo>
                    <a:pt x="1917" y="3793"/>
                  </a:lnTo>
                  <a:cubicBezTo>
                    <a:pt x="1512" y="3681"/>
                    <a:pt x="2099" y="2744"/>
                    <a:pt x="2337" y="2394"/>
                  </a:cubicBezTo>
                  <a:close/>
                  <a:moveTo>
                    <a:pt x="5066" y="1"/>
                  </a:moveTo>
                  <a:cubicBezTo>
                    <a:pt x="3667" y="1162"/>
                    <a:pt x="2155" y="2212"/>
                    <a:pt x="518" y="3093"/>
                  </a:cubicBezTo>
                  <a:lnTo>
                    <a:pt x="0" y="4311"/>
                  </a:lnTo>
                  <a:cubicBezTo>
                    <a:pt x="868" y="4954"/>
                    <a:pt x="2099" y="5304"/>
                    <a:pt x="3317" y="5304"/>
                  </a:cubicBezTo>
                  <a:cubicBezTo>
                    <a:pt x="3667" y="5304"/>
                    <a:pt x="4086" y="5248"/>
                    <a:pt x="4492" y="5192"/>
                  </a:cubicBezTo>
                  <a:cubicBezTo>
                    <a:pt x="4366" y="5080"/>
                    <a:pt x="4254" y="4899"/>
                    <a:pt x="4142" y="4787"/>
                  </a:cubicBezTo>
                  <a:cubicBezTo>
                    <a:pt x="3960" y="4787"/>
                    <a:pt x="3792" y="4843"/>
                    <a:pt x="3611" y="4843"/>
                  </a:cubicBezTo>
                  <a:cubicBezTo>
                    <a:pt x="3443" y="4843"/>
                    <a:pt x="3261" y="4787"/>
                    <a:pt x="3093" y="4787"/>
                  </a:cubicBezTo>
                  <a:cubicBezTo>
                    <a:pt x="3037" y="4731"/>
                    <a:pt x="2967" y="4661"/>
                    <a:pt x="2967" y="4549"/>
                  </a:cubicBezTo>
                  <a:cubicBezTo>
                    <a:pt x="2967" y="4493"/>
                    <a:pt x="3093" y="4437"/>
                    <a:pt x="3149" y="4437"/>
                  </a:cubicBezTo>
                  <a:lnTo>
                    <a:pt x="3205" y="4437"/>
                  </a:lnTo>
                  <a:cubicBezTo>
                    <a:pt x="3317" y="4437"/>
                    <a:pt x="3443" y="4493"/>
                    <a:pt x="3611" y="4493"/>
                  </a:cubicBezTo>
                  <a:cubicBezTo>
                    <a:pt x="3667" y="4493"/>
                    <a:pt x="3792" y="4493"/>
                    <a:pt x="3904" y="4437"/>
                  </a:cubicBezTo>
                  <a:cubicBezTo>
                    <a:pt x="3499" y="3849"/>
                    <a:pt x="3205" y="3331"/>
                    <a:pt x="3093" y="3093"/>
                  </a:cubicBezTo>
                  <a:lnTo>
                    <a:pt x="3093" y="2911"/>
                  </a:lnTo>
                  <a:cubicBezTo>
                    <a:pt x="3093" y="2855"/>
                    <a:pt x="3093" y="2744"/>
                    <a:pt x="3149" y="2688"/>
                  </a:cubicBezTo>
                  <a:lnTo>
                    <a:pt x="5248" y="351"/>
                  </a:lnTo>
                  <a:lnTo>
                    <a:pt x="50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50"/>
            <p:cNvSpPr/>
            <p:nvPr/>
          </p:nvSpPr>
          <p:spPr>
            <a:xfrm>
              <a:off x="6705705" y="2650340"/>
              <a:ext cx="295356" cy="337390"/>
            </a:xfrm>
            <a:custGeom>
              <a:rect b="b" l="l" r="r" t="t"/>
              <a:pathLst>
                <a:path extrusionOk="0" h="6060" w="5305">
                  <a:moveTo>
                    <a:pt x="2044" y="4311"/>
                  </a:moveTo>
                  <a:cubicBezTo>
                    <a:pt x="2631" y="4311"/>
                    <a:pt x="3681" y="4422"/>
                    <a:pt x="3555" y="4828"/>
                  </a:cubicBezTo>
                  <a:cubicBezTo>
                    <a:pt x="3499" y="4898"/>
                    <a:pt x="3387" y="4954"/>
                    <a:pt x="3261" y="4954"/>
                  </a:cubicBezTo>
                  <a:cubicBezTo>
                    <a:pt x="2911" y="4954"/>
                    <a:pt x="2212" y="4548"/>
                    <a:pt x="1932" y="4311"/>
                  </a:cubicBezTo>
                  <a:close/>
                  <a:moveTo>
                    <a:pt x="4031" y="1400"/>
                  </a:moveTo>
                  <a:cubicBezTo>
                    <a:pt x="4087" y="1400"/>
                    <a:pt x="4199" y="1400"/>
                    <a:pt x="4199" y="1512"/>
                  </a:cubicBezTo>
                  <a:cubicBezTo>
                    <a:pt x="4604" y="2729"/>
                    <a:pt x="4660" y="4017"/>
                    <a:pt x="4311" y="4954"/>
                  </a:cubicBezTo>
                  <a:cubicBezTo>
                    <a:pt x="4255" y="5066"/>
                    <a:pt x="4199" y="5066"/>
                    <a:pt x="4143" y="5066"/>
                  </a:cubicBezTo>
                  <a:lnTo>
                    <a:pt x="4087" y="5066"/>
                  </a:lnTo>
                  <a:cubicBezTo>
                    <a:pt x="3961" y="5066"/>
                    <a:pt x="3905" y="4954"/>
                    <a:pt x="3961" y="4828"/>
                  </a:cubicBezTo>
                  <a:cubicBezTo>
                    <a:pt x="4255" y="3961"/>
                    <a:pt x="4255" y="2729"/>
                    <a:pt x="3849" y="1624"/>
                  </a:cubicBezTo>
                  <a:cubicBezTo>
                    <a:pt x="3849" y="1512"/>
                    <a:pt x="3905" y="1400"/>
                    <a:pt x="3961" y="1400"/>
                  </a:cubicBezTo>
                  <a:close/>
                  <a:moveTo>
                    <a:pt x="4031" y="1"/>
                  </a:moveTo>
                  <a:lnTo>
                    <a:pt x="2855" y="518"/>
                  </a:lnTo>
                  <a:cubicBezTo>
                    <a:pt x="2631" y="1050"/>
                    <a:pt x="2393" y="1512"/>
                    <a:pt x="2156" y="2030"/>
                  </a:cubicBezTo>
                  <a:cubicBezTo>
                    <a:pt x="2505" y="1862"/>
                    <a:pt x="2855" y="1806"/>
                    <a:pt x="3149" y="1806"/>
                  </a:cubicBezTo>
                  <a:cubicBezTo>
                    <a:pt x="3331" y="1806"/>
                    <a:pt x="3499" y="1862"/>
                    <a:pt x="3499" y="1974"/>
                  </a:cubicBezTo>
                  <a:cubicBezTo>
                    <a:pt x="3555" y="2323"/>
                    <a:pt x="2981" y="2449"/>
                    <a:pt x="2393" y="2449"/>
                  </a:cubicBezTo>
                  <a:lnTo>
                    <a:pt x="1932" y="2449"/>
                  </a:lnTo>
                  <a:cubicBezTo>
                    <a:pt x="1344" y="3373"/>
                    <a:pt x="756" y="4311"/>
                    <a:pt x="1" y="5122"/>
                  </a:cubicBezTo>
                  <a:lnTo>
                    <a:pt x="2505" y="6060"/>
                  </a:lnTo>
                  <a:lnTo>
                    <a:pt x="4548" y="5248"/>
                  </a:lnTo>
                  <a:cubicBezTo>
                    <a:pt x="4730" y="4716"/>
                    <a:pt x="4954" y="4255"/>
                    <a:pt x="5248" y="3779"/>
                  </a:cubicBezTo>
                  <a:cubicBezTo>
                    <a:pt x="5304" y="2449"/>
                    <a:pt x="4954" y="1106"/>
                    <a:pt x="4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50"/>
            <p:cNvSpPr/>
            <p:nvPr/>
          </p:nvSpPr>
          <p:spPr>
            <a:xfrm>
              <a:off x="6566238" y="2948756"/>
              <a:ext cx="262619" cy="152717"/>
            </a:xfrm>
            <a:custGeom>
              <a:rect b="b" l="l" r="r" t="t"/>
              <a:pathLst>
                <a:path extrusionOk="0" h="2743" w="4717">
                  <a:moveTo>
                    <a:pt x="2394" y="0"/>
                  </a:moveTo>
                  <a:cubicBezTo>
                    <a:pt x="2156" y="238"/>
                    <a:pt x="1918" y="518"/>
                    <a:pt x="1694" y="756"/>
                  </a:cubicBezTo>
                  <a:cubicBezTo>
                    <a:pt x="1806" y="812"/>
                    <a:pt x="1862" y="938"/>
                    <a:pt x="1806" y="1050"/>
                  </a:cubicBezTo>
                  <a:cubicBezTo>
                    <a:pt x="1806" y="1106"/>
                    <a:pt x="1694" y="1106"/>
                    <a:pt x="1638" y="1106"/>
                  </a:cubicBezTo>
                  <a:lnTo>
                    <a:pt x="1344" y="1106"/>
                  </a:lnTo>
                  <a:cubicBezTo>
                    <a:pt x="938" y="1511"/>
                    <a:pt x="463" y="1917"/>
                    <a:pt x="1" y="2337"/>
                  </a:cubicBezTo>
                  <a:lnTo>
                    <a:pt x="169" y="2743"/>
                  </a:lnTo>
                  <a:lnTo>
                    <a:pt x="519" y="2561"/>
                  </a:lnTo>
                  <a:lnTo>
                    <a:pt x="1162" y="2337"/>
                  </a:lnTo>
                  <a:lnTo>
                    <a:pt x="4717" y="812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13" name="Google Shape;4213;p50"/>
            <p:cNvGrpSpPr/>
            <p:nvPr/>
          </p:nvGrpSpPr>
          <p:grpSpPr>
            <a:xfrm>
              <a:off x="6257740" y="2831895"/>
              <a:ext cx="704352" cy="512648"/>
              <a:chOff x="4891674" y="2378178"/>
              <a:chExt cx="1243340" cy="904940"/>
            </a:xfrm>
          </p:grpSpPr>
          <p:sp>
            <p:nvSpPr>
              <p:cNvPr id="4214" name="Google Shape;4214;p50"/>
              <p:cNvSpPr/>
              <p:nvPr/>
            </p:nvSpPr>
            <p:spPr>
              <a:xfrm>
                <a:off x="5264351" y="2475768"/>
                <a:ext cx="378280" cy="796343"/>
              </a:xfrm>
              <a:custGeom>
                <a:rect b="b" l="l" r="r" t="t"/>
                <a:pathLst>
                  <a:path extrusionOk="0" h="8103" w="3849">
                    <a:moveTo>
                      <a:pt x="239" y="1"/>
                    </a:moveTo>
                    <a:lnTo>
                      <a:pt x="1" y="113"/>
                    </a:lnTo>
                    <a:lnTo>
                      <a:pt x="3611" y="8103"/>
                    </a:lnTo>
                    <a:lnTo>
                      <a:pt x="3849" y="7991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5" name="Google Shape;4215;p50"/>
              <p:cNvSpPr/>
              <p:nvPr/>
            </p:nvSpPr>
            <p:spPr>
              <a:xfrm>
                <a:off x="5333147" y="2435867"/>
                <a:ext cx="801867" cy="315078"/>
              </a:xfrm>
              <a:custGeom>
                <a:rect b="b" l="l" r="r" t="t"/>
                <a:pathLst>
                  <a:path extrusionOk="0" h="3206" w="8159">
                    <a:moveTo>
                      <a:pt x="56" y="1"/>
                    </a:moveTo>
                    <a:lnTo>
                      <a:pt x="0" y="225"/>
                    </a:lnTo>
                    <a:lnTo>
                      <a:pt x="8102" y="3205"/>
                    </a:lnTo>
                    <a:lnTo>
                      <a:pt x="8158" y="2967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6" name="Google Shape;4216;p50"/>
              <p:cNvSpPr/>
              <p:nvPr/>
            </p:nvSpPr>
            <p:spPr>
              <a:xfrm>
                <a:off x="4891674" y="2492279"/>
                <a:ext cx="332874" cy="790839"/>
              </a:xfrm>
              <a:custGeom>
                <a:rect b="b" l="l" r="r" t="t"/>
                <a:pathLst>
                  <a:path extrusionOk="0" h="8047" w="3387">
                    <a:moveTo>
                      <a:pt x="3149" y="0"/>
                    </a:moveTo>
                    <a:lnTo>
                      <a:pt x="0" y="7935"/>
                    </a:lnTo>
                    <a:lnTo>
                      <a:pt x="182" y="8047"/>
                    </a:lnTo>
                    <a:lnTo>
                      <a:pt x="3387" y="56"/>
                    </a:lnTo>
                    <a:lnTo>
                      <a:pt x="31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7" name="Google Shape;4217;p50"/>
              <p:cNvSpPr/>
              <p:nvPr/>
            </p:nvSpPr>
            <p:spPr>
              <a:xfrm>
                <a:off x="5150248" y="2378178"/>
                <a:ext cx="222899" cy="157539"/>
              </a:xfrm>
              <a:custGeom>
                <a:rect b="b" l="l" r="r" t="t"/>
                <a:pathLst>
                  <a:path extrusionOk="0" h="1603" w="2268">
                    <a:moveTo>
                      <a:pt x="2029" y="0"/>
                    </a:moveTo>
                    <a:lnTo>
                      <a:pt x="0" y="938"/>
                    </a:lnTo>
                    <a:cubicBezTo>
                      <a:pt x="166" y="1362"/>
                      <a:pt x="592" y="1603"/>
                      <a:pt x="1018" y="1603"/>
                    </a:cubicBezTo>
                    <a:cubicBezTo>
                      <a:pt x="1168" y="1603"/>
                      <a:pt x="1317" y="1573"/>
                      <a:pt x="1455" y="1511"/>
                    </a:cubicBezTo>
                    <a:cubicBezTo>
                      <a:pt x="2029" y="1217"/>
                      <a:pt x="2267" y="588"/>
                      <a:pt x="20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8" name="Google Shape;4218;p50"/>
              <p:cNvSpPr/>
              <p:nvPr/>
            </p:nvSpPr>
            <p:spPr>
              <a:xfrm>
                <a:off x="5418355" y="2814041"/>
                <a:ext cx="34496" cy="51006"/>
              </a:xfrm>
              <a:custGeom>
                <a:rect b="b" l="l" r="r" t="t"/>
                <a:pathLst>
                  <a:path extrusionOk="0" h="519" w="351">
                    <a:moveTo>
                      <a:pt x="183" y="1"/>
                    </a:moveTo>
                    <a:cubicBezTo>
                      <a:pt x="127" y="57"/>
                      <a:pt x="71" y="113"/>
                      <a:pt x="1" y="169"/>
                    </a:cubicBezTo>
                    <a:lnTo>
                      <a:pt x="183" y="519"/>
                    </a:lnTo>
                    <a:lnTo>
                      <a:pt x="295" y="407"/>
                    </a:lnTo>
                    <a:lnTo>
                      <a:pt x="351" y="40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9" name="Google Shape;4219;p50"/>
              <p:cNvSpPr/>
              <p:nvPr/>
            </p:nvSpPr>
            <p:spPr>
              <a:xfrm>
                <a:off x="5671426" y="2561073"/>
                <a:ext cx="257297" cy="103191"/>
              </a:xfrm>
              <a:custGeom>
                <a:rect b="b" l="l" r="r" t="t"/>
                <a:pathLst>
                  <a:path extrusionOk="0" h="1050" w="2618">
                    <a:moveTo>
                      <a:pt x="113" y="0"/>
                    </a:moveTo>
                    <a:cubicBezTo>
                      <a:pt x="113" y="56"/>
                      <a:pt x="57" y="182"/>
                      <a:pt x="1" y="238"/>
                    </a:cubicBezTo>
                    <a:lnTo>
                      <a:pt x="2324" y="1050"/>
                    </a:lnTo>
                    <a:lnTo>
                      <a:pt x="2617" y="938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20" name="Google Shape;4220;p50"/>
            <p:cNvSpPr/>
            <p:nvPr/>
          </p:nvSpPr>
          <p:spPr>
            <a:xfrm>
              <a:off x="6933195" y="2364452"/>
              <a:ext cx="908449" cy="646331"/>
            </a:xfrm>
            <a:custGeom>
              <a:rect b="b" l="l" r="r" t="t"/>
              <a:pathLst>
                <a:path extrusionOk="0" h="11609" w="16317">
                  <a:moveTo>
                    <a:pt x="16317" y="0"/>
                  </a:moveTo>
                  <a:cubicBezTo>
                    <a:pt x="12763" y="0"/>
                    <a:pt x="9096" y="1050"/>
                    <a:pt x="6242" y="3149"/>
                  </a:cubicBezTo>
                  <a:cubicBezTo>
                    <a:pt x="3317" y="5248"/>
                    <a:pt x="1106" y="8214"/>
                    <a:pt x="1" y="11601"/>
                  </a:cubicBezTo>
                  <a:cubicBezTo>
                    <a:pt x="165" y="11606"/>
                    <a:pt x="329" y="11608"/>
                    <a:pt x="493" y="11608"/>
                  </a:cubicBezTo>
                  <a:cubicBezTo>
                    <a:pt x="3882" y="11608"/>
                    <a:pt x="7247" y="10510"/>
                    <a:pt x="10090" y="8508"/>
                  </a:cubicBezTo>
                  <a:cubicBezTo>
                    <a:pt x="13000" y="6465"/>
                    <a:pt x="15155" y="3386"/>
                    <a:pt x="16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50"/>
            <p:cNvSpPr/>
            <p:nvPr/>
          </p:nvSpPr>
          <p:spPr>
            <a:xfrm>
              <a:off x="7147435" y="2851325"/>
              <a:ext cx="201098" cy="91251"/>
            </a:xfrm>
            <a:custGeom>
              <a:rect b="b" l="l" r="r" t="t"/>
              <a:pathLst>
                <a:path extrusionOk="0" h="1639" w="3612">
                  <a:moveTo>
                    <a:pt x="169" y="1"/>
                  </a:moveTo>
                  <a:lnTo>
                    <a:pt x="1" y="169"/>
                  </a:lnTo>
                  <a:cubicBezTo>
                    <a:pt x="113" y="239"/>
                    <a:pt x="1750" y="1512"/>
                    <a:pt x="3611" y="1638"/>
                  </a:cubicBezTo>
                  <a:lnTo>
                    <a:pt x="3611" y="1400"/>
                  </a:lnTo>
                  <a:cubicBezTo>
                    <a:pt x="1806" y="1288"/>
                    <a:pt x="169" y="1"/>
                    <a:pt x="169" y="1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50"/>
            <p:cNvSpPr/>
            <p:nvPr/>
          </p:nvSpPr>
          <p:spPr>
            <a:xfrm>
              <a:off x="6786713" y="2951873"/>
              <a:ext cx="227544" cy="113800"/>
            </a:xfrm>
            <a:custGeom>
              <a:rect b="b" l="l" r="r" t="t"/>
              <a:pathLst>
                <a:path extrusionOk="0" h="2044" w="4087">
                  <a:moveTo>
                    <a:pt x="3905" y="0"/>
                  </a:moveTo>
                  <a:lnTo>
                    <a:pt x="1932" y="1399"/>
                  </a:lnTo>
                  <a:cubicBezTo>
                    <a:pt x="1560" y="1644"/>
                    <a:pt x="1167" y="1745"/>
                    <a:pt x="763" y="1745"/>
                  </a:cubicBezTo>
                  <a:cubicBezTo>
                    <a:pt x="590" y="1745"/>
                    <a:pt x="415" y="1727"/>
                    <a:pt x="239" y="1693"/>
                  </a:cubicBezTo>
                  <a:lnTo>
                    <a:pt x="57" y="1637"/>
                  </a:lnTo>
                  <a:lnTo>
                    <a:pt x="1" y="1931"/>
                  </a:lnTo>
                  <a:lnTo>
                    <a:pt x="127" y="1987"/>
                  </a:lnTo>
                  <a:cubicBezTo>
                    <a:pt x="351" y="2043"/>
                    <a:pt x="533" y="2043"/>
                    <a:pt x="757" y="2043"/>
                  </a:cubicBezTo>
                  <a:cubicBezTo>
                    <a:pt x="1232" y="2043"/>
                    <a:pt x="1694" y="1931"/>
                    <a:pt x="2100" y="1637"/>
                  </a:cubicBezTo>
                  <a:lnTo>
                    <a:pt x="4087" y="238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50"/>
            <p:cNvSpPr/>
            <p:nvPr/>
          </p:nvSpPr>
          <p:spPr>
            <a:xfrm>
              <a:off x="6958918" y="2640207"/>
              <a:ext cx="645886" cy="302371"/>
            </a:xfrm>
            <a:custGeom>
              <a:rect b="b" l="l" r="r" t="t"/>
              <a:pathLst>
                <a:path extrusionOk="0" h="5431" w="11601">
                  <a:moveTo>
                    <a:pt x="8396" y="1"/>
                  </a:moveTo>
                  <a:cubicBezTo>
                    <a:pt x="8047" y="57"/>
                    <a:pt x="7753" y="113"/>
                    <a:pt x="7459" y="183"/>
                  </a:cubicBezTo>
                  <a:cubicBezTo>
                    <a:pt x="6591" y="351"/>
                    <a:pt x="5780" y="644"/>
                    <a:pt x="4898" y="994"/>
                  </a:cubicBezTo>
                  <a:cubicBezTo>
                    <a:pt x="5010" y="1638"/>
                    <a:pt x="5136" y="2156"/>
                    <a:pt x="5192" y="2450"/>
                  </a:cubicBezTo>
                  <a:lnTo>
                    <a:pt x="8396" y="183"/>
                  </a:lnTo>
                  <a:lnTo>
                    <a:pt x="8396" y="1"/>
                  </a:lnTo>
                  <a:close/>
                  <a:moveTo>
                    <a:pt x="9208" y="1"/>
                  </a:moveTo>
                  <a:lnTo>
                    <a:pt x="7109" y="1456"/>
                  </a:lnTo>
                  <a:cubicBezTo>
                    <a:pt x="7291" y="1582"/>
                    <a:pt x="7641" y="1806"/>
                    <a:pt x="8047" y="2044"/>
                  </a:cubicBezTo>
                  <a:lnTo>
                    <a:pt x="8508" y="1862"/>
                  </a:lnTo>
                  <a:lnTo>
                    <a:pt x="9334" y="1512"/>
                  </a:lnTo>
                  <a:lnTo>
                    <a:pt x="9446" y="1512"/>
                  </a:lnTo>
                  <a:cubicBezTo>
                    <a:pt x="9502" y="1512"/>
                    <a:pt x="9628" y="1582"/>
                    <a:pt x="9628" y="1638"/>
                  </a:cubicBezTo>
                  <a:cubicBezTo>
                    <a:pt x="9740" y="1988"/>
                    <a:pt x="9852" y="2338"/>
                    <a:pt x="9978" y="2687"/>
                  </a:cubicBezTo>
                  <a:cubicBezTo>
                    <a:pt x="10202" y="2743"/>
                    <a:pt x="10439" y="2743"/>
                    <a:pt x="10677" y="2799"/>
                  </a:cubicBezTo>
                  <a:cubicBezTo>
                    <a:pt x="10957" y="2505"/>
                    <a:pt x="11251" y="2212"/>
                    <a:pt x="11601" y="1932"/>
                  </a:cubicBezTo>
                  <a:cubicBezTo>
                    <a:pt x="11377" y="1456"/>
                    <a:pt x="11139" y="994"/>
                    <a:pt x="10789" y="644"/>
                  </a:cubicBezTo>
                  <a:cubicBezTo>
                    <a:pt x="10327" y="239"/>
                    <a:pt x="9796" y="57"/>
                    <a:pt x="9208" y="1"/>
                  </a:cubicBezTo>
                  <a:close/>
                  <a:moveTo>
                    <a:pt x="10034" y="2981"/>
                  </a:moveTo>
                  <a:cubicBezTo>
                    <a:pt x="10034" y="3037"/>
                    <a:pt x="10090" y="3149"/>
                    <a:pt x="10090" y="3205"/>
                  </a:cubicBezTo>
                  <a:cubicBezTo>
                    <a:pt x="10202" y="3149"/>
                    <a:pt x="10258" y="3093"/>
                    <a:pt x="10383" y="2981"/>
                  </a:cubicBezTo>
                  <a:close/>
                  <a:moveTo>
                    <a:pt x="6941" y="1638"/>
                  </a:moveTo>
                  <a:lnTo>
                    <a:pt x="3793" y="3849"/>
                  </a:lnTo>
                  <a:lnTo>
                    <a:pt x="3793" y="3849"/>
                  </a:lnTo>
                  <a:lnTo>
                    <a:pt x="7809" y="2156"/>
                  </a:lnTo>
                  <a:cubicBezTo>
                    <a:pt x="7347" y="1932"/>
                    <a:pt x="7053" y="1694"/>
                    <a:pt x="6941" y="1638"/>
                  </a:cubicBezTo>
                  <a:close/>
                  <a:moveTo>
                    <a:pt x="4730" y="1106"/>
                  </a:moveTo>
                  <a:cubicBezTo>
                    <a:pt x="3681" y="1582"/>
                    <a:pt x="2687" y="2100"/>
                    <a:pt x="1694" y="2687"/>
                  </a:cubicBezTo>
                  <a:cubicBezTo>
                    <a:pt x="1694" y="3499"/>
                    <a:pt x="1806" y="4199"/>
                    <a:pt x="1932" y="4604"/>
                  </a:cubicBezTo>
                  <a:lnTo>
                    <a:pt x="2505" y="4381"/>
                  </a:lnTo>
                  <a:lnTo>
                    <a:pt x="5010" y="2631"/>
                  </a:lnTo>
                  <a:cubicBezTo>
                    <a:pt x="4898" y="2338"/>
                    <a:pt x="4786" y="1806"/>
                    <a:pt x="4730" y="1106"/>
                  </a:cubicBezTo>
                  <a:close/>
                  <a:moveTo>
                    <a:pt x="1456" y="2855"/>
                  </a:moveTo>
                  <a:cubicBezTo>
                    <a:pt x="1400" y="2855"/>
                    <a:pt x="1344" y="2911"/>
                    <a:pt x="1288" y="2911"/>
                  </a:cubicBezTo>
                  <a:cubicBezTo>
                    <a:pt x="812" y="3737"/>
                    <a:pt x="350" y="4549"/>
                    <a:pt x="0" y="5430"/>
                  </a:cubicBezTo>
                  <a:lnTo>
                    <a:pt x="1288" y="4842"/>
                  </a:lnTo>
                  <a:lnTo>
                    <a:pt x="1750" y="4660"/>
                  </a:lnTo>
                  <a:cubicBezTo>
                    <a:pt x="1638" y="4311"/>
                    <a:pt x="1456" y="3611"/>
                    <a:pt x="1456" y="2855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50"/>
            <p:cNvSpPr/>
            <p:nvPr/>
          </p:nvSpPr>
          <p:spPr>
            <a:xfrm>
              <a:off x="7147435" y="2851325"/>
              <a:ext cx="16424" cy="9409"/>
            </a:xfrm>
            <a:custGeom>
              <a:rect b="b" l="l" r="r" t="t"/>
              <a:pathLst>
                <a:path extrusionOk="0" h="169" w="295">
                  <a:moveTo>
                    <a:pt x="169" y="1"/>
                  </a:moveTo>
                  <a:lnTo>
                    <a:pt x="1" y="169"/>
                  </a:lnTo>
                  <a:lnTo>
                    <a:pt x="57" y="169"/>
                  </a:lnTo>
                  <a:lnTo>
                    <a:pt x="295" y="113"/>
                  </a:lnTo>
                  <a:cubicBezTo>
                    <a:pt x="225" y="57"/>
                    <a:pt x="169" y="1"/>
                    <a:pt x="169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25" name="Google Shape;4225;p50"/>
            <p:cNvGrpSpPr/>
            <p:nvPr/>
          </p:nvGrpSpPr>
          <p:grpSpPr>
            <a:xfrm>
              <a:off x="6926182" y="2385286"/>
              <a:ext cx="887215" cy="626377"/>
              <a:chOff x="6071625" y="1589813"/>
              <a:chExt cx="1566134" cy="1105697"/>
            </a:xfrm>
          </p:grpSpPr>
          <p:sp>
            <p:nvSpPr>
              <p:cNvPr id="4226" name="Google Shape;4226;p50"/>
              <p:cNvSpPr/>
              <p:nvPr/>
            </p:nvSpPr>
            <p:spPr>
              <a:xfrm>
                <a:off x="6071625" y="1589813"/>
                <a:ext cx="1566134" cy="1105697"/>
              </a:xfrm>
              <a:custGeom>
                <a:rect b="b" l="l" r="r" t="t"/>
                <a:pathLst>
                  <a:path extrusionOk="0" h="11825" w="16513">
                    <a:moveTo>
                      <a:pt x="16331" y="0"/>
                    </a:moveTo>
                    <a:lnTo>
                      <a:pt x="1" y="11601"/>
                    </a:lnTo>
                    <a:lnTo>
                      <a:pt x="183" y="11824"/>
                    </a:lnTo>
                    <a:lnTo>
                      <a:pt x="16513" y="224"/>
                    </a:lnTo>
                    <a:lnTo>
                      <a:pt x="163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7" name="Google Shape;4227;p50"/>
              <p:cNvSpPr/>
              <p:nvPr/>
            </p:nvSpPr>
            <p:spPr>
              <a:xfrm>
                <a:off x="7137474" y="1936723"/>
                <a:ext cx="264175" cy="123950"/>
              </a:xfrm>
              <a:custGeom>
                <a:rect b="b" l="l" r="r" t="t"/>
                <a:pathLst>
                  <a:path extrusionOk="0" h="1582" w="3219">
                    <a:moveTo>
                      <a:pt x="126" y="0"/>
                    </a:moveTo>
                    <a:lnTo>
                      <a:pt x="1" y="182"/>
                    </a:lnTo>
                    <a:cubicBezTo>
                      <a:pt x="70" y="182"/>
                      <a:pt x="1470" y="1288"/>
                      <a:pt x="3149" y="1581"/>
                    </a:cubicBezTo>
                    <a:lnTo>
                      <a:pt x="3219" y="1344"/>
                    </a:lnTo>
                    <a:cubicBezTo>
                      <a:pt x="1526" y="1050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8" name="Google Shape;4228;p50"/>
              <p:cNvSpPr/>
              <p:nvPr/>
            </p:nvSpPr>
            <p:spPr>
              <a:xfrm>
                <a:off x="7247450" y="1610750"/>
                <a:ext cx="74400" cy="217373"/>
              </a:xfrm>
              <a:custGeom>
                <a:rect b="b" l="l" r="r" t="t"/>
                <a:pathLst>
                  <a:path extrusionOk="0" h="3037" w="757">
                    <a:moveTo>
                      <a:pt x="169" y="0"/>
                    </a:moveTo>
                    <a:cubicBezTo>
                      <a:pt x="1" y="1581"/>
                      <a:pt x="519" y="2981"/>
                      <a:pt x="519" y="3037"/>
                    </a:cubicBezTo>
                    <a:lnTo>
                      <a:pt x="757" y="2981"/>
                    </a:lnTo>
                    <a:cubicBezTo>
                      <a:pt x="757" y="2981"/>
                      <a:pt x="225" y="1525"/>
                      <a:pt x="4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9" name="Google Shape;4229;p50"/>
              <p:cNvSpPr/>
              <p:nvPr/>
            </p:nvSpPr>
            <p:spPr>
              <a:xfrm>
                <a:off x="6880275" y="1716287"/>
                <a:ext cx="103274" cy="343876"/>
              </a:xfrm>
              <a:custGeom>
                <a:rect b="b" l="l" r="r" t="t"/>
                <a:pathLst>
                  <a:path extrusionOk="0" h="4381" w="1051">
                    <a:moveTo>
                      <a:pt x="812" y="1"/>
                    </a:moveTo>
                    <a:cubicBezTo>
                      <a:pt x="1" y="1988"/>
                      <a:pt x="812" y="4325"/>
                      <a:pt x="812" y="4381"/>
                    </a:cubicBezTo>
                    <a:lnTo>
                      <a:pt x="1050" y="4325"/>
                    </a:lnTo>
                    <a:cubicBezTo>
                      <a:pt x="1050" y="4325"/>
                      <a:pt x="239" y="1988"/>
                      <a:pt x="1050" y="127"/>
                    </a:cubicBezTo>
                    <a:lnTo>
                      <a:pt x="8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0" name="Google Shape;4230;p50"/>
              <p:cNvSpPr/>
              <p:nvPr/>
            </p:nvSpPr>
            <p:spPr>
              <a:xfrm rot="-174047">
                <a:off x="6548878" y="1926539"/>
                <a:ext cx="92174" cy="378251"/>
              </a:xfrm>
              <a:custGeom>
                <a:rect b="b" l="l" r="r" t="t"/>
                <a:pathLst>
                  <a:path extrusionOk="0" h="4437" w="1050">
                    <a:moveTo>
                      <a:pt x="882" y="0"/>
                    </a:moveTo>
                    <a:cubicBezTo>
                      <a:pt x="0" y="1932"/>
                      <a:pt x="812" y="4324"/>
                      <a:pt x="812" y="4436"/>
                    </a:cubicBezTo>
                    <a:lnTo>
                      <a:pt x="1050" y="4380"/>
                    </a:lnTo>
                    <a:cubicBezTo>
                      <a:pt x="1050" y="4324"/>
                      <a:pt x="238" y="1932"/>
                      <a:pt x="1050" y="56"/>
                    </a:cubicBezTo>
                    <a:lnTo>
                      <a:pt x="8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1" name="Google Shape;4231;p50"/>
              <p:cNvSpPr/>
              <p:nvPr/>
            </p:nvSpPr>
            <p:spPr>
              <a:xfrm>
                <a:off x="6261400" y="2291500"/>
                <a:ext cx="68900" cy="240778"/>
              </a:xfrm>
              <a:custGeom>
                <a:rect b="b" l="l" r="r" t="t"/>
                <a:pathLst>
                  <a:path extrusionOk="0" h="3024" w="701">
                    <a:moveTo>
                      <a:pt x="113" y="1"/>
                    </a:moveTo>
                    <a:cubicBezTo>
                      <a:pt x="1" y="1568"/>
                      <a:pt x="463" y="2967"/>
                      <a:pt x="463" y="3023"/>
                    </a:cubicBezTo>
                    <a:lnTo>
                      <a:pt x="700" y="2967"/>
                    </a:lnTo>
                    <a:cubicBezTo>
                      <a:pt x="700" y="2967"/>
                      <a:pt x="239" y="1512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2" name="Google Shape;4232;p50"/>
              <p:cNvSpPr/>
              <p:nvPr/>
            </p:nvSpPr>
            <p:spPr>
              <a:xfrm>
                <a:off x="6375601" y="2031169"/>
                <a:ext cx="658869" cy="430554"/>
              </a:xfrm>
              <a:custGeom>
                <a:rect b="b" l="l" r="r" t="t"/>
                <a:pathLst>
                  <a:path extrusionOk="0" h="4381" w="6704">
                    <a:moveTo>
                      <a:pt x="6129" y="1"/>
                    </a:moveTo>
                    <a:cubicBezTo>
                      <a:pt x="6129" y="183"/>
                      <a:pt x="6185" y="239"/>
                      <a:pt x="6185" y="239"/>
                    </a:cubicBezTo>
                    <a:lnTo>
                      <a:pt x="5947" y="295"/>
                    </a:lnTo>
                    <a:cubicBezTo>
                      <a:pt x="5947" y="295"/>
                      <a:pt x="5947" y="239"/>
                      <a:pt x="5891" y="183"/>
                    </a:cubicBezTo>
                    <a:lnTo>
                      <a:pt x="2687" y="2450"/>
                    </a:lnTo>
                    <a:cubicBezTo>
                      <a:pt x="2743" y="2561"/>
                      <a:pt x="2743" y="2687"/>
                      <a:pt x="2743" y="2687"/>
                    </a:cubicBezTo>
                    <a:lnTo>
                      <a:pt x="2505" y="2743"/>
                    </a:lnTo>
                    <a:lnTo>
                      <a:pt x="2505" y="2631"/>
                    </a:lnTo>
                    <a:lnTo>
                      <a:pt x="0" y="4381"/>
                    </a:lnTo>
                    <a:lnTo>
                      <a:pt x="0" y="4381"/>
                    </a:lnTo>
                    <a:lnTo>
                      <a:pt x="938" y="3961"/>
                    </a:lnTo>
                    <a:lnTo>
                      <a:pt x="882" y="3961"/>
                    </a:lnTo>
                    <a:lnTo>
                      <a:pt x="1050" y="3793"/>
                    </a:lnTo>
                    <a:cubicBezTo>
                      <a:pt x="1050" y="3793"/>
                      <a:pt x="1106" y="3849"/>
                      <a:pt x="1176" y="3905"/>
                    </a:cubicBezTo>
                    <a:lnTo>
                      <a:pt x="1288" y="3849"/>
                    </a:lnTo>
                    <a:lnTo>
                      <a:pt x="4436" y="1638"/>
                    </a:lnTo>
                    <a:cubicBezTo>
                      <a:pt x="4380" y="1582"/>
                      <a:pt x="4324" y="1582"/>
                      <a:pt x="4324" y="1512"/>
                    </a:cubicBezTo>
                    <a:lnTo>
                      <a:pt x="4492" y="1344"/>
                    </a:lnTo>
                    <a:cubicBezTo>
                      <a:pt x="4492" y="1344"/>
                      <a:pt x="4548" y="1400"/>
                      <a:pt x="4604" y="1456"/>
                    </a:cubicBezTo>
                    <a:lnTo>
                      <a:pt x="67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3" name="Google Shape;4233;p50"/>
              <p:cNvSpPr/>
              <p:nvPr/>
            </p:nvSpPr>
            <p:spPr>
              <a:xfrm>
                <a:off x="6800575" y="2171900"/>
                <a:ext cx="372872" cy="164799"/>
              </a:xfrm>
              <a:custGeom>
                <a:rect b="b" l="l" r="r" t="t"/>
                <a:pathLst>
                  <a:path extrusionOk="0" h="1638" w="3849">
                    <a:moveTo>
                      <a:pt x="168" y="0"/>
                    </a:moveTo>
                    <a:lnTo>
                      <a:pt x="0" y="168"/>
                    </a:lnTo>
                    <a:cubicBezTo>
                      <a:pt x="0" y="238"/>
                      <a:pt x="56" y="238"/>
                      <a:pt x="112" y="294"/>
                    </a:cubicBezTo>
                    <a:cubicBezTo>
                      <a:pt x="224" y="350"/>
                      <a:pt x="518" y="588"/>
                      <a:pt x="980" y="812"/>
                    </a:cubicBezTo>
                    <a:lnTo>
                      <a:pt x="1218" y="700"/>
                    </a:lnTo>
                    <a:cubicBezTo>
                      <a:pt x="812" y="462"/>
                      <a:pt x="462" y="238"/>
                      <a:pt x="280" y="112"/>
                    </a:cubicBezTo>
                    <a:cubicBezTo>
                      <a:pt x="224" y="56"/>
                      <a:pt x="168" y="0"/>
                      <a:pt x="168" y="0"/>
                    </a:cubicBezTo>
                    <a:close/>
                    <a:moveTo>
                      <a:pt x="3149" y="1343"/>
                    </a:moveTo>
                    <a:cubicBezTo>
                      <a:pt x="3149" y="1455"/>
                      <a:pt x="3205" y="1511"/>
                      <a:pt x="3205" y="1637"/>
                    </a:cubicBezTo>
                    <a:lnTo>
                      <a:pt x="3554" y="1637"/>
                    </a:lnTo>
                    <a:cubicBezTo>
                      <a:pt x="3666" y="1567"/>
                      <a:pt x="3722" y="1511"/>
                      <a:pt x="3848" y="1455"/>
                    </a:cubicBezTo>
                    <a:cubicBezTo>
                      <a:pt x="3610" y="1399"/>
                      <a:pt x="3373" y="1399"/>
                      <a:pt x="3149" y="134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4" name="Google Shape;4234;p50"/>
              <p:cNvSpPr/>
              <p:nvPr/>
            </p:nvSpPr>
            <p:spPr>
              <a:xfrm>
                <a:off x="6954567" y="2031169"/>
                <a:ext cx="28993" cy="28992"/>
              </a:xfrm>
              <a:custGeom>
                <a:rect b="b" l="l" r="r" t="t"/>
                <a:pathLst>
                  <a:path extrusionOk="0" h="295" w="295">
                    <a:moveTo>
                      <a:pt x="0" y="1"/>
                    </a:moveTo>
                    <a:lnTo>
                      <a:pt x="0" y="183"/>
                    </a:lnTo>
                    <a:cubicBezTo>
                      <a:pt x="56" y="239"/>
                      <a:pt x="56" y="295"/>
                      <a:pt x="56" y="295"/>
                    </a:cubicBezTo>
                    <a:lnTo>
                      <a:pt x="294" y="239"/>
                    </a:lnTo>
                    <a:cubicBezTo>
                      <a:pt x="294" y="239"/>
                      <a:pt x="238" y="183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5" name="Google Shape;4235;p50"/>
              <p:cNvSpPr/>
              <p:nvPr/>
            </p:nvSpPr>
            <p:spPr>
              <a:xfrm>
                <a:off x="6594274" y="2128858"/>
                <a:ext cx="50909" cy="171986"/>
              </a:xfrm>
              <a:custGeom>
                <a:rect b="b" l="l" r="r" t="t"/>
                <a:pathLst>
                  <a:path extrusionOk="0" h="1750" w="518">
                    <a:moveTo>
                      <a:pt x="168" y="0"/>
                    </a:moveTo>
                    <a:cubicBezTo>
                      <a:pt x="112" y="56"/>
                      <a:pt x="56" y="112"/>
                      <a:pt x="0" y="112"/>
                    </a:cubicBezTo>
                    <a:cubicBezTo>
                      <a:pt x="56" y="812"/>
                      <a:pt x="168" y="1344"/>
                      <a:pt x="280" y="1637"/>
                    </a:cubicBezTo>
                    <a:lnTo>
                      <a:pt x="280" y="1749"/>
                    </a:lnTo>
                    <a:lnTo>
                      <a:pt x="518" y="1693"/>
                    </a:lnTo>
                    <a:cubicBezTo>
                      <a:pt x="518" y="1693"/>
                      <a:pt x="518" y="1567"/>
                      <a:pt x="462" y="1456"/>
                    </a:cubicBezTo>
                    <a:cubicBezTo>
                      <a:pt x="406" y="1162"/>
                      <a:pt x="280" y="644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6" name="Google Shape;4236;p50"/>
              <p:cNvSpPr/>
              <p:nvPr/>
            </p:nvSpPr>
            <p:spPr>
              <a:xfrm>
                <a:off x="6272407" y="2303880"/>
                <a:ext cx="46880" cy="194000"/>
              </a:xfrm>
              <a:custGeom>
                <a:rect b="b" l="l" r="r" t="t"/>
                <a:pathLst>
                  <a:path extrusionOk="0" h="1974" w="477">
                    <a:moveTo>
                      <a:pt x="239" y="0"/>
                    </a:moveTo>
                    <a:cubicBezTo>
                      <a:pt x="183" y="56"/>
                      <a:pt x="57" y="112"/>
                      <a:pt x="1" y="168"/>
                    </a:cubicBezTo>
                    <a:cubicBezTo>
                      <a:pt x="1" y="924"/>
                      <a:pt x="183" y="1624"/>
                      <a:pt x="295" y="1973"/>
                    </a:cubicBezTo>
                    <a:lnTo>
                      <a:pt x="477" y="1917"/>
                    </a:lnTo>
                    <a:cubicBezTo>
                      <a:pt x="351" y="1512"/>
                      <a:pt x="239" y="812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37" name="Google Shape;4237;p50"/>
            <p:cNvSpPr/>
            <p:nvPr/>
          </p:nvSpPr>
          <p:spPr>
            <a:xfrm>
              <a:off x="6443140" y="3101415"/>
              <a:ext cx="749553" cy="506921"/>
            </a:xfrm>
            <a:custGeom>
              <a:rect b="b" l="l" r="r" t="t"/>
              <a:pathLst>
                <a:path extrusionOk="0" h="9105" w="13463">
                  <a:moveTo>
                    <a:pt x="2324" y="1"/>
                  </a:moveTo>
                  <a:lnTo>
                    <a:pt x="113" y="2450"/>
                  </a:lnTo>
                  <a:cubicBezTo>
                    <a:pt x="1" y="2562"/>
                    <a:pt x="1" y="2673"/>
                    <a:pt x="57" y="2855"/>
                  </a:cubicBezTo>
                  <a:cubicBezTo>
                    <a:pt x="608" y="3957"/>
                    <a:pt x="3504" y="9105"/>
                    <a:pt x="9912" y="9105"/>
                  </a:cubicBezTo>
                  <a:cubicBezTo>
                    <a:pt x="10994" y="9105"/>
                    <a:pt x="12175" y="8958"/>
                    <a:pt x="13462" y="8621"/>
                  </a:cubicBezTo>
                  <a:lnTo>
                    <a:pt x="2324" y="1"/>
                  </a:ln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50"/>
            <p:cNvSpPr/>
            <p:nvPr/>
          </p:nvSpPr>
          <p:spPr>
            <a:xfrm>
              <a:off x="6446257" y="3101415"/>
              <a:ext cx="713698" cy="506475"/>
            </a:xfrm>
            <a:custGeom>
              <a:rect b="b" l="l" r="r" t="t"/>
              <a:pathLst>
                <a:path extrusionOk="0" h="9097" w="12819">
                  <a:moveTo>
                    <a:pt x="2268" y="1"/>
                  </a:moveTo>
                  <a:lnTo>
                    <a:pt x="57" y="2450"/>
                  </a:lnTo>
                  <a:cubicBezTo>
                    <a:pt x="1" y="2506"/>
                    <a:pt x="1" y="2617"/>
                    <a:pt x="1" y="2673"/>
                  </a:cubicBezTo>
                  <a:lnTo>
                    <a:pt x="1" y="2855"/>
                  </a:lnTo>
                  <a:cubicBezTo>
                    <a:pt x="519" y="3905"/>
                    <a:pt x="3443" y="9096"/>
                    <a:pt x="9852" y="9096"/>
                  </a:cubicBezTo>
                  <a:cubicBezTo>
                    <a:pt x="10720" y="9096"/>
                    <a:pt x="11769" y="8970"/>
                    <a:pt x="12819" y="8747"/>
                  </a:cubicBezTo>
                  <a:lnTo>
                    <a:pt x="12245" y="8747"/>
                  </a:lnTo>
                  <a:cubicBezTo>
                    <a:pt x="10790" y="8747"/>
                    <a:pt x="9264" y="8341"/>
                    <a:pt x="7809" y="7347"/>
                  </a:cubicBezTo>
                  <a:cubicBezTo>
                    <a:pt x="5304" y="5766"/>
                    <a:pt x="3373" y="3093"/>
                    <a:pt x="2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50"/>
            <p:cNvSpPr/>
            <p:nvPr/>
          </p:nvSpPr>
          <p:spPr>
            <a:xfrm>
              <a:off x="6572474" y="2723162"/>
              <a:ext cx="993409" cy="866136"/>
            </a:xfrm>
            <a:custGeom>
              <a:rect b="b" l="l" r="r" t="t"/>
              <a:pathLst>
                <a:path extrusionOk="0" h="15557" w="17843">
                  <a:moveTo>
                    <a:pt x="16373" y="0"/>
                  </a:moveTo>
                  <a:cubicBezTo>
                    <a:pt x="16339" y="0"/>
                    <a:pt x="16304" y="7"/>
                    <a:pt x="16275" y="22"/>
                  </a:cubicBezTo>
                  <a:lnTo>
                    <a:pt x="1" y="6795"/>
                  </a:lnTo>
                  <a:cubicBezTo>
                    <a:pt x="1106" y="9887"/>
                    <a:pt x="3037" y="12560"/>
                    <a:pt x="5542" y="14141"/>
                  </a:cubicBezTo>
                  <a:cubicBezTo>
                    <a:pt x="7036" y="15102"/>
                    <a:pt x="8558" y="15557"/>
                    <a:pt x="9992" y="15557"/>
                  </a:cubicBezTo>
                  <a:cubicBezTo>
                    <a:pt x="13259" y="15557"/>
                    <a:pt x="16075" y="13195"/>
                    <a:pt x="17087" y="9062"/>
                  </a:cubicBezTo>
                  <a:cubicBezTo>
                    <a:pt x="17842" y="6207"/>
                    <a:pt x="17548" y="3003"/>
                    <a:pt x="16569" y="148"/>
                  </a:cubicBezTo>
                  <a:cubicBezTo>
                    <a:pt x="16569" y="55"/>
                    <a:pt x="16470" y="0"/>
                    <a:pt x="16373" y="0"/>
                  </a:cubicBez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50"/>
            <p:cNvSpPr/>
            <p:nvPr/>
          </p:nvSpPr>
          <p:spPr>
            <a:xfrm>
              <a:off x="6572474" y="2724332"/>
              <a:ext cx="973923" cy="864076"/>
            </a:xfrm>
            <a:custGeom>
              <a:rect b="b" l="l" r="r" t="t"/>
              <a:pathLst>
                <a:path extrusionOk="0" h="15520" w="17493">
                  <a:moveTo>
                    <a:pt x="16275" y="1"/>
                  </a:moveTo>
                  <a:lnTo>
                    <a:pt x="15449" y="351"/>
                  </a:lnTo>
                  <a:lnTo>
                    <a:pt x="16149" y="71"/>
                  </a:lnTo>
                  <a:cubicBezTo>
                    <a:pt x="17199" y="2870"/>
                    <a:pt x="17492" y="5948"/>
                    <a:pt x="16793" y="8691"/>
                  </a:cubicBezTo>
                  <a:cubicBezTo>
                    <a:pt x="15799" y="12595"/>
                    <a:pt x="13070" y="14876"/>
                    <a:pt x="9978" y="14876"/>
                  </a:cubicBezTo>
                  <a:cubicBezTo>
                    <a:pt x="8579" y="14876"/>
                    <a:pt x="7123" y="14414"/>
                    <a:pt x="5654" y="13533"/>
                  </a:cubicBezTo>
                  <a:cubicBezTo>
                    <a:pt x="3331" y="12021"/>
                    <a:pt x="1456" y="9446"/>
                    <a:pt x="407" y="6592"/>
                  </a:cubicBezTo>
                  <a:lnTo>
                    <a:pt x="57" y="6774"/>
                  </a:lnTo>
                  <a:lnTo>
                    <a:pt x="1" y="6774"/>
                  </a:lnTo>
                  <a:cubicBezTo>
                    <a:pt x="1106" y="9866"/>
                    <a:pt x="3037" y="12539"/>
                    <a:pt x="5542" y="14120"/>
                  </a:cubicBezTo>
                  <a:cubicBezTo>
                    <a:pt x="6997" y="15114"/>
                    <a:pt x="8523" y="15520"/>
                    <a:pt x="9978" y="15520"/>
                  </a:cubicBezTo>
                  <a:cubicBezTo>
                    <a:pt x="13238" y="15520"/>
                    <a:pt x="16093" y="13183"/>
                    <a:pt x="17087" y="9041"/>
                  </a:cubicBezTo>
                  <a:cubicBezTo>
                    <a:pt x="17380" y="7935"/>
                    <a:pt x="17492" y="6774"/>
                    <a:pt x="17492" y="5598"/>
                  </a:cubicBezTo>
                  <a:cubicBezTo>
                    <a:pt x="17492" y="3793"/>
                    <a:pt x="17199" y="1876"/>
                    <a:pt x="16569" y="127"/>
                  </a:cubicBezTo>
                  <a:cubicBezTo>
                    <a:pt x="16569" y="71"/>
                    <a:pt x="16443" y="1"/>
                    <a:pt x="16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50"/>
            <p:cNvSpPr/>
            <p:nvPr/>
          </p:nvSpPr>
          <p:spPr>
            <a:xfrm>
              <a:off x="6595078" y="2728229"/>
              <a:ext cx="951319" cy="823990"/>
            </a:xfrm>
            <a:custGeom>
              <a:rect b="b" l="l" r="r" t="t"/>
              <a:pathLst>
                <a:path extrusionOk="0" h="14800" w="17087">
                  <a:moveTo>
                    <a:pt x="15743" y="1"/>
                  </a:moveTo>
                  <a:lnTo>
                    <a:pt x="1" y="6522"/>
                  </a:lnTo>
                  <a:cubicBezTo>
                    <a:pt x="1050" y="9376"/>
                    <a:pt x="2925" y="11951"/>
                    <a:pt x="5248" y="13463"/>
                  </a:cubicBezTo>
                  <a:cubicBezTo>
                    <a:pt x="6688" y="14370"/>
                    <a:pt x="8148" y="14800"/>
                    <a:pt x="9524" y="14800"/>
                  </a:cubicBezTo>
                  <a:cubicBezTo>
                    <a:pt x="12669" y="14800"/>
                    <a:pt x="15374" y="12553"/>
                    <a:pt x="16387" y="8621"/>
                  </a:cubicBezTo>
                  <a:cubicBezTo>
                    <a:pt x="17086" y="5878"/>
                    <a:pt x="16793" y="2800"/>
                    <a:pt x="15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50"/>
            <p:cNvSpPr/>
            <p:nvPr/>
          </p:nvSpPr>
          <p:spPr>
            <a:xfrm>
              <a:off x="7030572" y="2909783"/>
              <a:ext cx="56" cy="5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50"/>
            <p:cNvSpPr/>
            <p:nvPr/>
          </p:nvSpPr>
          <p:spPr>
            <a:xfrm>
              <a:off x="7030572" y="2909783"/>
              <a:ext cx="56" cy="5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44" name="Google Shape;4244;p50"/>
            <p:cNvGrpSpPr/>
            <p:nvPr/>
          </p:nvGrpSpPr>
          <p:grpSpPr>
            <a:xfrm>
              <a:off x="6630933" y="2743818"/>
              <a:ext cx="899105" cy="777491"/>
              <a:chOff x="5550444" y="2222702"/>
              <a:chExt cx="1587123" cy="1372447"/>
            </a:xfrm>
          </p:grpSpPr>
          <p:sp>
            <p:nvSpPr>
              <p:cNvPr id="4245" name="Google Shape;4245;p50"/>
              <p:cNvSpPr/>
              <p:nvPr/>
            </p:nvSpPr>
            <p:spPr>
              <a:xfrm>
                <a:off x="5550444" y="2515669"/>
                <a:ext cx="705552" cy="910443"/>
              </a:xfrm>
              <a:custGeom>
                <a:rect b="b" l="l" r="r" t="t"/>
                <a:pathLst>
                  <a:path extrusionOk="0" h="9264" w="7179">
                    <a:moveTo>
                      <a:pt x="7179" y="0"/>
                    </a:moveTo>
                    <a:lnTo>
                      <a:pt x="0" y="3037"/>
                    </a:lnTo>
                    <a:cubicBezTo>
                      <a:pt x="406" y="5598"/>
                      <a:pt x="2575" y="8634"/>
                      <a:pt x="4842" y="9264"/>
                    </a:cubicBezTo>
                    <a:lnTo>
                      <a:pt x="71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6" name="Google Shape;4246;p50"/>
              <p:cNvSpPr/>
              <p:nvPr/>
            </p:nvSpPr>
            <p:spPr>
              <a:xfrm>
                <a:off x="6255896" y="2222702"/>
                <a:ext cx="881670" cy="785336"/>
              </a:xfrm>
              <a:custGeom>
                <a:rect b="b" l="l" r="r" t="t"/>
                <a:pathLst>
                  <a:path extrusionOk="0" h="7991" w="8971">
                    <a:moveTo>
                      <a:pt x="7221" y="1"/>
                    </a:moveTo>
                    <a:lnTo>
                      <a:pt x="1" y="2981"/>
                    </a:lnTo>
                    <a:lnTo>
                      <a:pt x="7865" y="7991"/>
                    </a:lnTo>
                    <a:cubicBezTo>
                      <a:pt x="8691" y="6242"/>
                      <a:pt x="8971" y="2869"/>
                      <a:pt x="7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7" name="Google Shape;4247;p50"/>
              <p:cNvSpPr/>
              <p:nvPr/>
            </p:nvSpPr>
            <p:spPr>
              <a:xfrm>
                <a:off x="6255896" y="2515669"/>
                <a:ext cx="773070" cy="991620"/>
              </a:xfrm>
              <a:custGeom>
                <a:rect b="b" l="l" r="r" t="t"/>
                <a:pathLst>
                  <a:path extrusionOk="0" h="10090" w="7866">
                    <a:moveTo>
                      <a:pt x="1" y="0"/>
                    </a:moveTo>
                    <a:lnTo>
                      <a:pt x="3905" y="10090"/>
                    </a:lnTo>
                    <a:cubicBezTo>
                      <a:pt x="6060" y="9908"/>
                      <a:pt x="7753" y="8047"/>
                      <a:pt x="7865" y="501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8" name="Google Shape;4248;p50"/>
              <p:cNvSpPr/>
              <p:nvPr/>
            </p:nvSpPr>
            <p:spPr>
              <a:xfrm>
                <a:off x="6026216" y="2515669"/>
                <a:ext cx="613464" cy="1079480"/>
              </a:xfrm>
              <a:custGeom>
                <a:rect b="b" l="l" r="r" t="t"/>
                <a:pathLst>
                  <a:path extrusionOk="0" h="10984" w="6242">
                    <a:moveTo>
                      <a:pt x="2338" y="0"/>
                    </a:moveTo>
                    <a:lnTo>
                      <a:pt x="1" y="9264"/>
                    </a:lnTo>
                    <a:cubicBezTo>
                      <a:pt x="1230" y="10470"/>
                      <a:pt x="2623" y="10983"/>
                      <a:pt x="3839" y="10983"/>
                    </a:cubicBezTo>
                    <a:cubicBezTo>
                      <a:pt x="4811" y="10983"/>
                      <a:pt x="5670" y="10655"/>
                      <a:pt x="6242" y="10090"/>
                    </a:cubicBezTo>
                    <a:lnTo>
                      <a:pt x="23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49" name="Google Shape;4249;p50"/>
            <p:cNvGrpSpPr/>
            <p:nvPr/>
          </p:nvGrpSpPr>
          <p:grpSpPr>
            <a:xfrm>
              <a:off x="6708823" y="2851325"/>
              <a:ext cx="743324" cy="606963"/>
              <a:chOff x="5687937" y="2412477"/>
              <a:chExt cx="1312134" cy="1071426"/>
            </a:xfrm>
          </p:grpSpPr>
          <p:sp>
            <p:nvSpPr>
              <p:cNvPr id="4250" name="Google Shape;4250;p50"/>
              <p:cNvSpPr/>
              <p:nvPr/>
            </p:nvSpPr>
            <p:spPr>
              <a:xfrm>
                <a:off x="6639581" y="3129022"/>
                <a:ext cx="108796" cy="177489"/>
              </a:xfrm>
              <a:custGeom>
                <a:rect b="b" l="l" r="r" t="t"/>
                <a:pathLst>
                  <a:path extrusionOk="0" h="1806" w="1107">
                    <a:moveTo>
                      <a:pt x="1" y="0"/>
                    </a:moveTo>
                    <a:lnTo>
                      <a:pt x="1" y="0"/>
                    </a:lnTo>
                    <a:cubicBezTo>
                      <a:pt x="57" y="518"/>
                      <a:pt x="407" y="1806"/>
                      <a:pt x="757" y="1806"/>
                    </a:cubicBezTo>
                    <a:lnTo>
                      <a:pt x="813" y="1806"/>
                    </a:lnTo>
                    <a:cubicBezTo>
                      <a:pt x="1106" y="1624"/>
                      <a:pt x="351" y="46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1" name="Google Shape;4251;p50"/>
              <p:cNvSpPr/>
              <p:nvPr/>
            </p:nvSpPr>
            <p:spPr>
              <a:xfrm>
                <a:off x="6438795" y="2716451"/>
                <a:ext cx="172088" cy="251787"/>
              </a:xfrm>
              <a:custGeom>
                <a:rect b="b" l="l" r="r" t="t"/>
                <a:pathLst>
                  <a:path extrusionOk="0" h="2562" w="1751">
                    <a:moveTo>
                      <a:pt x="1" y="0"/>
                    </a:moveTo>
                    <a:cubicBezTo>
                      <a:pt x="113" y="756"/>
                      <a:pt x="701" y="2561"/>
                      <a:pt x="1162" y="2561"/>
                    </a:cubicBezTo>
                    <a:cubicBezTo>
                      <a:pt x="1232" y="2561"/>
                      <a:pt x="1288" y="2561"/>
                      <a:pt x="1288" y="2505"/>
                    </a:cubicBezTo>
                    <a:cubicBezTo>
                      <a:pt x="1750" y="2211"/>
                      <a:pt x="533" y="644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2" name="Google Shape;4252;p50"/>
              <p:cNvSpPr/>
              <p:nvPr/>
            </p:nvSpPr>
            <p:spPr>
              <a:xfrm>
                <a:off x="6759285" y="2412477"/>
                <a:ext cx="213268" cy="85403"/>
              </a:xfrm>
              <a:custGeom>
                <a:rect b="b" l="l" r="r" t="t"/>
                <a:pathLst>
                  <a:path extrusionOk="0" h="869" w="2170">
                    <a:moveTo>
                      <a:pt x="1582" y="1"/>
                    </a:moveTo>
                    <a:cubicBezTo>
                      <a:pt x="1120" y="1"/>
                      <a:pt x="350" y="351"/>
                      <a:pt x="0" y="589"/>
                    </a:cubicBezTo>
                    <a:cubicBezTo>
                      <a:pt x="350" y="701"/>
                      <a:pt x="938" y="868"/>
                      <a:pt x="1400" y="868"/>
                    </a:cubicBezTo>
                    <a:cubicBezTo>
                      <a:pt x="1875" y="868"/>
                      <a:pt x="2169" y="757"/>
                      <a:pt x="2099" y="351"/>
                    </a:cubicBezTo>
                    <a:cubicBezTo>
                      <a:pt x="2043" y="113"/>
                      <a:pt x="1875" y="1"/>
                      <a:pt x="1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3" name="Google Shape;4253;p50"/>
              <p:cNvSpPr/>
              <p:nvPr/>
            </p:nvSpPr>
            <p:spPr>
              <a:xfrm>
                <a:off x="6869261" y="2732962"/>
                <a:ext cx="130811" cy="97688"/>
              </a:xfrm>
              <a:custGeom>
                <a:rect b="b" l="l" r="r" t="t"/>
                <a:pathLst>
                  <a:path extrusionOk="0" h="994" w="1331">
                    <a:moveTo>
                      <a:pt x="1" y="0"/>
                    </a:moveTo>
                    <a:lnTo>
                      <a:pt x="1" y="0"/>
                    </a:lnTo>
                    <a:cubicBezTo>
                      <a:pt x="225" y="350"/>
                      <a:pt x="812" y="994"/>
                      <a:pt x="1050" y="994"/>
                    </a:cubicBezTo>
                    <a:cubicBezTo>
                      <a:pt x="1106" y="994"/>
                      <a:pt x="1162" y="938"/>
                      <a:pt x="1218" y="882"/>
                    </a:cubicBezTo>
                    <a:cubicBezTo>
                      <a:pt x="1330" y="532"/>
                      <a:pt x="351" y="12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4" name="Google Shape;4254;p50"/>
              <p:cNvSpPr/>
              <p:nvPr/>
            </p:nvSpPr>
            <p:spPr>
              <a:xfrm>
                <a:off x="6129410" y="3111136"/>
                <a:ext cx="114201" cy="246283"/>
              </a:xfrm>
              <a:custGeom>
                <a:rect b="b" l="l" r="r" t="t"/>
                <a:pathLst>
                  <a:path extrusionOk="0" h="2506" w="1162">
                    <a:moveTo>
                      <a:pt x="1162" y="0"/>
                    </a:moveTo>
                    <a:lnTo>
                      <a:pt x="1162" y="0"/>
                    </a:lnTo>
                    <a:cubicBezTo>
                      <a:pt x="756" y="532"/>
                      <a:pt x="0" y="2155"/>
                      <a:pt x="588" y="2505"/>
                    </a:cubicBezTo>
                    <a:lnTo>
                      <a:pt x="700" y="2505"/>
                    </a:lnTo>
                    <a:cubicBezTo>
                      <a:pt x="1162" y="2505"/>
                      <a:pt x="1162" y="756"/>
                      <a:pt x="11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5" name="Google Shape;4255;p50"/>
              <p:cNvSpPr/>
              <p:nvPr/>
            </p:nvSpPr>
            <p:spPr>
              <a:xfrm>
                <a:off x="5934128" y="2687557"/>
                <a:ext cx="184373" cy="177489"/>
              </a:xfrm>
              <a:custGeom>
                <a:rect b="b" l="l" r="r" t="t"/>
                <a:pathLst>
                  <a:path extrusionOk="0" h="1806" w="1876">
                    <a:moveTo>
                      <a:pt x="1875" y="1"/>
                    </a:moveTo>
                    <a:lnTo>
                      <a:pt x="1875" y="1"/>
                    </a:lnTo>
                    <a:cubicBezTo>
                      <a:pt x="1344" y="168"/>
                      <a:pt x="0" y="1050"/>
                      <a:pt x="476" y="1638"/>
                    </a:cubicBezTo>
                    <a:cubicBezTo>
                      <a:pt x="532" y="1750"/>
                      <a:pt x="588" y="1806"/>
                      <a:pt x="700" y="1806"/>
                    </a:cubicBezTo>
                    <a:cubicBezTo>
                      <a:pt x="1120" y="1806"/>
                      <a:pt x="1694" y="588"/>
                      <a:pt x="1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6" name="Google Shape;4256;p50"/>
              <p:cNvSpPr/>
              <p:nvPr/>
            </p:nvSpPr>
            <p:spPr>
              <a:xfrm>
                <a:off x="6393488" y="3243123"/>
                <a:ext cx="114201" cy="240780"/>
              </a:xfrm>
              <a:custGeom>
                <a:rect b="b" l="l" r="r" t="t"/>
                <a:pathLst>
                  <a:path extrusionOk="0" h="2450" w="1162">
                    <a:moveTo>
                      <a:pt x="56" y="1"/>
                    </a:moveTo>
                    <a:lnTo>
                      <a:pt x="56" y="1"/>
                    </a:lnTo>
                    <a:cubicBezTo>
                      <a:pt x="0" y="701"/>
                      <a:pt x="168" y="2450"/>
                      <a:pt x="644" y="2450"/>
                    </a:cubicBezTo>
                    <a:lnTo>
                      <a:pt x="700" y="2450"/>
                    </a:lnTo>
                    <a:cubicBezTo>
                      <a:pt x="1162" y="2394"/>
                      <a:pt x="406" y="701"/>
                      <a:pt x="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7" name="Google Shape;4257;p50"/>
              <p:cNvSpPr/>
              <p:nvPr/>
            </p:nvSpPr>
            <p:spPr>
              <a:xfrm>
                <a:off x="5814423" y="3031334"/>
                <a:ext cx="143194" cy="182993"/>
              </a:xfrm>
              <a:custGeom>
                <a:rect b="b" l="l" r="r" t="t"/>
                <a:pathLst>
                  <a:path extrusionOk="0" h="1862" w="1457">
                    <a:moveTo>
                      <a:pt x="1456" y="1"/>
                    </a:moveTo>
                    <a:cubicBezTo>
                      <a:pt x="994" y="295"/>
                      <a:pt x="1" y="1288"/>
                      <a:pt x="463" y="1750"/>
                    </a:cubicBezTo>
                    <a:cubicBezTo>
                      <a:pt x="519" y="1806"/>
                      <a:pt x="519" y="1862"/>
                      <a:pt x="589" y="1862"/>
                    </a:cubicBezTo>
                    <a:cubicBezTo>
                      <a:pt x="994" y="1862"/>
                      <a:pt x="1344" y="589"/>
                      <a:pt x="1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8" name="Google Shape;4258;p50"/>
              <p:cNvSpPr/>
              <p:nvPr/>
            </p:nvSpPr>
            <p:spPr>
              <a:xfrm>
                <a:off x="5687937" y="2888339"/>
                <a:ext cx="126585" cy="74396"/>
              </a:xfrm>
              <a:custGeom>
                <a:rect b="b" l="l" r="r" t="t"/>
                <a:pathLst>
                  <a:path extrusionOk="0" h="757" w="1288">
                    <a:moveTo>
                      <a:pt x="1288" y="1"/>
                    </a:moveTo>
                    <a:cubicBezTo>
                      <a:pt x="882" y="1"/>
                      <a:pt x="1" y="224"/>
                      <a:pt x="182" y="644"/>
                    </a:cubicBezTo>
                    <a:cubicBezTo>
                      <a:pt x="238" y="700"/>
                      <a:pt x="294" y="756"/>
                      <a:pt x="406" y="756"/>
                    </a:cubicBezTo>
                    <a:cubicBezTo>
                      <a:pt x="644" y="756"/>
                      <a:pt x="1106" y="294"/>
                      <a:pt x="1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9" name="Google Shape;4259;p50"/>
              <p:cNvSpPr/>
              <p:nvPr/>
            </p:nvSpPr>
            <p:spPr>
              <a:xfrm>
                <a:off x="6290294" y="2882836"/>
                <a:ext cx="90909" cy="154099"/>
              </a:xfrm>
              <a:custGeom>
                <a:rect b="b" l="l" r="r" t="t"/>
                <a:pathLst>
                  <a:path extrusionOk="0" h="1568" w="925">
                    <a:moveTo>
                      <a:pt x="1" y="1"/>
                    </a:moveTo>
                    <a:lnTo>
                      <a:pt x="1" y="1"/>
                    </a:lnTo>
                    <a:cubicBezTo>
                      <a:pt x="57" y="462"/>
                      <a:pt x="295" y="1568"/>
                      <a:pt x="574" y="1568"/>
                    </a:cubicBezTo>
                    <a:cubicBezTo>
                      <a:pt x="924" y="1456"/>
                      <a:pt x="295" y="406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0" name="Google Shape;4260;p50"/>
              <p:cNvSpPr/>
              <p:nvPr/>
            </p:nvSpPr>
            <p:spPr>
              <a:xfrm>
                <a:off x="6719384" y="2939247"/>
                <a:ext cx="184373" cy="177489"/>
              </a:xfrm>
              <a:custGeom>
                <a:rect b="b" l="l" r="r" t="t"/>
                <a:pathLst>
                  <a:path extrusionOk="0" h="1806" w="1876">
                    <a:moveTo>
                      <a:pt x="1" y="0"/>
                    </a:moveTo>
                    <a:cubicBezTo>
                      <a:pt x="294" y="588"/>
                      <a:pt x="1050" y="1805"/>
                      <a:pt x="1456" y="1805"/>
                    </a:cubicBezTo>
                    <a:cubicBezTo>
                      <a:pt x="1526" y="1805"/>
                      <a:pt x="1582" y="1749"/>
                      <a:pt x="1638" y="1694"/>
                    </a:cubicBezTo>
                    <a:cubicBezTo>
                      <a:pt x="1876" y="1232"/>
                      <a:pt x="532" y="35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1" name="Google Shape;4261;p50"/>
              <p:cNvSpPr/>
              <p:nvPr/>
            </p:nvSpPr>
            <p:spPr>
              <a:xfrm>
                <a:off x="6570883" y="2595372"/>
                <a:ext cx="188501" cy="81275"/>
              </a:xfrm>
              <a:custGeom>
                <a:rect b="b" l="l" r="r" t="t"/>
                <a:pathLst>
                  <a:path extrusionOk="0" h="827" w="1918">
                    <a:moveTo>
                      <a:pt x="812" y="1"/>
                    </a:moveTo>
                    <a:cubicBezTo>
                      <a:pt x="518" y="1"/>
                      <a:pt x="238" y="57"/>
                      <a:pt x="0" y="57"/>
                    </a:cubicBezTo>
                    <a:cubicBezTo>
                      <a:pt x="406" y="351"/>
                      <a:pt x="1218" y="827"/>
                      <a:pt x="1637" y="827"/>
                    </a:cubicBezTo>
                    <a:cubicBezTo>
                      <a:pt x="1805" y="827"/>
                      <a:pt x="1917" y="701"/>
                      <a:pt x="1917" y="533"/>
                    </a:cubicBezTo>
                    <a:cubicBezTo>
                      <a:pt x="1917" y="127"/>
                      <a:pt x="140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62" name="Google Shape;4262;p50"/>
            <p:cNvGrpSpPr/>
            <p:nvPr/>
          </p:nvGrpSpPr>
          <p:grpSpPr>
            <a:xfrm>
              <a:off x="6887263" y="2890297"/>
              <a:ext cx="607699" cy="606961"/>
              <a:chOff x="6002924" y="2481272"/>
              <a:chExt cx="1072726" cy="1071422"/>
            </a:xfrm>
          </p:grpSpPr>
          <p:sp>
            <p:nvSpPr>
              <p:cNvPr id="4263" name="Google Shape;4263;p50"/>
              <p:cNvSpPr/>
              <p:nvPr/>
            </p:nvSpPr>
            <p:spPr>
              <a:xfrm>
                <a:off x="6002924" y="2555570"/>
                <a:ext cx="258575" cy="917322"/>
              </a:xfrm>
              <a:custGeom>
                <a:rect b="b" l="l" r="r" t="t"/>
                <a:pathLst>
                  <a:path extrusionOk="0" h="9334" w="2631">
                    <a:moveTo>
                      <a:pt x="2393" y="0"/>
                    </a:moveTo>
                    <a:lnTo>
                      <a:pt x="0" y="9278"/>
                    </a:lnTo>
                    <a:lnTo>
                      <a:pt x="238" y="9334"/>
                    </a:lnTo>
                    <a:lnTo>
                      <a:pt x="2631" y="56"/>
                    </a:lnTo>
                    <a:lnTo>
                      <a:pt x="239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4" name="Google Shape;4264;p50"/>
              <p:cNvSpPr/>
              <p:nvPr/>
            </p:nvSpPr>
            <p:spPr>
              <a:xfrm>
                <a:off x="6330196" y="2544563"/>
                <a:ext cx="745454" cy="486867"/>
              </a:xfrm>
              <a:custGeom>
                <a:rect b="b" l="l" r="r" t="t"/>
                <a:pathLst>
                  <a:path extrusionOk="0" h="4954" w="7585">
                    <a:moveTo>
                      <a:pt x="112" y="0"/>
                    </a:moveTo>
                    <a:lnTo>
                      <a:pt x="0" y="224"/>
                    </a:lnTo>
                    <a:lnTo>
                      <a:pt x="7459" y="4954"/>
                    </a:lnTo>
                    <a:lnTo>
                      <a:pt x="7585" y="477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5" name="Google Shape;4265;p50"/>
              <p:cNvSpPr/>
              <p:nvPr/>
            </p:nvSpPr>
            <p:spPr>
              <a:xfrm>
                <a:off x="6284790" y="2595372"/>
                <a:ext cx="389287" cy="957321"/>
              </a:xfrm>
              <a:custGeom>
                <a:rect b="b" l="l" r="r" t="t"/>
                <a:pathLst>
                  <a:path extrusionOk="0" h="9741" w="3961">
                    <a:moveTo>
                      <a:pt x="225" y="1"/>
                    </a:moveTo>
                    <a:lnTo>
                      <a:pt x="1" y="127"/>
                    </a:lnTo>
                    <a:lnTo>
                      <a:pt x="3723" y="9740"/>
                    </a:lnTo>
                    <a:lnTo>
                      <a:pt x="3961" y="9684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6" name="Google Shape;4266;p50"/>
              <p:cNvSpPr/>
              <p:nvPr/>
            </p:nvSpPr>
            <p:spPr>
              <a:xfrm>
                <a:off x="6169312" y="2481272"/>
                <a:ext cx="189877" cy="164811"/>
              </a:xfrm>
              <a:custGeom>
                <a:rect b="b" l="l" r="r" t="t"/>
                <a:pathLst>
                  <a:path extrusionOk="0" h="1677" w="1932">
                    <a:moveTo>
                      <a:pt x="1749" y="1"/>
                    </a:moveTo>
                    <a:lnTo>
                      <a:pt x="0" y="756"/>
                    </a:lnTo>
                    <a:cubicBezTo>
                      <a:pt x="126" y="1050"/>
                      <a:pt x="350" y="1344"/>
                      <a:pt x="588" y="1512"/>
                    </a:cubicBezTo>
                    <a:cubicBezTo>
                      <a:pt x="753" y="1623"/>
                      <a:pt x="925" y="1676"/>
                      <a:pt x="1086" y="1676"/>
                    </a:cubicBezTo>
                    <a:cubicBezTo>
                      <a:pt x="1432" y="1676"/>
                      <a:pt x="1729" y="1433"/>
                      <a:pt x="1805" y="994"/>
                    </a:cubicBezTo>
                    <a:cubicBezTo>
                      <a:pt x="1931" y="644"/>
                      <a:pt x="1875" y="350"/>
                      <a:pt x="17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67" name="Google Shape;4267;p50"/>
            <p:cNvGrpSpPr/>
            <p:nvPr/>
          </p:nvGrpSpPr>
          <p:grpSpPr>
            <a:xfrm>
              <a:off x="6741560" y="2821762"/>
              <a:ext cx="753401" cy="678616"/>
              <a:chOff x="5745726" y="2360291"/>
              <a:chExt cx="1329923" cy="1197910"/>
            </a:xfrm>
          </p:grpSpPr>
          <p:sp>
            <p:nvSpPr>
              <p:cNvPr id="4268" name="Google Shape;4268;p50"/>
              <p:cNvSpPr/>
              <p:nvPr/>
            </p:nvSpPr>
            <p:spPr>
              <a:xfrm>
                <a:off x="6965575" y="2360291"/>
                <a:ext cx="110074" cy="528143"/>
              </a:xfrm>
              <a:custGeom>
                <a:rect b="b" l="l" r="r" t="t"/>
                <a:pathLst>
                  <a:path extrusionOk="0" h="5374" w="1120">
                    <a:moveTo>
                      <a:pt x="126" y="0"/>
                    </a:moveTo>
                    <a:cubicBezTo>
                      <a:pt x="70" y="70"/>
                      <a:pt x="0" y="126"/>
                      <a:pt x="70" y="238"/>
                    </a:cubicBezTo>
                    <a:cubicBezTo>
                      <a:pt x="644" y="1343"/>
                      <a:pt x="770" y="2981"/>
                      <a:pt x="350" y="5136"/>
                    </a:cubicBezTo>
                    <a:cubicBezTo>
                      <a:pt x="350" y="5248"/>
                      <a:pt x="420" y="5374"/>
                      <a:pt x="532" y="5374"/>
                    </a:cubicBezTo>
                    <a:cubicBezTo>
                      <a:pt x="644" y="5374"/>
                      <a:pt x="700" y="5318"/>
                      <a:pt x="700" y="5192"/>
                    </a:cubicBezTo>
                    <a:cubicBezTo>
                      <a:pt x="1120" y="2981"/>
                      <a:pt x="994" y="1288"/>
                      <a:pt x="350" y="70"/>
                    </a:cubicBezTo>
                    <a:cubicBezTo>
                      <a:pt x="350" y="0"/>
                      <a:pt x="294" y="0"/>
                      <a:pt x="2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9" name="Google Shape;4269;p50"/>
              <p:cNvSpPr/>
              <p:nvPr/>
            </p:nvSpPr>
            <p:spPr>
              <a:xfrm>
                <a:off x="6753782" y="3116639"/>
                <a:ext cx="229779" cy="282056"/>
              </a:xfrm>
              <a:custGeom>
                <a:rect b="b" l="l" r="r" t="t"/>
                <a:pathLst>
                  <a:path extrusionOk="0" h="2870" w="2338">
                    <a:moveTo>
                      <a:pt x="2099" y="0"/>
                    </a:moveTo>
                    <a:cubicBezTo>
                      <a:pt x="2043" y="0"/>
                      <a:pt x="1987" y="70"/>
                      <a:pt x="1987" y="126"/>
                    </a:cubicBezTo>
                    <a:cubicBezTo>
                      <a:pt x="1526" y="1288"/>
                      <a:pt x="882" y="2225"/>
                      <a:pt x="126" y="2519"/>
                    </a:cubicBezTo>
                    <a:cubicBezTo>
                      <a:pt x="56" y="2575"/>
                      <a:pt x="0" y="2687"/>
                      <a:pt x="56" y="2743"/>
                    </a:cubicBezTo>
                    <a:cubicBezTo>
                      <a:pt x="56" y="2869"/>
                      <a:pt x="126" y="2869"/>
                      <a:pt x="238" y="2869"/>
                    </a:cubicBezTo>
                    <a:lnTo>
                      <a:pt x="294" y="2869"/>
                    </a:lnTo>
                    <a:cubicBezTo>
                      <a:pt x="1106" y="2519"/>
                      <a:pt x="1875" y="1526"/>
                      <a:pt x="2281" y="238"/>
                    </a:cubicBezTo>
                    <a:cubicBezTo>
                      <a:pt x="2337" y="182"/>
                      <a:pt x="2281" y="70"/>
                      <a:pt x="21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0" name="Google Shape;4270;p50"/>
              <p:cNvSpPr/>
              <p:nvPr/>
            </p:nvSpPr>
            <p:spPr>
              <a:xfrm>
                <a:off x="6123906" y="3420515"/>
                <a:ext cx="119705" cy="81275"/>
              </a:xfrm>
              <a:custGeom>
                <a:rect b="b" l="l" r="r" t="t"/>
                <a:pathLst>
                  <a:path extrusionOk="0" h="827" w="1218">
                    <a:moveTo>
                      <a:pt x="168" y="1"/>
                    </a:moveTo>
                    <a:cubicBezTo>
                      <a:pt x="112" y="1"/>
                      <a:pt x="56" y="57"/>
                      <a:pt x="0" y="127"/>
                    </a:cubicBezTo>
                    <a:cubicBezTo>
                      <a:pt x="0" y="183"/>
                      <a:pt x="0" y="295"/>
                      <a:pt x="112" y="351"/>
                    </a:cubicBezTo>
                    <a:cubicBezTo>
                      <a:pt x="350" y="477"/>
                      <a:pt x="644" y="645"/>
                      <a:pt x="938" y="827"/>
                    </a:cubicBezTo>
                    <a:lnTo>
                      <a:pt x="1050" y="827"/>
                    </a:lnTo>
                    <a:cubicBezTo>
                      <a:pt x="1106" y="827"/>
                      <a:pt x="1162" y="827"/>
                      <a:pt x="1162" y="757"/>
                    </a:cubicBezTo>
                    <a:cubicBezTo>
                      <a:pt x="1218" y="645"/>
                      <a:pt x="1218" y="533"/>
                      <a:pt x="1106" y="477"/>
                    </a:cubicBezTo>
                    <a:cubicBezTo>
                      <a:pt x="812" y="351"/>
                      <a:pt x="518" y="183"/>
                      <a:pt x="294" y="57"/>
                    </a:cubicBezTo>
                    <a:cubicBezTo>
                      <a:pt x="238" y="1"/>
                      <a:pt x="238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1" name="Google Shape;4271;p50"/>
              <p:cNvSpPr/>
              <p:nvPr/>
            </p:nvSpPr>
            <p:spPr>
              <a:xfrm>
                <a:off x="6277911" y="3478302"/>
                <a:ext cx="287567" cy="79900"/>
              </a:xfrm>
              <a:custGeom>
                <a:rect b="b" l="l" r="r" t="t"/>
                <a:pathLst>
                  <a:path extrusionOk="0" h="813" w="2926">
                    <a:moveTo>
                      <a:pt x="2743" y="1"/>
                    </a:moveTo>
                    <a:cubicBezTo>
                      <a:pt x="2687" y="1"/>
                      <a:pt x="2687" y="1"/>
                      <a:pt x="2631" y="57"/>
                    </a:cubicBezTo>
                    <a:cubicBezTo>
                      <a:pt x="2282" y="295"/>
                      <a:pt x="1876" y="462"/>
                      <a:pt x="1400" y="462"/>
                    </a:cubicBezTo>
                    <a:cubicBezTo>
                      <a:pt x="1050" y="462"/>
                      <a:pt x="700" y="351"/>
                      <a:pt x="295" y="239"/>
                    </a:cubicBezTo>
                    <a:lnTo>
                      <a:pt x="239" y="239"/>
                    </a:lnTo>
                    <a:cubicBezTo>
                      <a:pt x="127" y="239"/>
                      <a:pt x="71" y="239"/>
                      <a:pt x="71" y="351"/>
                    </a:cubicBezTo>
                    <a:cubicBezTo>
                      <a:pt x="1" y="407"/>
                      <a:pt x="71" y="518"/>
                      <a:pt x="183" y="588"/>
                    </a:cubicBezTo>
                    <a:cubicBezTo>
                      <a:pt x="588" y="700"/>
                      <a:pt x="1050" y="812"/>
                      <a:pt x="1400" y="812"/>
                    </a:cubicBezTo>
                    <a:cubicBezTo>
                      <a:pt x="1932" y="812"/>
                      <a:pt x="2450" y="644"/>
                      <a:pt x="2869" y="351"/>
                    </a:cubicBezTo>
                    <a:cubicBezTo>
                      <a:pt x="2925" y="295"/>
                      <a:pt x="2925" y="169"/>
                      <a:pt x="2869" y="57"/>
                    </a:cubicBezTo>
                    <a:cubicBezTo>
                      <a:pt x="2869" y="57"/>
                      <a:pt x="2799" y="1"/>
                      <a:pt x="27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2" name="Google Shape;4272;p50"/>
              <p:cNvSpPr/>
              <p:nvPr/>
            </p:nvSpPr>
            <p:spPr>
              <a:xfrm>
                <a:off x="5745726" y="3111136"/>
                <a:ext cx="160983" cy="160979"/>
              </a:xfrm>
              <a:custGeom>
                <a:rect b="b" l="l" r="r" t="t"/>
                <a:pathLst>
                  <a:path extrusionOk="0" h="1638" w="1638">
                    <a:moveTo>
                      <a:pt x="238" y="0"/>
                    </a:moveTo>
                    <a:cubicBezTo>
                      <a:pt x="168" y="0"/>
                      <a:pt x="168" y="56"/>
                      <a:pt x="112" y="56"/>
                    </a:cubicBezTo>
                    <a:cubicBezTo>
                      <a:pt x="56" y="126"/>
                      <a:pt x="0" y="182"/>
                      <a:pt x="56" y="294"/>
                    </a:cubicBezTo>
                    <a:cubicBezTo>
                      <a:pt x="350" y="882"/>
                      <a:pt x="812" y="1344"/>
                      <a:pt x="1344" y="1638"/>
                    </a:cubicBezTo>
                    <a:lnTo>
                      <a:pt x="1400" y="1638"/>
                    </a:lnTo>
                    <a:cubicBezTo>
                      <a:pt x="1456" y="1638"/>
                      <a:pt x="1512" y="1582"/>
                      <a:pt x="1568" y="1526"/>
                    </a:cubicBezTo>
                    <a:cubicBezTo>
                      <a:pt x="1638" y="1456"/>
                      <a:pt x="1568" y="1344"/>
                      <a:pt x="1512" y="1288"/>
                    </a:cubicBezTo>
                    <a:cubicBezTo>
                      <a:pt x="1050" y="1050"/>
                      <a:pt x="644" y="644"/>
                      <a:pt x="350" y="126"/>
                    </a:cubicBezTo>
                    <a:cubicBezTo>
                      <a:pt x="350" y="56"/>
                      <a:pt x="294" y="0"/>
                      <a:pt x="2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73" name="Google Shape;4273;p50"/>
            <p:cNvSpPr/>
            <p:nvPr/>
          </p:nvSpPr>
          <p:spPr>
            <a:xfrm>
              <a:off x="6257740" y="2965068"/>
              <a:ext cx="120035" cy="100605"/>
            </a:xfrm>
            <a:custGeom>
              <a:rect b="b" l="l" r="r" t="t"/>
              <a:pathLst>
                <a:path extrusionOk="0" h="1807" w="2156">
                  <a:moveTo>
                    <a:pt x="2155" y="1"/>
                  </a:moveTo>
                  <a:cubicBezTo>
                    <a:pt x="1512" y="295"/>
                    <a:pt x="0" y="1274"/>
                    <a:pt x="462" y="1750"/>
                  </a:cubicBezTo>
                  <a:cubicBezTo>
                    <a:pt x="532" y="1806"/>
                    <a:pt x="588" y="1806"/>
                    <a:pt x="644" y="1806"/>
                  </a:cubicBezTo>
                  <a:cubicBezTo>
                    <a:pt x="1106" y="1806"/>
                    <a:pt x="1862" y="575"/>
                    <a:pt x="2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50"/>
            <p:cNvSpPr/>
            <p:nvPr/>
          </p:nvSpPr>
          <p:spPr>
            <a:xfrm>
              <a:off x="6170496" y="3143505"/>
              <a:ext cx="64694" cy="84181"/>
            </a:xfrm>
            <a:custGeom>
              <a:rect b="b" l="l" r="r" t="t"/>
              <a:pathLst>
                <a:path extrusionOk="0" h="1512" w="1162">
                  <a:moveTo>
                    <a:pt x="1162" y="0"/>
                  </a:moveTo>
                  <a:lnTo>
                    <a:pt x="1162" y="0"/>
                  </a:lnTo>
                  <a:cubicBezTo>
                    <a:pt x="812" y="350"/>
                    <a:pt x="0" y="1288"/>
                    <a:pt x="406" y="1456"/>
                  </a:cubicBezTo>
                  <a:cubicBezTo>
                    <a:pt x="406" y="1512"/>
                    <a:pt x="462" y="1512"/>
                    <a:pt x="462" y="1512"/>
                  </a:cubicBezTo>
                  <a:cubicBezTo>
                    <a:pt x="868" y="1512"/>
                    <a:pt x="1106" y="462"/>
                    <a:pt x="1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50"/>
            <p:cNvSpPr/>
            <p:nvPr/>
          </p:nvSpPr>
          <p:spPr>
            <a:xfrm>
              <a:off x="6426771" y="2997025"/>
              <a:ext cx="74883" cy="136404"/>
            </a:xfrm>
            <a:custGeom>
              <a:rect b="b" l="l" r="r" t="t"/>
              <a:pathLst>
                <a:path extrusionOk="0" h="2450" w="1345">
                  <a:moveTo>
                    <a:pt x="757" y="1"/>
                  </a:moveTo>
                  <a:lnTo>
                    <a:pt x="757" y="1"/>
                  </a:lnTo>
                  <a:cubicBezTo>
                    <a:pt x="463" y="644"/>
                    <a:pt x="1" y="2393"/>
                    <a:pt x="701" y="2449"/>
                  </a:cubicBezTo>
                  <a:cubicBezTo>
                    <a:pt x="1344" y="2449"/>
                    <a:pt x="925" y="700"/>
                    <a:pt x="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50"/>
            <p:cNvSpPr/>
            <p:nvPr/>
          </p:nvSpPr>
          <p:spPr>
            <a:xfrm>
              <a:off x="6062987" y="3046130"/>
              <a:ext cx="123153" cy="58459"/>
            </a:xfrm>
            <a:custGeom>
              <a:rect b="b" l="l" r="r" t="t"/>
              <a:pathLst>
                <a:path extrusionOk="0" h="1050" w="2212">
                  <a:moveTo>
                    <a:pt x="2211" y="0"/>
                  </a:moveTo>
                  <a:cubicBezTo>
                    <a:pt x="1581" y="56"/>
                    <a:pt x="0" y="406"/>
                    <a:pt x="238" y="938"/>
                  </a:cubicBezTo>
                  <a:cubicBezTo>
                    <a:pt x="294" y="994"/>
                    <a:pt x="406" y="1050"/>
                    <a:pt x="532" y="1050"/>
                  </a:cubicBezTo>
                  <a:cubicBezTo>
                    <a:pt x="938" y="1050"/>
                    <a:pt x="1805" y="406"/>
                    <a:pt x="2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77" name="Google Shape;427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75" y="1609738"/>
            <a:ext cx="4119649" cy="150845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78" name="Google Shape;4278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6658" y="1635350"/>
            <a:ext cx="4821643" cy="1457225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79" name="Google Shape;4279;p50"/>
          <p:cNvSpPr txBox="1"/>
          <p:nvPr/>
        </p:nvSpPr>
        <p:spPr>
          <a:xfrm>
            <a:off x="766950" y="3343725"/>
            <a:ext cx="7610100" cy="16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The overall energy use and carbon footprint in the end of life and recycling process is much less for soda lime glass than it is for polypropylene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The recycled fraction in supply for glass is almost 10 times greater than for PP, which highlights how it is more sustainable 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b="1" lang="en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PEOPLE</a:t>
            </a: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 - safer and fits all needs and wants of sustainability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b="1" lang="en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PROFIT</a:t>
            </a: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 - cheaper ! for energy and price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b="1" lang="en"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PLANET</a:t>
            </a: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 - more sustainable, better end of life disposal and recovery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3" name="Shape 4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4" name="Google Shape;4284;p51"/>
          <p:cNvPicPr preferRelativeResize="0"/>
          <p:nvPr/>
        </p:nvPicPr>
        <p:blipFill rotWithShape="1">
          <a:blip r:embed="rId3">
            <a:alphaModFix amt="39000"/>
          </a:blip>
          <a:srcRect b="0" l="58564" r="1497" t="0"/>
          <a:stretch/>
        </p:blipFill>
        <p:spPr>
          <a:xfrm>
            <a:off x="5793825" y="0"/>
            <a:ext cx="36520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5" name="Google Shape;4285;p51"/>
          <p:cNvSpPr txBox="1"/>
          <p:nvPr>
            <p:ph type="title"/>
          </p:nvPr>
        </p:nvSpPr>
        <p:spPr>
          <a:xfrm flipH="1">
            <a:off x="456800" y="2431278"/>
            <a:ext cx="4742700" cy="18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and</a:t>
            </a:r>
            <a:r>
              <a:rPr lang="en"/>
              <a:t>​​ Testing</a:t>
            </a:r>
            <a:endParaRPr/>
          </a:p>
        </p:txBody>
      </p:sp>
      <p:sp>
        <p:nvSpPr>
          <p:cNvPr id="4286" name="Google Shape;4286;p51"/>
          <p:cNvSpPr txBox="1"/>
          <p:nvPr>
            <p:ph idx="2" type="title"/>
          </p:nvPr>
        </p:nvSpPr>
        <p:spPr>
          <a:xfrm flipH="1">
            <a:off x="3776625" y="1200988"/>
            <a:ext cx="1300200" cy="10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grpSp>
        <p:nvGrpSpPr>
          <p:cNvPr id="4287" name="Google Shape;4287;p51"/>
          <p:cNvGrpSpPr/>
          <p:nvPr/>
        </p:nvGrpSpPr>
        <p:grpSpPr>
          <a:xfrm flipH="1">
            <a:off x="6079901" y="1079547"/>
            <a:ext cx="3436747" cy="3412207"/>
            <a:chOff x="5914676" y="865722"/>
            <a:chExt cx="3436747" cy="3412207"/>
          </a:xfrm>
        </p:grpSpPr>
        <p:sp>
          <p:nvSpPr>
            <p:cNvPr id="4288" name="Google Shape;4288;p51"/>
            <p:cNvSpPr/>
            <p:nvPr/>
          </p:nvSpPr>
          <p:spPr>
            <a:xfrm>
              <a:off x="7038653" y="2698097"/>
              <a:ext cx="1311384" cy="1132935"/>
            </a:xfrm>
            <a:custGeom>
              <a:rect b="b" l="l" r="r" t="t"/>
              <a:pathLst>
                <a:path extrusionOk="0" h="16164" w="18710">
                  <a:moveTo>
                    <a:pt x="9245" y="1"/>
                  </a:moveTo>
                  <a:cubicBezTo>
                    <a:pt x="8262" y="1"/>
                    <a:pt x="7264" y="179"/>
                    <a:pt x="6297" y="556"/>
                  </a:cubicBezTo>
                  <a:cubicBezTo>
                    <a:pt x="2043" y="2250"/>
                    <a:pt x="0" y="7091"/>
                    <a:pt x="1750" y="11345"/>
                  </a:cubicBezTo>
                  <a:cubicBezTo>
                    <a:pt x="2989" y="14501"/>
                    <a:pt x="5759" y="16163"/>
                    <a:pt x="8823" y="16163"/>
                  </a:cubicBezTo>
                  <a:cubicBezTo>
                    <a:pt x="9944" y="16163"/>
                    <a:pt x="11105" y="15941"/>
                    <a:pt x="12245" y="15487"/>
                  </a:cubicBezTo>
                  <a:cubicBezTo>
                    <a:pt x="16443" y="13794"/>
                    <a:pt x="18710" y="9540"/>
                    <a:pt x="16960" y="5286"/>
                  </a:cubicBezTo>
                  <a:cubicBezTo>
                    <a:pt x="15668" y="2001"/>
                    <a:pt x="12534" y="1"/>
                    <a:pt x="9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51"/>
            <p:cNvSpPr/>
            <p:nvPr/>
          </p:nvSpPr>
          <p:spPr>
            <a:xfrm>
              <a:off x="6761093" y="3313772"/>
              <a:ext cx="755290" cy="956308"/>
            </a:xfrm>
            <a:custGeom>
              <a:rect b="b" l="l" r="r" t="t"/>
              <a:pathLst>
                <a:path extrusionOk="0" h="13644" w="10776">
                  <a:moveTo>
                    <a:pt x="2379" y="0"/>
                  </a:moveTo>
                  <a:cubicBezTo>
                    <a:pt x="0" y="7627"/>
                    <a:pt x="6409" y="11769"/>
                    <a:pt x="10775" y="13644"/>
                  </a:cubicBezTo>
                  <a:cubicBezTo>
                    <a:pt x="10775" y="13644"/>
                    <a:pt x="10020" y="12524"/>
                    <a:pt x="9320" y="8620"/>
                  </a:cubicBezTo>
                  <a:cubicBezTo>
                    <a:pt x="7977" y="756"/>
                    <a:pt x="2379" y="1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51"/>
            <p:cNvSpPr/>
            <p:nvPr/>
          </p:nvSpPr>
          <p:spPr>
            <a:xfrm>
              <a:off x="6891533" y="3313772"/>
              <a:ext cx="526726" cy="628777"/>
            </a:xfrm>
            <a:custGeom>
              <a:rect b="b" l="l" r="r" t="t"/>
              <a:pathLst>
                <a:path extrusionOk="0" h="8971" w="7515">
                  <a:moveTo>
                    <a:pt x="406" y="406"/>
                  </a:moveTo>
                  <a:cubicBezTo>
                    <a:pt x="112" y="1400"/>
                    <a:pt x="0" y="2267"/>
                    <a:pt x="0" y="3149"/>
                  </a:cubicBezTo>
                  <a:cubicBezTo>
                    <a:pt x="294" y="2617"/>
                    <a:pt x="518" y="2267"/>
                    <a:pt x="644" y="2099"/>
                  </a:cubicBezTo>
                  <a:cubicBezTo>
                    <a:pt x="518" y="1568"/>
                    <a:pt x="406" y="980"/>
                    <a:pt x="406" y="406"/>
                  </a:cubicBezTo>
                  <a:close/>
                  <a:moveTo>
                    <a:pt x="644" y="0"/>
                  </a:moveTo>
                  <a:cubicBezTo>
                    <a:pt x="644" y="812"/>
                    <a:pt x="756" y="1568"/>
                    <a:pt x="868" y="2099"/>
                  </a:cubicBezTo>
                  <a:cubicBezTo>
                    <a:pt x="994" y="2561"/>
                    <a:pt x="1162" y="3023"/>
                    <a:pt x="1288" y="3499"/>
                  </a:cubicBezTo>
                  <a:cubicBezTo>
                    <a:pt x="1694" y="3317"/>
                    <a:pt x="2911" y="2855"/>
                    <a:pt x="4310" y="2855"/>
                  </a:cubicBezTo>
                  <a:cubicBezTo>
                    <a:pt x="4604" y="2855"/>
                    <a:pt x="4842" y="2911"/>
                    <a:pt x="5066" y="2911"/>
                  </a:cubicBezTo>
                  <a:cubicBezTo>
                    <a:pt x="4548" y="2267"/>
                    <a:pt x="3961" y="1750"/>
                    <a:pt x="3443" y="1330"/>
                  </a:cubicBezTo>
                  <a:cubicBezTo>
                    <a:pt x="2155" y="406"/>
                    <a:pt x="994" y="112"/>
                    <a:pt x="644" y="0"/>
                  </a:cubicBezTo>
                  <a:close/>
                  <a:moveTo>
                    <a:pt x="700" y="2379"/>
                  </a:moveTo>
                  <a:cubicBezTo>
                    <a:pt x="518" y="2617"/>
                    <a:pt x="294" y="3023"/>
                    <a:pt x="56" y="3499"/>
                  </a:cubicBezTo>
                  <a:cubicBezTo>
                    <a:pt x="406" y="3499"/>
                    <a:pt x="700" y="3555"/>
                    <a:pt x="1050" y="3555"/>
                  </a:cubicBezTo>
                  <a:cubicBezTo>
                    <a:pt x="994" y="3429"/>
                    <a:pt x="938" y="3261"/>
                    <a:pt x="868" y="3079"/>
                  </a:cubicBezTo>
                  <a:cubicBezTo>
                    <a:pt x="868" y="3079"/>
                    <a:pt x="812" y="2799"/>
                    <a:pt x="700" y="2379"/>
                  </a:cubicBezTo>
                  <a:close/>
                  <a:moveTo>
                    <a:pt x="4366" y="3079"/>
                  </a:moveTo>
                  <a:cubicBezTo>
                    <a:pt x="3093" y="3079"/>
                    <a:pt x="1918" y="3429"/>
                    <a:pt x="1456" y="3611"/>
                  </a:cubicBezTo>
                  <a:cubicBezTo>
                    <a:pt x="1806" y="3667"/>
                    <a:pt x="2099" y="3723"/>
                    <a:pt x="2393" y="3779"/>
                  </a:cubicBezTo>
                  <a:cubicBezTo>
                    <a:pt x="2561" y="3849"/>
                    <a:pt x="2617" y="4073"/>
                    <a:pt x="2449" y="4198"/>
                  </a:cubicBezTo>
                  <a:cubicBezTo>
                    <a:pt x="2267" y="4366"/>
                    <a:pt x="2043" y="4478"/>
                    <a:pt x="1806" y="4660"/>
                  </a:cubicBezTo>
                  <a:cubicBezTo>
                    <a:pt x="1988" y="5066"/>
                    <a:pt x="2211" y="5472"/>
                    <a:pt x="2449" y="5948"/>
                  </a:cubicBezTo>
                  <a:cubicBezTo>
                    <a:pt x="2561" y="5822"/>
                    <a:pt x="2743" y="5766"/>
                    <a:pt x="2855" y="5654"/>
                  </a:cubicBezTo>
                  <a:cubicBezTo>
                    <a:pt x="3205" y="5416"/>
                    <a:pt x="3555" y="5304"/>
                    <a:pt x="3961" y="5304"/>
                  </a:cubicBezTo>
                  <a:cubicBezTo>
                    <a:pt x="4436" y="5304"/>
                    <a:pt x="4842" y="5472"/>
                    <a:pt x="5192" y="5766"/>
                  </a:cubicBezTo>
                  <a:cubicBezTo>
                    <a:pt x="5248" y="5822"/>
                    <a:pt x="5304" y="5878"/>
                    <a:pt x="5416" y="5948"/>
                  </a:cubicBezTo>
                  <a:lnTo>
                    <a:pt x="5892" y="5948"/>
                  </a:lnTo>
                  <a:cubicBezTo>
                    <a:pt x="6186" y="5948"/>
                    <a:pt x="6465" y="5948"/>
                    <a:pt x="6759" y="6004"/>
                  </a:cubicBezTo>
                  <a:cubicBezTo>
                    <a:pt x="6647" y="5654"/>
                    <a:pt x="6535" y="5360"/>
                    <a:pt x="6409" y="5066"/>
                  </a:cubicBezTo>
                  <a:cubicBezTo>
                    <a:pt x="6353" y="4954"/>
                    <a:pt x="6297" y="4772"/>
                    <a:pt x="6241" y="4660"/>
                  </a:cubicBezTo>
                  <a:cubicBezTo>
                    <a:pt x="6004" y="4310"/>
                    <a:pt x="5836" y="3905"/>
                    <a:pt x="5598" y="3611"/>
                  </a:cubicBezTo>
                  <a:cubicBezTo>
                    <a:pt x="5486" y="3429"/>
                    <a:pt x="5360" y="3261"/>
                    <a:pt x="5248" y="3149"/>
                  </a:cubicBezTo>
                  <a:cubicBezTo>
                    <a:pt x="4954" y="3079"/>
                    <a:pt x="4660" y="3079"/>
                    <a:pt x="4366" y="3079"/>
                  </a:cubicBezTo>
                  <a:close/>
                  <a:moveTo>
                    <a:pt x="1862" y="5416"/>
                  </a:moveTo>
                  <a:cubicBezTo>
                    <a:pt x="1750" y="5598"/>
                    <a:pt x="1568" y="5948"/>
                    <a:pt x="1400" y="6353"/>
                  </a:cubicBezTo>
                  <a:cubicBezTo>
                    <a:pt x="1638" y="6297"/>
                    <a:pt x="1918" y="6172"/>
                    <a:pt x="2211" y="6060"/>
                  </a:cubicBezTo>
                  <a:cubicBezTo>
                    <a:pt x="2099" y="5822"/>
                    <a:pt x="1988" y="5654"/>
                    <a:pt x="1862" y="5416"/>
                  </a:cubicBezTo>
                  <a:close/>
                  <a:moveTo>
                    <a:pt x="1568" y="4772"/>
                  </a:moveTo>
                  <a:cubicBezTo>
                    <a:pt x="1162" y="5010"/>
                    <a:pt x="756" y="5248"/>
                    <a:pt x="294" y="5416"/>
                  </a:cubicBezTo>
                  <a:cubicBezTo>
                    <a:pt x="406" y="5766"/>
                    <a:pt x="518" y="6116"/>
                    <a:pt x="644" y="6465"/>
                  </a:cubicBezTo>
                  <a:cubicBezTo>
                    <a:pt x="812" y="6465"/>
                    <a:pt x="994" y="6465"/>
                    <a:pt x="1106" y="6409"/>
                  </a:cubicBezTo>
                  <a:cubicBezTo>
                    <a:pt x="1400" y="5822"/>
                    <a:pt x="1694" y="5360"/>
                    <a:pt x="1806" y="5248"/>
                  </a:cubicBezTo>
                  <a:cubicBezTo>
                    <a:pt x="1694" y="5066"/>
                    <a:pt x="1638" y="4954"/>
                    <a:pt x="1568" y="4772"/>
                  </a:cubicBezTo>
                  <a:close/>
                  <a:moveTo>
                    <a:pt x="5598" y="6116"/>
                  </a:moveTo>
                  <a:cubicBezTo>
                    <a:pt x="6353" y="6927"/>
                    <a:pt x="6997" y="7921"/>
                    <a:pt x="7515" y="8970"/>
                  </a:cubicBezTo>
                  <a:cubicBezTo>
                    <a:pt x="7515" y="8858"/>
                    <a:pt x="7515" y="8746"/>
                    <a:pt x="7459" y="8620"/>
                  </a:cubicBezTo>
                  <a:cubicBezTo>
                    <a:pt x="7347" y="7753"/>
                    <a:pt x="7109" y="6997"/>
                    <a:pt x="6885" y="6297"/>
                  </a:cubicBezTo>
                  <a:lnTo>
                    <a:pt x="6885" y="6227"/>
                  </a:lnTo>
                  <a:cubicBezTo>
                    <a:pt x="6535" y="6172"/>
                    <a:pt x="6241" y="6116"/>
                    <a:pt x="5892" y="6116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91" name="Google Shape;4291;p51"/>
            <p:cNvGrpSpPr/>
            <p:nvPr/>
          </p:nvGrpSpPr>
          <p:grpSpPr>
            <a:xfrm>
              <a:off x="6867001" y="3072521"/>
              <a:ext cx="658215" cy="1205408"/>
              <a:chOff x="6363921" y="3271098"/>
              <a:chExt cx="697705" cy="1277727"/>
            </a:xfrm>
          </p:grpSpPr>
          <p:sp>
            <p:nvSpPr>
              <p:cNvPr id="4292" name="Google Shape;4292;p51"/>
              <p:cNvSpPr/>
              <p:nvPr/>
            </p:nvSpPr>
            <p:spPr>
              <a:xfrm>
                <a:off x="6415928" y="3526824"/>
                <a:ext cx="645698" cy="1022002"/>
              </a:xfrm>
              <a:custGeom>
                <a:rect b="b" l="l" r="r" t="t"/>
                <a:pathLst>
                  <a:path extrusionOk="0" h="13756" w="8691">
                    <a:moveTo>
                      <a:pt x="0" y="0"/>
                    </a:moveTo>
                    <a:cubicBezTo>
                      <a:pt x="56" y="6927"/>
                      <a:pt x="8452" y="13700"/>
                      <a:pt x="8508" y="13756"/>
                    </a:cubicBezTo>
                    <a:lnTo>
                      <a:pt x="8690" y="13574"/>
                    </a:lnTo>
                    <a:cubicBezTo>
                      <a:pt x="8564" y="13462"/>
                      <a:pt x="294" y="6815"/>
                      <a:pt x="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3" name="Google Shape;4293;p51"/>
              <p:cNvSpPr/>
              <p:nvPr/>
            </p:nvSpPr>
            <p:spPr>
              <a:xfrm>
                <a:off x="6749677" y="4204164"/>
                <a:ext cx="199704" cy="45262"/>
              </a:xfrm>
              <a:custGeom>
                <a:rect b="b" l="l" r="r" t="t"/>
                <a:pathLst>
                  <a:path extrusionOk="0" h="609" w="3205">
                    <a:moveTo>
                      <a:pt x="2556" y="0"/>
                    </a:moveTo>
                    <a:cubicBezTo>
                      <a:pt x="1188" y="0"/>
                      <a:pt x="49" y="441"/>
                      <a:pt x="0" y="441"/>
                    </a:cubicBezTo>
                    <a:lnTo>
                      <a:pt x="56" y="609"/>
                    </a:lnTo>
                    <a:cubicBezTo>
                      <a:pt x="56" y="609"/>
                      <a:pt x="1249" y="172"/>
                      <a:pt x="2603" y="172"/>
                    </a:cubicBezTo>
                    <a:cubicBezTo>
                      <a:pt x="2801" y="172"/>
                      <a:pt x="3003" y="182"/>
                      <a:pt x="3205" y="203"/>
                    </a:cubicBezTo>
                    <a:lnTo>
                      <a:pt x="3205" y="35"/>
                    </a:lnTo>
                    <a:cubicBezTo>
                      <a:pt x="2985" y="11"/>
                      <a:pt x="2768" y="0"/>
                      <a:pt x="2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4" name="Google Shape;4294;p51"/>
              <p:cNvSpPr/>
              <p:nvPr/>
            </p:nvSpPr>
            <p:spPr>
              <a:xfrm>
                <a:off x="6593726" y="3967467"/>
                <a:ext cx="307794" cy="61586"/>
              </a:xfrm>
              <a:custGeom>
                <a:rect b="b" l="l" r="r" t="t"/>
                <a:pathLst>
                  <a:path extrusionOk="0" h="829" w="4842">
                    <a:moveTo>
                      <a:pt x="3173" y="1"/>
                    </a:moveTo>
                    <a:cubicBezTo>
                      <a:pt x="1520" y="1"/>
                      <a:pt x="84" y="604"/>
                      <a:pt x="0" y="646"/>
                    </a:cubicBezTo>
                    <a:lnTo>
                      <a:pt x="56" y="828"/>
                    </a:lnTo>
                    <a:cubicBezTo>
                      <a:pt x="99" y="828"/>
                      <a:pt x="1554" y="190"/>
                      <a:pt x="3196" y="190"/>
                    </a:cubicBezTo>
                    <a:cubicBezTo>
                      <a:pt x="3716" y="190"/>
                      <a:pt x="4254" y="254"/>
                      <a:pt x="4772" y="422"/>
                    </a:cubicBezTo>
                    <a:lnTo>
                      <a:pt x="4842" y="241"/>
                    </a:lnTo>
                    <a:cubicBezTo>
                      <a:pt x="4289" y="67"/>
                      <a:pt x="3719" y="1"/>
                      <a:pt x="31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5" name="Google Shape;4295;p51"/>
              <p:cNvSpPr/>
              <p:nvPr/>
            </p:nvSpPr>
            <p:spPr>
              <a:xfrm>
                <a:off x="6632125" y="4150608"/>
                <a:ext cx="61452" cy="134196"/>
              </a:xfrm>
              <a:custGeom>
                <a:rect b="b" l="l" r="r" t="t"/>
                <a:pathLst>
                  <a:path extrusionOk="0" h="2856" w="827">
                    <a:moveTo>
                      <a:pt x="645" y="0"/>
                    </a:moveTo>
                    <a:cubicBezTo>
                      <a:pt x="645" y="56"/>
                      <a:pt x="1" y="1330"/>
                      <a:pt x="1" y="2855"/>
                    </a:cubicBezTo>
                    <a:lnTo>
                      <a:pt x="183" y="2855"/>
                    </a:lnTo>
                    <a:cubicBezTo>
                      <a:pt x="239" y="1400"/>
                      <a:pt x="827" y="112"/>
                      <a:pt x="827" y="56"/>
                    </a:cubicBezTo>
                    <a:lnTo>
                      <a:pt x="6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6" name="Google Shape;4296;p51"/>
              <p:cNvSpPr/>
              <p:nvPr/>
            </p:nvSpPr>
            <p:spPr>
              <a:xfrm>
                <a:off x="6363921" y="3271098"/>
                <a:ext cx="121695" cy="484478"/>
              </a:xfrm>
              <a:custGeom>
                <a:rect b="b" l="l" r="r" t="t"/>
                <a:pathLst>
                  <a:path extrusionOk="0" h="6521" w="1638">
                    <a:moveTo>
                      <a:pt x="1400" y="0"/>
                    </a:moveTo>
                    <a:cubicBezTo>
                      <a:pt x="1" y="2911"/>
                      <a:pt x="1218" y="6521"/>
                      <a:pt x="1218" y="6521"/>
                    </a:cubicBezTo>
                    <a:lnTo>
                      <a:pt x="1456" y="6465"/>
                    </a:lnTo>
                    <a:cubicBezTo>
                      <a:pt x="1456" y="6409"/>
                      <a:pt x="239" y="2911"/>
                      <a:pt x="1638" y="112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7" name="Google Shape;4297;p51"/>
              <p:cNvSpPr/>
              <p:nvPr/>
            </p:nvSpPr>
            <p:spPr>
              <a:xfrm>
                <a:off x="6420088" y="3552827"/>
                <a:ext cx="151859" cy="424224"/>
              </a:xfrm>
              <a:custGeom>
                <a:rect b="b" l="l" r="r" t="t"/>
                <a:pathLst>
                  <a:path extrusionOk="0" h="5710" w="2044">
                    <a:moveTo>
                      <a:pt x="0" y="0"/>
                    </a:moveTo>
                    <a:lnTo>
                      <a:pt x="0" y="56"/>
                    </a:lnTo>
                    <a:cubicBezTo>
                      <a:pt x="0" y="162"/>
                      <a:pt x="4" y="268"/>
                      <a:pt x="11" y="374"/>
                    </a:cubicBezTo>
                    <a:lnTo>
                      <a:pt x="11" y="374"/>
                    </a:lnTo>
                    <a:cubicBezTo>
                      <a:pt x="4" y="254"/>
                      <a:pt x="0" y="129"/>
                      <a:pt x="0" y="0"/>
                    </a:cubicBezTo>
                    <a:close/>
                    <a:moveTo>
                      <a:pt x="11" y="374"/>
                    </a:moveTo>
                    <a:lnTo>
                      <a:pt x="11" y="374"/>
                    </a:lnTo>
                    <a:cubicBezTo>
                      <a:pt x="42" y="908"/>
                      <a:pt x="135" y="1361"/>
                      <a:pt x="238" y="1749"/>
                    </a:cubicBezTo>
                    <a:cubicBezTo>
                      <a:pt x="135" y="1316"/>
                      <a:pt x="42" y="845"/>
                      <a:pt x="11" y="374"/>
                    </a:cubicBezTo>
                    <a:close/>
                    <a:moveTo>
                      <a:pt x="462" y="1749"/>
                    </a:moveTo>
                    <a:lnTo>
                      <a:pt x="462" y="1749"/>
                    </a:lnTo>
                    <a:cubicBezTo>
                      <a:pt x="588" y="2323"/>
                      <a:pt x="700" y="2617"/>
                      <a:pt x="700" y="2673"/>
                    </a:cubicBezTo>
                    <a:lnTo>
                      <a:pt x="462" y="2729"/>
                    </a:lnTo>
                    <a:cubicBezTo>
                      <a:pt x="532" y="2911"/>
                      <a:pt x="588" y="3079"/>
                      <a:pt x="644" y="3205"/>
                    </a:cubicBezTo>
                    <a:cubicBezTo>
                      <a:pt x="700" y="3205"/>
                      <a:pt x="756" y="3261"/>
                      <a:pt x="812" y="3261"/>
                    </a:cubicBezTo>
                    <a:lnTo>
                      <a:pt x="756" y="3149"/>
                    </a:lnTo>
                    <a:lnTo>
                      <a:pt x="882" y="3149"/>
                    </a:lnTo>
                    <a:cubicBezTo>
                      <a:pt x="756" y="2673"/>
                      <a:pt x="588" y="2211"/>
                      <a:pt x="462" y="1749"/>
                    </a:cubicBezTo>
                    <a:close/>
                    <a:moveTo>
                      <a:pt x="1400" y="4310"/>
                    </a:moveTo>
                    <a:cubicBezTo>
                      <a:pt x="1288" y="4310"/>
                      <a:pt x="1232" y="4366"/>
                      <a:pt x="1162" y="4422"/>
                    </a:cubicBezTo>
                    <a:cubicBezTo>
                      <a:pt x="1232" y="4604"/>
                      <a:pt x="1288" y="4716"/>
                      <a:pt x="1400" y="4898"/>
                    </a:cubicBezTo>
                    <a:lnTo>
                      <a:pt x="1400" y="4828"/>
                    </a:lnTo>
                    <a:lnTo>
                      <a:pt x="1582" y="4954"/>
                    </a:lnTo>
                    <a:cubicBezTo>
                      <a:pt x="1582" y="4954"/>
                      <a:pt x="1512" y="5010"/>
                      <a:pt x="1456" y="5066"/>
                    </a:cubicBezTo>
                    <a:cubicBezTo>
                      <a:pt x="1582" y="5304"/>
                      <a:pt x="1693" y="5472"/>
                      <a:pt x="1805" y="5710"/>
                    </a:cubicBezTo>
                    <a:cubicBezTo>
                      <a:pt x="1861" y="5654"/>
                      <a:pt x="1987" y="5598"/>
                      <a:pt x="2043" y="5598"/>
                    </a:cubicBezTo>
                    <a:cubicBezTo>
                      <a:pt x="1805" y="5122"/>
                      <a:pt x="1582" y="4716"/>
                      <a:pt x="1400" y="43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8" name="Google Shape;4298;p51"/>
              <p:cNvSpPr/>
              <p:nvPr/>
            </p:nvSpPr>
            <p:spPr>
              <a:xfrm>
                <a:off x="6792237" y="3968660"/>
                <a:ext cx="109288" cy="20877"/>
              </a:xfrm>
              <a:custGeom>
                <a:rect b="b" l="l" r="r" t="t"/>
                <a:pathLst>
                  <a:path extrusionOk="0" h="281" w="1471">
                    <a:moveTo>
                      <a:pt x="1" y="1"/>
                    </a:moveTo>
                    <a:cubicBezTo>
                      <a:pt x="71" y="57"/>
                      <a:pt x="127" y="113"/>
                      <a:pt x="183" y="169"/>
                    </a:cubicBezTo>
                    <a:lnTo>
                      <a:pt x="477" y="169"/>
                    </a:lnTo>
                    <a:cubicBezTo>
                      <a:pt x="826" y="169"/>
                      <a:pt x="1120" y="225"/>
                      <a:pt x="1470" y="280"/>
                    </a:cubicBezTo>
                    <a:cubicBezTo>
                      <a:pt x="1400" y="169"/>
                      <a:pt x="1400" y="113"/>
                      <a:pt x="1344" y="57"/>
                    </a:cubicBezTo>
                    <a:cubicBezTo>
                      <a:pt x="1050" y="1"/>
                      <a:pt x="771" y="1"/>
                      <a:pt x="4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9" name="Google Shape;4299;p51"/>
              <p:cNvSpPr/>
              <p:nvPr/>
            </p:nvSpPr>
            <p:spPr>
              <a:xfrm>
                <a:off x="6459611" y="3911447"/>
                <a:ext cx="78015" cy="142569"/>
              </a:xfrm>
              <a:custGeom>
                <a:rect b="b" l="l" r="r" t="t"/>
                <a:pathLst>
                  <a:path extrusionOk="0" h="1233" w="883">
                    <a:moveTo>
                      <a:pt x="701" y="1"/>
                    </a:moveTo>
                    <a:lnTo>
                      <a:pt x="701" y="71"/>
                    </a:lnTo>
                    <a:cubicBezTo>
                      <a:pt x="589" y="183"/>
                      <a:pt x="295" y="645"/>
                      <a:pt x="1" y="1232"/>
                    </a:cubicBezTo>
                    <a:cubicBezTo>
                      <a:pt x="113" y="1232"/>
                      <a:pt x="183" y="1232"/>
                      <a:pt x="295" y="1176"/>
                    </a:cubicBezTo>
                    <a:cubicBezTo>
                      <a:pt x="463" y="771"/>
                      <a:pt x="645" y="421"/>
                      <a:pt x="757" y="239"/>
                    </a:cubicBezTo>
                    <a:cubicBezTo>
                      <a:pt x="813" y="183"/>
                      <a:pt x="883" y="127"/>
                      <a:pt x="883" y="127"/>
                    </a:cubicBezTo>
                    <a:lnTo>
                      <a:pt x="7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0" name="Google Shape;4300;p51"/>
              <p:cNvSpPr/>
              <p:nvPr/>
            </p:nvSpPr>
            <p:spPr>
              <a:xfrm>
                <a:off x="6389924" y="3682770"/>
                <a:ext cx="52081" cy="104013"/>
              </a:xfrm>
              <a:custGeom>
                <a:rect b="b" l="l" r="r" t="t"/>
                <a:pathLst>
                  <a:path extrusionOk="0" h="1400" w="701">
                    <a:moveTo>
                      <a:pt x="644" y="0"/>
                    </a:moveTo>
                    <a:cubicBezTo>
                      <a:pt x="518" y="168"/>
                      <a:pt x="294" y="518"/>
                      <a:pt x="0" y="1050"/>
                    </a:cubicBezTo>
                    <a:lnTo>
                      <a:pt x="0" y="1400"/>
                    </a:lnTo>
                    <a:lnTo>
                      <a:pt x="56" y="1400"/>
                    </a:lnTo>
                    <a:cubicBezTo>
                      <a:pt x="294" y="924"/>
                      <a:pt x="518" y="518"/>
                      <a:pt x="700" y="280"/>
                    </a:cubicBezTo>
                    <a:cubicBezTo>
                      <a:pt x="700" y="224"/>
                      <a:pt x="644" y="112"/>
                      <a:pt x="6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1" name="Google Shape;4301;p51"/>
              <p:cNvSpPr/>
              <p:nvPr/>
            </p:nvSpPr>
            <p:spPr>
              <a:xfrm>
                <a:off x="6420088" y="3526824"/>
                <a:ext cx="52007" cy="228754"/>
              </a:xfrm>
              <a:custGeom>
                <a:rect b="b" l="l" r="r" t="t"/>
                <a:pathLst>
                  <a:path extrusionOk="0" h="3079" w="700">
                    <a:moveTo>
                      <a:pt x="112" y="0"/>
                    </a:moveTo>
                    <a:cubicBezTo>
                      <a:pt x="56" y="112"/>
                      <a:pt x="0" y="224"/>
                      <a:pt x="0" y="350"/>
                    </a:cubicBezTo>
                    <a:cubicBezTo>
                      <a:pt x="0" y="1050"/>
                      <a:pt x="112" y="1624"/>
                      <a:pt x="238" y="2099"/>
                    </a:cubicBezTo>
                    <a:cubicBezTo>
                      <a:pt x="238" y="2211"/>
                      <a:pt x="294" y="2323"/>
                      <a:pt x="294" y="2379"/>
                    </a:cubicBezTo>
                    <a:cubicBezTo>
                      <a:pt x="406" y="2799"/>
                      <a:pt x="462" y="3079"/>
                      <a:pt x="462" y="3079"/>
                    </a:cubicBezTo>
                    <a:lnTo>
                      <a:pt x="700" y="3023"/>
                    </a:lnTo>
                    <a:cubicBezTo>
                      <a:pt x="700" y="2967"/>
                      <a:pt x="588" y="2673"/>
                      <a:pt x="462" y="2099"/>
                    </a:cubicBezTo>
                    <a:cubicBezTo>
                      <a:pt x="350" y="1568"/>
                      <a:pt x="238" y="812"/>
                      <a:pt x="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2" name="Google Shape;4302;p51"/>
              <p:cNvSpPr/>
              <p:nvPr/>
            </p:nvSpPr>
            <p:spPr>
              <a:xfrm>
                <a:off x="6485528" y="3742271"/>
                <a:ext cx="294975" cy="56260"/>
              </a:xfrm>
              <a:custGeom>
                <a:rect b="b" l="l" r="r" t="t"/>
                <a:pathLst>
                  <a:path extrusionOk="0" h="829" w="4842">
                    <a:moveTo>
                      <a:pt x="3173" y="1"/>
                    </a:moveTo>
                    <a:cubicBezTo>
                      <a:pt x="1520" y="1"/>
                      <a:pt x="84" y="604"/>
                      <a:pt x="0" y="646"/>
                    </a:cubicBezTo>
                    <a:lnTo>
                      <a:pt x="56" y="828"/>
                    </a:lnTo>
                    <a:cubicBezTo>
                      <a:pt x="99" y="828"/>
                      <a:pt x="1554" y="190"/>
                      <a:pt x="3196" y="190"/>
                    </a:cubicBezTo>
                    <a:cubicBezTo>
                      <a:pt x="3716" y="190"/>
                      <a:pt x="4254" y="254"/>
                      <a:pt x="4772" y="422"/>
                    </a:cubicBezTo>
                    <a:lnTo>
                      <a:pt x="4842" y="241"/>
                    </a:lnTo>
                    <a:cubicBezTo>
                      <a:pt x="4289" y="67"/>
                      <a:pt x="3719" y="1"/>
                      <a:pt x="31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03" name="Google Shape;4303;p51"/>
            <p:cNvGrpSpPr/>
            <p:nvPr/>
          </p:nvGrpSpPr>
          <p:grpSpPr>
            <a:xfrm>
              <a:off x="6429564" y="865722"/>
              <a:ext cx="1863568" cy="2864925"/>
              <a:chOff x="5900239" y="931901"/>
              <a:chExt cx="1975374" cy="3036808"/>
            </a:xfrm>
          </p:grpSpPr>
          <p:grpSp>
            <p:nvGrpSpPr>
              <p:cNvPr id="4304" name="Google Shape;4304;p51"/>
              <p:cNvGrpSpPr/>
              <p:nvPr/>
            </p:nvGrpSpPr>
            <p:grpSpPr>
              <a:xfrm>
                <a:off x="5900239" y="931901"/>
                <a:ext cx="1975374" cy="3036808"/>
                <a:chOff x="5900239" y="931901"/>
                <a:chExt cx="1975374" cy="3036808"/>
              </a:xfrm>
            </p:grpSpPr>
            <p:sp>
              <p:nvSpPr>
                <p:cNvPr id="4305" name="Google Shape;4305;p51"/>
                <p:cNvSpPr/>
                <p:nvPr/>
              </p:nvSpPr>
              <p:spPr>
                <a:xfrm>
                  <a:off x="7208147" y="1040001"/>
                  <a:ext cx="667466" cy="1026163"/>
                </a:xfrm>
                <a:custGeom>
                  <a:rect b="b" l="l" r="r" t="t"/>
                  <a:pathLst>
                    <a:path extrusionOk="0" h="13812" w="8984">
                      <a:moveTo>
                        <a:pt x="588" y="0"/>
                      </a:moveTo>
                      <a:lnTo>
                        <a:pt x="0" y="238"/>
                      </a:lnTo>
                      <a:cubicBezTo>
                        <a:pt x="2337" y="5066"/>
                        <a:pt x="5192" y="9614"/>
                        <a:pt x="8522" y="13812"/>
                      </a:cubicBezTo>
                      <a:lnTo>
                        <a:pt x="8984" y="13462"/>
                      </a:lnTo>
                      <a:cubicBezTo>
                        <a:pt x="5668" y="9334"/>
                        <a:pt x="2869" y="4786"/>
                        <a:pt x="5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06" name="Google Shape;4306;p51"/>
                <p:cNvSpPr/>
                <p:nvPr/>
              </p:nvSpPr>
              <p:spPr>
                <a:xfrm>
                  <a:off x="5900239" y="931901"/>
                  <a:ext cx="1381738" cy="3036808"/>
                </a:xfrm>
                <a:custGeom>
                  <a:rect b="b" l="l" r="r" t="t"/>
                  <a:pathLst>
                    <a:path extrusionOk="0" h="40875" w="18598">
                      <a:moveTo>
                        <a:pt x="17604" y="0"/>
                      </a:moveTo>
                      <a:cubicBezTo>
                        <a:pt x="16905" y="13993"/>
                        <a:pt x="13826" y="22333"/>
                        <a:pt x="4954" y="34158"/>
                      </a:cubicBezTo>
                      <a:lnTo>
                        <a:pt x="1" y="40231"/>
                      </a:lnTo>
                      <a:lnTo>
                        <a:pt x="756" y="40875"/>
                      </a:lnTo>
                      <a:lnTo>
                        <a:pt x="5710" y="34802"/>
                      </a:lnTo>
                      <a:cubicBezTo>
                        <a:pt x="14750" y="22739"/>
                        <a:pt x="17842" y="14287"/>
                        <a:pt x="18598" y="56"/>
                      </a:cubicBezTo>
                      <a:lnTo>
                        <a:pt x="1760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07" name="Google Shape;4307;p51"/>
                <p:cNvSpPr/>
                <p:nvPr/>
              </p:nvSpPr>
              <p:spPr>
                <a:xfrm>
                  <a:off x="7347452" y="1211476"/>
                  <a:ext cx="307804" cy="80164"/>
                </a:xfrm>
                <a:custGeom>
                  <a:rect b="b" l="l" r="r" t="t"/>
                  <a:pathLst>
                    <a:path extrusionOk="0" h="1079" w="4143">
                      <a:moveTo>
                        <a:pt x="1132" y="0"/>
                      </a:moveTo>
                      <a:cubicBezTo>
                        <a:pt x="659" y="0"/>
                        <a:pt x="266" y="280"/>
                        <a:pt x="112" y="729"/>
                      </a:cubicBezTo>
                      <a:lnTo>
                        <a:pt x="0" y="897"/>
                      </a:lnTo>
                      <a:lnTo>
                        <a:pt x="294" y="1009"/>
                      </a:lnTo>
                      <a:lnTo>
                        <a:pt x="350" y="785"/>
                      </a:lnTo>
                      <a:cubicBezTo>
                        <a:pt x="490" y="495"/>
                        <a:pt x="793" y="281"/>
                        <a:pt x="1092" y="281"/>
                      </a:cubicBezTo>
                      <a:cubicBezTo>
                        <a:pt x="1153" y="281"/>
                        <a:pt x="1214" y="290"/>
                        <a:pt x="1274" y="309"/>
                      </a:cubicBezTo>
                      <a:lnTo>
                        <a:pt x="4016" y="1079"/>
                      </a:lnTo>
                      <a:lnTo>
                        <a:pt x="4142" y="785"/>
                      </a:lnTo>
                      <a:lnTo>
                        <a:pt x="1400" y="29"/>
                      </a:lnTo>
                      <a:cubicBezTo>
                        <a:pt x="1308" y="10"/>
                        <a:pt x="1219" y="0"/>
                        <a:pt x="11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08" name="Google Shape;4308;p51"/>
                <p:cNvSpPr/>
                <p:nvPr/>
              </p:nvSpPr>
              <p:spPr>
                <a:xfrm>
                  <a:off x="6688297" y="1459994"/>
                  <a:ext cx="499114" cy="247551"/>
                </a:xfrm>
                <a:custGeom>
                  <a:rect b="b" l="l" r="r" t="t"/>
                  <a:pathLst>
                    <a:path extrusionOk="0" h="3332" w="6718">
                      <a:moveTo>
                        <a:pt x="6368" y="1"/>
                      </a:moveTo>
                      <a:cubicBezTo>
                        <a:pt x="6242" y="938"/>
                        <a:pt x="5668" y="1694"/>
                        <a:pt x="4842" y="2044"/>
                      </a:cubicBezTo>
                      <a:cubicBezTo>
                        <a:pt x="2743" y="2981"/>
                        <a:pt x="182" y="2981"/>
                        <a:pt x="1" y="2981"/>
                      </a:cubicBezTo>
                      <a:lnTo>
                        <a:pt x="1" y="3331"/>
                      </a:lnTo>
                      <a:lnTo>
                        <a:pt x="71" y="3331"/>
                      </a:lnTo>
                      <a:cubicBezTo>
                        <a:pt x="532" y="3331"/>
                        <a:pt x="2981" y="3261"/>
                        <a:pt x="5024" y="2394"/>
                      </a:cubicBezTo>
                      <a:cubicBezTo>
                        <a:pt x="5948" y="1988"/>
                        <a:pt x="6591" y="1106"/>
                        <a:pt x="6717" y="57"/>
                      </a:cubicBezTo>
                      <a:lnTo>
                        <a:pt x="636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09" name="Google Shape;4309;p51"/>
              <p:cNvSpPr/>
              <p:nvPr/>
            </p:nvSpPr>
            <p:spPr>
              <a:xfrm>
                <a:off x="6849445" y="2503848"/>
                <a:ext cx="124816" cy="455428"/>
              </a:xfrm>
              <a:custGeom>
                <a:rect b="b" l="l" r="r" t="t"/>
                <a:pathLst>
                  <a:path extrusionOk="0" h="6130" w="1680">
                    <a:moveTo>
                      <a:pt x="1050" y="0"/>
                    </a:moveTo>
                    <a:lnTo>
                      <a:pt x="518" y="238"/>
                    </a:lnTo>
                    <a:cubicBezTo>
                      <a:pt x="1106" y="1343"/>
                      <a:pt x="980" y="2631"/>
                      <a:pt x="406" y="3624"/>
                    </a:cubicBezTo>
                    <a:lnTo>
                      <a:pt x="350" y="3680"/>
                    </a:lnTo>
                    <a:cubicBezTo>
                      <a:pt x="1" y="4254"/>
                      <a:pt x="1" y="5024"/>
                      <a:pt x="350" y="5597"/>
                    </a:cubicBezTo>
                    <a:lnTo>
                      <a:pt x="630" y="6129"/>
                    </a:lnTo>
                    <a:lnTo>
                      <a:pt x="1162" y="5835"/>
                    </a:lnTo>
                    <a:lnTo>
                      <a:pt x="812" y="5304"/>
                    </a:lnTo>
                    <a:cubicBezTo>
                      <a:pt x="574" y="4898"/>
                      <a:pt x="574" y="4380"/>
                      <a:pt x="868" y="4030"/>
                    </a:cubicBezTo>
                    <a:lnTo>
                      <a:pt x="868" y="3974"/>
                    </a:lnTo>
                    <a:cubicBezTo>
                      <a:pt x="1624" y="2743"/>
                      <a:pt x="1680" y="1231"/>
                      <a:pt x="10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10" name="Google Shape;4310;p51"/>
            <p:cNvSpPr/>
            <p:nvPr/>
          </p:nvSpPr>
          <p:spPr>
            <a:xfrm>
              <a:off x="7610455" y="1458127"/>
              <a:ext cx="482640" cy="1344677"/>
            </a:xfrm>
            <a:custGeom>
              <a:rect b="b" l="l" r="r" t="t"/>
              <a:pathLst>
                <a:path extrusionOk="0" h="19185" w="6886">
                  <a:moveTo>
                    <a:pt x="4143" y="0"/>
                  </a:moveTo>
                  <a:cubicBezTo>
                    <a:pt x="1932" y="2561"/>
                    <a:pt x="532" y="5891"/>
                    <a:pt x="294" y="9334"/>
                  </a:cubicBezTo>
                  <a:cubicBezTo>
                    <a:pt x="1" y="12762"/>
                    <a:pt x="938" y="16260"/>
                    <a:pt x="2743" y="19185"/>
                  </a:cubicBezTo>
                  <a:cubicBezTo>
                    <a:pt x="4954" y="16554"/>
                    <a:pt x="6424" y="13238"/>
                    <a:pt x="6647" y="9795"/>
                  </a:cubicBezTo>
                  <a:cubicBezTo>
                    <a:pt x="6885" y="6353"/>
                    <a:pt x="6004" y="2911"/>
                    <a:pt x="4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51"/>
            <p:cNvSpPr/>
            <p:nvPr/>
          </p:nvSpPr>
          <p:spPr>
            <a:xfrm>
              <a:off x="7712437" y="1784678"/>
              <a:ext cx="348277" cy="940678"/>
            </a:xfrm>
            <a:custGeom>
              <a:rect b="b" l="l" r="r" t="t"/>
              <a:pathLst>
                <a:path extrusionOk="0" h="13421" w="4969">
                  <a:moveTo>
                    <a:pt x="4731" y="1"/>
                  </a:moveTo>
                  <a:cubicBezTo>
                    <a:pt x="4143" y="351"/>
                    <a:pt x="3625" y="882"/>
                    <a:pt x="3219" y="1400"/>
                  </a:cubicBezTo>
                  <a:cubicBezTo>
                    <a:pt x="3037" y="1638"/>
                    <a:pt x="2870" y="1806"/>
                    <a:pt x="2744" y="2044"/>
                  </a:cubicBezTo>
                  <a:cubicBezTo>
                    <a:pt x="3037" y="2226"/>
                    <a:pt x="3443" y="2394"/>
                    <a:pt x="3919" y="2744"/>
                  </a:cubicBezTo>
                  <a:cubicBezTo>
                    <a:pt x="4199" y="2226"/>
                    <a:pt x="4549" y="1694"/>
                    <a:pt x="4969" y="1232"/>
                  </a:cubicBezTo>
                  <a:cubicBezTo>
                    <a:pt x="4899" y="826"/>
                    <a:pt x="4787" y="407"/>
                    <a:pt x="4731" y="1"/>
                  </a:cubicBezTo>
                  <a:close/>
                  <a:moveTo>
                    <a:pt x="1988" y="3331"/>
                  </a:moveTo>
                  <a:cubicBezTo>
                    <a:pt x="1876" y="3555"/>
                    <a:pt x="1750" y="3737"/>
                    <a:pt x="1694" y="3975"/>
                  </a:cubicBezTo>
                  <a:cubicBezTo>
                    <a:pt x="1750" y="3975"/>
                    <a:pt x="1876" y="3905"/>
                    <a:pt x="1932" y="3905"/>
                  </a:cubicBezTo>
                  <a:lnTo>
                    <a:pt x="1988" y="3331"/>
                  </a:lnTo>
                  <a:close/>
                  <a:moveTo>
                    <a:pt x="2632" y="2226"/>
                  </a:moveTo>
                  <a:cubicBezTo>
                    <a:pt x="2520" y="2394"/>
                    <a:pt x="2394" y="2576"/>
                    <a:pt x="2338" y="2688"/>
                  </a:cubicBezTo>
                  <a:lnTo>
                    <a:pt x="2100" y="5892"/>
                  </a:lnTo>
                  <a:cubicBezTo>
                    <a:pt x="2226" y="5948"/>
                    <a:pt x="2450" y="6074"/>
                    <a:pt x="2744" y="6242"/>
                  </a:cubicBezTo>
                  <a:cubicBezTo>
                    <a:pt x="2870" y="5080"/>
                    <a:pt x="3219" y="3975"/>
                    <a:pt x="3793" y="2925"/>
                  </a:cubicBezTo>
                  <a:cubicBezTo>
                    <a:pt x="3331" y="2632"/>
                    <a:pt x="2925" y="2394"/>
                    <a:pt x="2632" y="2226"/>
                  </a:cubicBezTo>
                  <a:close/>
                  <a:moveTo>
                    <a:pt x="1932" y="4143"/>
                  </a:moveTo>
                  <a:cubicBezTo>
                    <a:pt x="1820" y="4143"/>
                    <a:pt x="1694" y="4199"/>
                    <a:pt x="1582" y="4255"/>
                  </a:cubicBezTo>
                  <a:cubicBezTo>
                    <a:pt x="1288" y="4955"/>
                    <a:pt x="1050" y="5724"/>
                    <a:pt x="938" y="6536"/>
                  </a:cubicBezTo>
                  <a:cubicBezTo>
                    <a:pt x="826" y="7054"/>
                    <a:pt x="826" y="7641"/>
                    <a:pt x="826" y="8229"/>
                  </a:cubicBezTo>
                  <a:cubicBezTo>
                    <a:pt x="1176" y="8047"/>
                    <a:pt x="1470" y="7991"/>
                    <a:pt x="1638" y="7935"/>
                  </a:cubicBezTo>
                  <a:lnTo>
                    <a:pt x="1932" y="4143"/>
                  </a:lnTo>
                  <a:close/>
                  <a:moveTo>
                    <a:pt x="2044" y="6130"/>
                  </a:moveTo>
                  <a:lnTo>
                    <a:pt x="1820" y="9978"/>
                  </a:lnTo>
                  <a:cubicBezTo>
                    <a:pt x="2044" y="10034"/>
                    <a:pt x="2576" y="10328"/>
                    <a:pt x="3149" y="10734"/>
                  </a:cubicBezTo>
                  <a:cubicBezTo>
                    <a:pt x="2688" y="9334"/>
                    <a:pt x="2520" y="7879"/>
                    <a:pt x="2688" y="6480"/>
                  </a:cubicBezTo>
                  <a:cubicBezTo>
                    <a:pt x="2450" y="6298"/>
                    <a:pt x="2226" y="6186"/>
                    <a:pt x="2044" y="6130"/>
                  </a:cubicBezTo>
                  <a:close/>
                  <a:moveTo>
                    <a:pt x="1638" y="8173"/>
                  </a:moveTo>
                  <a:cubicBezTo>
                    <a:pt x="1470" y="8229"/>
                    <a:pt x="1176" y="8285"/>
                    <a:pt x="826" y="8453"/>
                  </a:cubicBezTo>
                  <a:cubicBezTo>
                    <a:pt x="882" y="9390"/>
                    <a:pt x="1050" y="10328"/>
                    <a:pt x="1400" y="11252"/>
                  </a:cubicBezTo>
                  <a:lnTo>
                    <a:pt x="1638" y="8173"/>
                  </a:lnTo>
                  <a:close/>
                  <a:moveTo>
                    <a:pt x="1120" y="11839"/>
                  </a:moveTo>
                  <a:cubicBezTo>
                    <a:pt x="771" y="11839"/>
                    <a:pt x="351" y="11895"/>
                    <a:pt x="1" y="12021"/>
                  </a:cubicBezTo>
                  <a:cubicBezTo>
                    <a:pt x="183" y="12371"/>
                    <a:pt x="295" y="12721"/>
                    <a:pt x="477" y="13071"/>
                  </a:cubicBezTo>
                  <a:cubicBezTo>
                    <a:pt x="771" y="13127"/>
                    <a:pt x="994" y="13127"/>
                    <a:pt x="1232" y="13183"/>
                  </a:cubicBezTo>
                  <a:lnTo>
                    <a:pt x="1344" y="11839"/>
                  </a:lnTo>
                  <a:close/>
                  <a:moveTo>
                    <a:pt x="1750" y="10202"/>
                  </a:moveTo>
                  <a:lnTo>
                    <a:pt x="1638" y="11783"/>
                  </a:lnTo>
                  <a:cubicBezTo>
                    <a:pt x="1694" y="11839"/>
                    <a:pt x="1694" y="11895"/>
                    <a:pt x="1694" y="11895"/>
                  </a:cubicBezTo>
                  <a:lnTo>
                    <a:pt x="1638" y="11895"/>
                  </a:lnTo>
                  <a:lnTo>
                    <a:pt x="1526" y="13239"/>
                  </a:lnTo>
                  <a:cubicBezTo>
                    <a:pt x="1750" y="13295"/>
                    <a:pt x="1988" y="13351"/>
                    <a:pt x="2170" y="13420"/>
                  </a:cubicBezTo>
                  <a:cubicBezTo>
                    <a:pt x="2632" y="12777"/>
                    <a:pt x="3037" y="12077"/>
                    <a:pt x="3387" y="11377"/>
                  </a:cubicBezTo>
                  <a:cubicBezTo>
                    <a:pt x="3387" y="11252"/>
                    <a:pt x="3331" y="11196"/>
                    <a:pt x="3275" y="11084"/>
                  </a:cubicBezTo>
                  <a:cubicBezTo>
                    <a:pt x="2688" y="10622"/>
                    <a:pt x="2044" y="10328"/>
                    <a:pt x="1750" y="10202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51"/>
            <p:cNvSpPr/>
            <p:nvPr/>
          </p:nvSpPr>
          <p:spPr>
            <a:xfrm>
              <a:off x="5914676" y="2009669"/>
              <a:ext cx="1369208" cy="712184"/>
            </a:xfrm>
            <a:custGeom>
              <a:rect b="b" l="l" r="r" t="t"/>
              <a:pathLst>
                <a:path extrusionOk="0" h="10161" w="19535">
                  <a:moveTo>
                    <a:pt x="16346" y="0"/>
                  </a:moveTo>
                  <a:cubicBezTo>
                    <a:pt x="13556" y="0"/>
                    <a:pt x="10757" y="647"/>
                    <a:pt x="8228" y="1870"/>
                  </a:cubicBezTo>
                  <a:cubicBezTo>
                    <a:pt x="4730" y="3564"/>
                    <a:pt x="1805" y="6474"/>
                    <a:pt x="0" y="9861"/>
                  </a:cubicBezTo>
                  <a:cubicBezTo>
                    <a:pt x="1102" y="10061"/>
                    <a:pt x="2224" y="10160"/>
                    <a:pt x="3345" y="10160"/>
                  </a:cubicBezTo>
                  <a:cubicBezTo>
                    <a:pt x="6136" y="10160"/>
                    <a:pt x="8920" y="9544"/>
                    <a:pt x="11377" y="8335"/>
                  </a:cubicBezTo>
                  <a:cubicBezTo>
                    <a:pt x="14875" y="6586"/>
                    <a:pt x="17786" y="3788"/>
                    <a:pt x="19535" y="289"/>
                  </a:cubicBezTo>
                  <a:cubicBezTo>
                    <a:pt x="18484" y="95"/>
                    <a:pt x="17415" y="0"/>
                    <a:pt x="16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51"/>
            <p:cNvSpPr/>
            <p:nvPr/>
          </p:nvSpPr>
          <p:spPr>
            <a:xfrm>
              <a:off x="5955819" y="3009930"/>
              <a:ext cx="870027" cy="589527"/>
            </a:xfrm>
            <a:custGeom>
              <a:rect b="b" l="l" r="r" t="t"/>
              <a:pathLst>
                <a:path extrusionOk="0" h="8411" w="12413">
                  <a:moveTo>
                    <a:pt x="11892" y="1"/>
                  </a:moveTo>
                  <a:cubicBezTo>
                    <a:pt x="9393" y="1"/>
                    <a:pt x="6910" y="750"/>
                    <a:pt x="4843" y="2111"/>
                  </a:cubicBezTo>
                  <a:cubicBezTo>
                    <a:pt x="2562" y="3636"/>
                    <a:pt x="868" y="5903"/>
                    <a:pt x="1" y="8408"/>
                  </a:cubicBezTo>
                  <a:cubicBezTo>
                    <a:pt x="100" y="8410"/>
                    <a:pt x="199" y="8411"/>
                    <a:pt x="298" y="8411"/>
                  </a:cubicBezTo>
                  <a:cubicBezTo>
                    <a:pt x="2876" y="8411"/>
                    <a:pt x="5496" y="7708"/>
                    <a:pt x="7571" y="6253"/>
                  </a:cubicBezTo>
                  <a:cubicBezTo>
                    <a:pt x="9796" y="4741"/>
                    <a:pt x="11545" y="2516"/>
                    <a:pt x="12413" y="12"/>
                  </a:cubicBezTo>
                  <a:cubicBezTo>
                    <a:pt x="12239" y="4"/>
                    <a:pt x="12066" y="1"/>
                    <a:pt x="118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51"/>
            <p:cNvSpPr/>
            <p:nvPr/>
          </p:nvSpPr>
          <p:spPr>
            <a:xfrm>
              <a:off x="5959744" y="3035232"/>
              <a:ext cx="722908" cy="564014"/>
            </a:xfrm>
            <a:custGeom>
              <a:rect b="b" l="l" r="r" t="t"/>
              <a:pathLst>
                <a:path extrusionOk="0" h="8047" w="10314">
                  <a:moveTo>
                    <a:pt x="8859" y="0"/>
                  </a:moveTo>
                  <a:cubicBezTo>
                    <a:pt x="8635" y="56"/>
                    <a:pt x="8453" y="126"/>
                    <a:pt x="8215" y="182"/>
                  </a:cubicBezTo>
                  <a:cubicBezTo>
                    <a:pt x="8047" y="294"/>
                    <a:pt x="7809" y="476"/>
                    <a:pt x="7641" y="644"/>
                  </a:cubicBezTo>
                  <a:cubicBezTo>
                    <a:pt x="8509" y="938"/>
                    <a:pt x="9152" y="1400"/>
                    <a:pt x="9334" y="1526"/>
                  </a:cubicBezTo>
                  <a:lnTo>
                    <a:pt x="9614" y="1344"/>
                  </a:lnTo>
                  <a:cubicBezTo>
                    <a:pt x="9446" y="882"/>
                    <a:pt x="9152" y="406"/>
                    <a:pt x="8859" y="0"/>
                  </a:cubicBezTo>
                  <a:close/>
                  <a:moveTo>
                    <a:pt x="8565" y="1232"/>
                  </a:moveTo>
                  <a:lnTo>
                    <a:pt x="8565" y="1288"/>
                  </a:lnTo>
                  <a:cubicBezTo>
                    <a:pt x="8635" y="1456"/>
                    <a:pt x="8691" y="1694"/>
                    <a:pt x="8747" y="1931"/>
                  </a:cubicBezTo>
                  <a:lnTo>
                    <a:pt x="9208" y="1638"/>
                  </a:lnTo>
                  <a:cubicBezTo>
                    <a:pt x="9096" y="1582"/>
                    <a:pt x="8859" y="1400"/>
                    <a:pt x="8565" y="1232"/>
                  </a:cubicBezTo>
                  <a:close/>
                  <a:moveTo>
                    <a:pt x="7515" y="756"/>
                  </a:moveTo>
                  <a:cubicBezTo>
                    <a:pt x="6886" y="1344"/>
                    <a:pt x="6354" y="2043"/>
                    <a:pt x="5892" y="2799"/>
                  </a:cubicBezTo>
                  <a:cubicBezTo>
                    <a:pt x="6298" y="2981"/>
                    <a:pt x="6592" y="3205"/>
                    <a:pt x="6704" y="3331"/>
                  </a:cubicBezTo>
                  <a:lnTo>
                    <a:pt x="7347" y="2925"/>
                  </a:lnTo>
                  <a:cubicBezTo>
                    <a:pt x="7585" y="2281"/>
                    <a:pt x="7809" y="1750"/>
                    <a:pt x="8159" y="1232"/>
                  </a:cubicBezTo>
                  <a:cubicBezTo>
                    <a:pt x="8159" y="1176"/>
                    <a:pt x="8215" y="1106"/>
                    <a:pt x="8341" y="1106"/>
                  </a:cubicBezTo>
                  <a:cubicBezTo>
                    <a:pt x="8047" y="994"/>
                    <a:pt x="7809" y="882"/>
                    <a:pt x="7515" y="756"/>
                  </a:cubicBezTo>
                  <a:close/>
                  <a:moveTo>
                    <a:pt x="5836" y="2925"/>
                  </a:moveTo>
                  <a:cubicBezTo>
                    <a:pt x="5598" y="3387"/>
                    <a:pt x="5360" y="3849"/>
                    <a:pt x="5192" y="4324"/>
                  </a:cubicBezTo>
                  <a:lnTo>
                    <a:pt x="6592" y="3387"/>
                  </a:lnTo>
                  <a:cubicBezTo>
                    <a:pt x="6410" y="3331"/>
                    <a:pt x="6186" y="3149"/>
                    <a:pt x="5836" y="2925"/>
                  </a:cubicBezTo>
                  <a:close/>
                  <a:moveTo>
                    <a:pt x="9740" y="1526"/>
                  </a:moveTo>
                  <a:lnTo>
                    <a:pt x="8803" y="2155"/>
                  </a:lnTo>
                  <a:cubicBezTo>
                    <a:pt x="8985" y="2981"/>
                    <a:pt x="9096" y="3793"/>
                    <a:pt x="9096" y="4604"/>
                  </a:cubicBezTo>
                  <a:cubicBezTo>
                    <a:pt x="9558" y="4198"/>
                    <a:pt x="9964" y="3737"/>
                    <a:pt x="10314" y="3275"/>
                  </a:cubicBezTo>
                  <a:cubicBezTo>
                    <a:pt x="10202" y="2687"/>
                    <a:pt x="9964" y="2099"/>
                    <a:pt x="9740" y="1526"/>
                  </a:cubicBezTo>
                  <a:close/>
                  <a:moveTo>
                    <a:pt x="2506" y="4842"/>
                  </a:moveTo>
                  <a:cubicBezTo>
                    <a:pt x="2156" y="4842"/>
                    <a:pt x="1862" y="4842"/>
                    <a:pt x="1568" y="4898"/>
                  </a:cubicBezTo>
                  <a:cubicBezTo>
                    <a:pt x="1288" y="5304"/>
                    <a:pt x="1050" y="5654"/>
                    <a:pt x="812" y="6073"/>
                  </a:cubicBezTo>
                  <a:cubicBezTo>
                    <a:pt x="1344" y="6129"/>
                    <a:pt x="1806" y="6185"/>
                    <a:pt x="2338" y="6297"/>
                  </a:cubicBezTo>
                  <a:lnTo>
                    <a:pt x="3961" y="5192"/>
                  </a:lnTo>
                  <a:cubicBezTo>
                    <a:pt x="3905" y="5136"/>
                    <a:pt x="3793" y="5080"/>
                    <a:pt x="3667" y="4954"/>
                  </a:cubicBezTo>
                  <a:cubicBezTo>
                    <a:pt x="3261" y="4898"/>
                    <a:pt x="2855" y="4842"/>
                    <a:pt x="2506" y="4842"/>
                  </a:cubicBezTo>
                  <a:close/>
                  <a:moveTo>
                    <a:pt x="2799" y="6241"/>
                  </a:moveTo>
                  <a:lnTo>
                    <a:pt x="2618" y="6353"/>
                  </a:lnTo>
                  <a:cubicBezTo>
                    <a:pt x="2688" y="6423"/>
                    <a:pt x="2799" y="6423"/>
                    <a:pt x="2855" y="6423"/>
                  </a:cubicBezTo>
                  <a:cubicBezTo>
                    <a:pt x="2855" y="6353"/>
                    <a:pt x="2855" y="6297"/>
                    <a:pt x="2799" y="6241"/>
                  </a:cubicBezTo>
                  <a:close/>
                  <a:moveTo>
                    <a:pt x="7165" y="3275"/>
                  </a:moveTo>
                  <a:lnTo>
                    <a:pt x="5598" y="4380"/>
                  </a:lnTo>
                  <a:cubicBezTo>
                    <a:pt x="5654" y="4730"/>
                    <a:pt x="5948" y="5836"/>
                    <a:pt x="5654" y="6941"/>
                  </a:cubicBezTo>
                  <a:cubicBezTo>
                    <a:pt x="5948" y="6829"/>
                    <a:pt x="6242" y="6647"/>
                    <a:pt x="6536" y="6535"/>
                  </a:cubicBezTo>
                  <a:cubicBezTo>
                    <a:pt x="6592" y="5486"/>
                    <a:pt x="6816" y="4324"/>
                    <a:pt x="7165" y="3275"/>
                  </a:cubicBezTo>
                  <a:close/>
                  <a:moveTo>
                    <a:pt x="5416" y="4492"/>
                  </a:moveTo>
                  <a:lnTo>
                    <a:pt x="5136" y="4674"/>
                  </a:lnTo>
                  <a:cubicBezTo>
                    <a:pt x="5010" y="4898"/>
                    <a:pt x="5010" y="5136"/>
                    <a:pt x="4954" y="5430"/>
                  </a:cubicBezTo>
                  <a:cubicBezTo>
                    <a:pt x="4787" y="5304"/>
                    <a:pt x="4549" y="5248"/>
                    <a:pt x="4367" y="5192"/>
                  </a:cubicBezTo>
                  <a:lnTo>
                    <a:pt x="2967" y="6129"/>
                  </a:lnTo>
                  <a:cubicBezTo>
                    <a:pt x="2967" y="6185"/>
                    <a:pt x="3037" y="6353"/>
                    <a:pt x="3037" y="6479"/>
                  </a:cubicBezTo>
                  <a:cubicBezTo>
                    <a:pt x="3737" y="6647"/>
                    <a:pt x="4367" y="6941"/>
                    <a:pt x="4954" y="7235"/>
                  </a:cubicBezTo>
                  <a:cubicBezTo>
                    <a:pt x="5136" y="7179"/>
                    <a:pt x="5304" y="7123"/>
                    <a:pt x="5486" y="6997"/>
                  </a:cubicBezTo>
                  <a:cubicBezTo>
                    <a:pt x="5766" y="6004"/>
                    <a:pt x="5542" y="4842"/>
                    <a:pt x="5416" y="4492"/>
                  </a:cubicBezTo>
                  <a:close/>
                  <a:moveTo>
                    <a:pt x="295" y="7123"/>
                  </a:moveTo>
                  <a:cubicBezTo>
                    <a:pt x="169" y="7347"/>
                    <a:pt x="57" y="7641"/>
                    <a:pt x="1" y="7879"/>
                  </a:cubicBezTo>
                  <a:lnTo>
                    <a:pt x="645" y="7403"/>
                  </a:lnTo>
                  <a:cubicBezTo>
                    <a:pt x="519" y="7347"/>
                    <a:pt x="407" y="7235"/>
                    <a:pt x="295" y="7123"/>
                  </a:cubicBezTo>
                  <a:close/>
                  <a:moveTo>
                    <a:pt x="812" y="7585"/>
                  </a:moveTo>
                  <a:lnTo>
                    <a:pt x="113" y="8047"/>
                  </a:lnTo>
                  <a:lnTo>
                    <a:pt x="351" y="8047"/>
                  </a:lnTo>
                  <a:cubicBezTo>
                    <a:pt x="700" y="8047"/>
                    <a:pt x="1050" y="8047"/>
                    <a:pt x="1400" y="7991"/>
                  </a:cubicBezTo>
                  <a:cubicBezTo>
                    <a:pt x="1162" y="7879"/>
                    <a:pt x="994" y="7697"/>
                    <a:pt x="812" y="7585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5" name="Google Shape;4315;p51"/>
            <p:cNvGrpSpPr/>
            <p:nvPr/>
          </p:nvGrpSpPr>
          <p:grpSpPr>
            <a:xfrm>
              <a:off x="5985787" y="2876337"/>
              <a:ext cx="1109845" cy="716037"/>
              <a:chOff x="5429838" y="3063145"/>
              <a:chExt cx="1176431" cy="758996"/>
            </a:xfrm>
          </p:grpSpPr>
          <p:sp>
            <p:nvSpPr>
              <p:cNvPr id="4316" name="Google Shape;4316;p51"/>
              <p:cNvSpPr/>
              <p:nvPr/>
            </p:nvSpPr>
            <p:spPr>
              <a:xfrm>
                <a:off x="5429838" y="3197248"/>
                <a:ext cx="894629" cy="624893"/>
              </a:xfrm>
              <a:custGeom>
                <a:rect b="b" l="l" r="r" t="t"/>
                <a:pathLst>
                  <a:path extrusionOk="0" h="8635" w="12525">
                    <a:moveTo>
                      <a:pt x="12413" y="1"/>
                    </a:moveTo>
                    <a:lnTo>
                      <a:pt x="1" y="8397"/>
                    </a:lnTo>
                    <a:lnTo>
                      <a:pt x="113" y="8634"/>
                    </a:lnTo>
                    <a:lnTo>
                      <a:pt x="12525" y="238"/>
                    </a:lnTo>
                    <a:lnTo>
                      <a:pt x="124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7" name="Google Shape;4317;p51"/>
              <p:cNvSpPr/>
              <p:nvPr/>
            </p:nvSpPr>
            <p:spPr>
              <a:xfrm>
                <a:off x="5558191" y="3539228"/>
                <a:ext cx="156005" cy="82255"/>
              </a:xfrm>
              <a:custGeom>
                <a:rect b="b" l="l" r="r" t="t"/>
                <a:pathLst>
                  <a:path extrusionOk="0" h="1218" w="2394">
                    <a:moveTo>
                      <a:pt x="57" y="0"/>
                    </a:moveTo>
                    <a:lnTo>
                      <a:pt x="1" y="168"/>
                    </a:lnTo>
                    <a:cubicBezTo>
                      <a:pt x="1232" y="406"/>
                      <a:pt x="2282" y="1218"/>
                      <a:pt x="2282" y="1218"/>
                    </a:cubicBezTo>
                    <a:lnTo>
                      <a:pt x="2394" y="1106"/>
                    </a:lnTo>
                    <a:cubicBezTo>
                      <a:pt x="2338" y="1050"/>
                      <a:pt x="1288" y="224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8" name="Google Shape;4318;p51"/>
              <p:cNvSpPr/>
              <p:nvPr/>
            </p:nvSpPr>
            <p:spPr>
              <a:xfrm>
                <a:off x="5714196" y="3409274"/>
                <a:ext cx="190268" cy="82256"/>
              </a:xfrm>
              <a:custGeom>
                <a:rect b="b" l="l" r="r" t="t"/>
                <a:pathLst>
                  <a:path extrusionOk="0" h="1283" w="3023">
                    <a:moveTo>
                      <a:pt x="227" y="0"/>
                    </a:moveTo>
                    <a:cubicBezTo>
                      <a:pt x="152" y="0"/>
                      <a:pt x="76" y="3"/>
                      <a:pt x="0" y="9"/>
                    </a:cubicBezTo>
                    <a:lnTo>
                      <a:pt x="0" y="177"/>
                    </a:lnTo>
                    <a:cubicBezTo>
                      <a:pt x="36" y="176"/>
                      <a:pt x="71" y="175"/>
                      <a:pt x="107" y="175"/>
                    </a:cubicBezTo>
                    <a:cubicBezTo>
                      <a:pt x="1576" y="175"/>
                      <a:pt x="2912" y="1283"/>
                      <a:pt x="2967" y="1283"/>
                    </a:cubicBezTo>
                    <a:lnTo>
                      <a:pt x="3023" y="1171"/>
                    </a:lnTo>
                    <a:cubicBezTo>
                      <a:pt x="2969" y="1117"/>
                      <a:pt x="1700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9" name="Google Shape;4319;p51"/>
              <p:cNvSpPr/>
              <p:nvPr/>
            </p:nvSpPr>
            <p:spPr>
              <a:xfrm>
                <a:off x="5922086" y="3275289"/>
                <a:ext cx="177865" cy="86310"/>
              </a:xfrm>
              <a:custGeom>
                <a:rect b="b" l="l" r="r" t="t"/>
                <a:pathLst>
                  <a:path extrusionOk="0" h="1274" w="2688">
                    <a:moveTo>
                      <a:pt x="57" y="0"/>
                    </a:moveTo>
                    <a:lnTo>
                      <a:pt x="1" y="168"/>
                    </a:lnTo>
                    <a:cubicBezTo>
                      <a:pt x="1400" y="280"/>
                      <a:pt x="2561" y="1218"/>
                      <a:pt x="2561" y="1274"/>
                    </a:cubicBezTo>
                    <a:lnTo>
                      <a:pt x="2687" y="1106"/>
                    </a:lnTo>
                    <a:cubicBezTo>
                      <a:pt x="2631" y="1106"/>
                      <a:pt x="1456" y="112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0" name="Google Shape;4320;p51"/>
              <p:cNvSpPr/>
              <p:nvPr/>
            </p:nvSpPr>
            <p:spPr>
              <a:xfrm>
                <a:off x="5796292" y="3547629"/>
                <a:ext cx="68634" cy="205056"/>
              </a:xfrm>
              <a:custGeom>
                <a:rect b="b" l="l" r="r" t="t"/>
                <a:pathLst>
                  <a:path extrusionOk="0" h="3275" w="812">
                    <a:moveTo>
                      <a:pt x="238" y="0"/>
                    </a:moveTo>
                    <a:lnTo>
                      <a:pt x="56" y="70"/>
                    </a:lnTo>
                    <a:cubicBezTo>
                      <a:pt x="56" y="70"/>
                      <a:pt x="644" y="1819"/>
                      <a:pt x="0" y="3219"/>
                    </a:cubicBezTo>
                    <a:lnTo>
                      <a:pt x="182" y="3275"/>
                    </a:lnTo>
                    <a:cubicBezTo>
                      <a:pt x="812" y="1819"/>
                      <a:pt x="294" y="70"/>
                      <a:pt x="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1" name="Google Shape;4321;p51"/>
              <p:cNvSpPr/>
              <p:nvPr/>
            </p:nvSpPr>
            <p:spPr>
              <a:xfrm>
                <a:off x="5991772" y="3417684"/>
                <a:ext cx="60328" cy="247477"/>
              </a:xfrm>
              <a:custGeom>
                <a:rect b="b" l="l" r="r" t="t"/>
                <a:pathLst>
                  <a:path extrusionOk="0" h="3331" w="812">
                    <a:moveTo>
                      <a:pt x="224" y="0"/>
                    </a:moveTo>
                    <a:lnTo>
                      <a:pt x="56" y="70"/>
                    </a:lnTo>
                    <a:cubicBezTo>
                      <a:pt x="56" y="70"/>
                      <a:pt x="630" y="1875"/>
                      <a:pt x="0" y="3219"/>
                    </a:cubicBezTo>
                    <a:lnTo>
                      <a:pt x="112" y="3331"/>
                    </a:lnTo>
                    <a:cubicBezTo>
                      <a:pt x="812" y="1875"/>
                      <a:pt x="224" y="7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2" name="Google Shape;4322;p51"/>
              <p:cNvSpPr/>
              <p:nvPr/>
            </p:nvSpPr>
            <p:spPr>
              <a:xfrm>
                <a:off x="6177811" y="3292861"/>
                <a:ext cx="38558" cy="142572"/>
              </a:xfrm>
              <a:custGeom>
                <a:rect b="b" l="l" r="r" t="t"/>
                <a:pathLst>
                  <a:path extrusionOk="0" h="2324" w="519">
                    <a:moveTo>
                      <a:pt x="169" y="1"/>
                    </a:moveTo>
                    <a:lnTo>
                      <a:pt x="1" y="57"/>
                    </a:lnTo>
                    <a:cubicBezTo>
                      <a:pt x="1" y="57"/>
                      <a:pt x="351" y="1162"/>
                      <a:pt x="169" y="2268"/>
                    </a:cubicBezTo>
                    <a:lnTo>
                      <a:pt x="351" y="2324"/>
                    </a:lnTo>
                    <a:cubicBezTo>
                      <a:pt x="519" y="1162"/>
                      <a:pt x="169" y="57"/>
                      <a:pt x="1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3" name="Google Shape;4323;p51"/>
              <p:cNvSpPr/>
              <p:nvPr/>
            </p:nvSpPr>
            <p:spPr>
              <a:xfrm>
                <a:off x="6242298" y="3063145"/>
                <a:ext cx="363971" cy="198665"/>
              </a:xfrm>
              <a:custGeom>
                <a:rect b="b" l="l" r="r" t="t"/>
                <a:pathLst>
                  <a:path extrusionOk="0" h="2674" w="4899">
                    <a:moveTo>
                      <a:pt x="4898" y="0"/>
                    </a:moveTo>
                    <a:cubicBezTo>
                      <a:pt x="4842" y="0"/>
                      <a:pt x="3499" y="56"/>
                      <a:pt x="0" y="2449"/>
                    </a:cubicBezTo>
                    <a:lnTo>
                      <a:pt x="126" y="2673"/>
                    </a:lnTo>
                    <a:cubicBezTo>
                      <a:pt x="3555" y="294"/>
                      <a:pt x="4842" y="224"/>
                      <a:pt x="4898" y="224"/>
                    </a:cubicBez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4" name="Google Shape;4324;p51"/>
              <p:cNvSpPr/>
              <p:nvPr/>
            </p:nvSpPr>
            <p:spPr>
              <a:xfrm>
                <a:off x="5432395" y="3331364"/>
                <a:ext cx="693554" cy="484465"/>
              </a:xfrm>
              <a:custGeom>
                <a:rect b="b" l="l" r="r" t="t"/>
                <a:pathLst>
                  <a:path extrusionOk="0" h="6704" w="9797">
                    <a:moveTo>
                      <a:pt x="9670" y="1"/>
                    </a:moveTo>
                    <a:lnTo>
                      <a:pt x="9390" y="183"/>
                    </a:lnTo>
                    <a:lnTo>
                      <a:pt x="9446" y="239"/>
                    </a:lnTo>
                    <a:lnTo>
                      <a:pt x="9320" y="407"/>
                    </a:lnTo>
                    <a:cubicBezTo>
                      <a:pt x="9320" y="351"/>
                      <a:pt x="9320" y="351"/>
                      <a:pt x="9264" y="295"/>
                    </a:cubicBezTo>
                    <a:lnTo>
                      <a:pt x="8803" y="588"/>
                    </a:lnTo>
                    <a:cubicBezTo>
                      <a:pt x="8803" y="700"/>
                      <a:pt x="8859" y="756"/>
                      <a:pt x="8859" y="812"/>
                    </a:cubicBezTo>
                    <a:lnTo>
                      <a:pt x="9796" y="183"/>
                    </a:lnTo>
                    <a:cubicBezTo>
                      <a:pt x="9796" y="113"/>
                      <a:pt x="9740" y="57"/>
                      <a:pt x="9670" y="1"/>
                    </a:cubicBezTo>
                    <a:close/>
                    <a:moveTo>
                      <a:pt x="7403" y="1582"/>
                    </a:moveTo>
                    <a:lnTo>
                      <a:pt x="6760" y="1988"/>
                    </a:lnTo>
                    <a:cubicBezTo>
                      <a:pt x="6816" y="1988"/>
                      <a:pt x="6816" y="1988"/>
                      <a:pt x="6816" y="2044"/>
                    </a:cubicBezTo>
                    <a:lnTo>
                      <a:pt x="6760" y="2156"/>
                    </a:lnTo>
                    <a:cubicBezTo>
                      <a:pt x="6760" y="2156"/>
                      <a:pt x="6704" y="2100"/>
                      <a:pt x="6648" y="2044"/>
                    </a:cubicBezTo>
                    <a:lnTo>
                      <a:pt x="5248" y="2981"/>
                    </a:lnTo>
                    <a:cubicBezTo>
                      <a:pt x="5248" y="3093"/>
                      <a:pt x="5192" y="3205"/>
                      <a:pt x="5192" y="3331"/>
                    </a:cubicBezTo>
                    <a:lnTo>
                      <a:pt x="5472" y="3149"/>
                    </a:lnTo>
                    <a:cubicBezTo>
                      <a:pt x="5472" y="3037"/>
                      <a:pt x="5416" y="2981"/>
                      <a:pt x="5416" y="2981"/>
                    </a:cubicBezTo>
                    <a:lnTo>
                      <a:pt x="5598" y="2911"/>
                    </a:lnTo>
                    <a:cubicBezTo>
                      <a:pt x="5598" y="2911"/>
                      <a:pt x="5598" y="2981"/>
                      <a:pt x="5654" y="3037"/>
                    </a:cubicBezTo>
                    <a:lnTo>
                      <a:pt x="7221" y="1932"/>
                    </a:lnTo>
                    <a:cubicBezTo>
                      <a:pt x="7291" y="1806"/>
                      <a:pt x="7347" y="1694"/>
                      <a:pt x="7403" y="1582"/>
                    </a:cubicBezTo>
                    <a:close/>
                    <a:moveTo>
                      <a:pt x="4199" y="3737"/>
                    </a:moveTo>
                    <a:cubicBezTo>
                      <a:pt x="4199" y="3793"/>
                      <a:pt x="4255" y="3793"/>
                      <a:pt x="4255" y="3793"/>
                    </a:cubicBezTo>
                    <a:lnTo>
                      <a:pt x="4143" y="3905"/>
                    </a:lnTo>
                    <a:cubicBezTo>
                      <a:pt x="4143" y="3905"/>
                      <a:pt x="4073" y="3905"/>
                      <a:pt x="4017" y="3849"/>
                    </a:cubicBezTo>
                    <a:lnTo>
                      <a:pt x="2394" y="4954"/>
                    </a:lnTo>
                    <a:cubicBezTo>
                      <a:pt x="2450" y="4954"/>
                      <a:pt x="2562" y="5010"/>
                      <a:pt x="2674" y="5010"/>
                    </a:cubicBezTo>
                    <a:lnTo>
                      <a:pt x="2855" y="4898"/>
                    </a:lnTo>
                    <a:lnTo>
                      <a:pt x="2855" y="4730"/>
                    </a:lnTo>
                    <a:lnTo>
                      <a:pt x="2967" y="4661"/>
                    </a:lnTo>
                    <a:cubicBezTo>
                      <a:pt x="2967" y="4661"/>
                      <a:pt x="3023" y="4730"/>
                      <a:pt x="3023" y="4786"/>
                    </a:cubicBezTo>
                    <a:lnTo>
                      <a:pt x="4423" y="3849"/>
                    </a:lnTo>
                    <a:cubicBezTo>
                      <a:pt x="4367" y="3793"/>
                      <a:pt x="4255" y="3793"/>
                      <a:pt x="4199" y="3737"/>
                    </a:cubicBezTo>
                    <a:close/>
                    <a:moveTo>
                      <a:pt x="701" y="6060"/>
                    </a:moveTo>
                    <a:lnTo>
                      <a:pt x="57" y="6536"/>
                    </a:lnTo>
                    <a:lnTo>
                      <a:pt x="1" y="6592"/>
                    </a:lnTo>
                    <a:lnTo>
                      <a:pt x="1" y="6648"/>
                    </a:lnTo>
                    <a:lnTo>
                      <a:pt x="1" y="6704"/>
                    </a:lnTo>
                    <a:lnTo>
                      <a:pt x="169" y="6704"/>
                    </a:lnTo>
                    <a:lnTo>
                      <a:pt x="868" y="6242"/>
                    </a:lnTo>
                    <a:cubicBezTo>
                      <a:pt x="812" y="6186"/>
                      <a:pt x="756" y="6130"/>
                      <a:pt x="701" y="60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5" name="Google Shape;4325;p51"/>
              <p:cNvSpPr/>
              <p:nvPr/>
            </p:nvSpPr>
            <p:spPr>
              <a:xfrm>
                <a:off x="5674676" y="3599633"/>
                <a:ext cx="39525" cy="21843"/>
              </a:xfrm>
              <a:custGeom>
                <a:rect b="b" l="l" r="r" t="t"/>
                <a:pathLst>
                  <a:path extrusionOk="0" h="294" w="532">
                    <a:moveTo>
                      <a:pt x="0" y="0"/>
                    </a:moveTo>
                    <a:lnTo>
                      <a:pt x="0" y="0"/>
                    </a:lnTo>
                    <a:cubicBezTo>
                      <a:pt x="126" y="126"/>
                      <a:pt x="238" y="182"/>
                      <a:pt x="294" y="238"/>
                    </a:cubicBezTo>
                    <a:cubicBezTo>
                      <a:pt x="350" y="294"/>
                      <a:pt x="420" y="294"/>
                      <a:pt x="420" y="294"/>
                    </a:cubicBezTo>
                    <a:lnTo>
                      <a:pt x="532" y="182"/>
                    </a:lnTo>
                    <a:cubicBezTo>
                      <a:pt x="532" y="182"/>
                      <a:pt x="476" y="182"/>
                      <a:pt x="476" y="126"/>
                    </a:cubicBezTo>
                    <a:cubicBezTo>
                      <a:pt x="294" y="70"/>
                      <a:pt x="182" y="7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6" name="Google Shape;4326;p51"/>
              <p:cNvSpPr/>
              <p:nvPr/>
            </p:nvSpPr>
            <p:spPr>
              <a:xfrm>
                <a:off x="5835824" y="3439526"/>
                <a:ext cx="68649" cy="52007"/>
              </a:xfrm>
              <a:custGeom>
                <a:rect b="b" l="l" r="r" t="t"/>
                <a:pathLst>
                  <a:path extrusionOk="0" h="700" w="924">
                    <a:moveTo>
                      <a:pt x="56" y="0"/>
                    </a:moveTo>
                    <a:cubicBezTo>
                      <a:pt x="56" y="56"/>
                      <a:pt x="0" y="56"/>
                      <a:pt x="0" y="126"/>
                    </a:cubicBezTo>
                    <a:cubicBezTo>
                      <a:pt x="350" y="350"/>
                      <a:pt x="574" y="532"/>
                      <a:pt x="756" y="588"/>
                    </a:cubicBezTo>
                    <a:cubicBezTo>
                      <a:pt x="812" y="644"/>
                      <a:pt x="868" y="700"/>
                      <a:pt x="868" y="700"/>
                    </a:cubicBezTo>
                    <a:lnTo>
                      <a:pt x="924" y="588"/>
                    </a:lnTo>
                    <a:cubicBezTo>
                      <a:pt x="924" y="532"/>
                      <a:pt x="924" y="532"/>
                      <a:pt x="868" y="532"/>
                    </a:cubicBezTo>
                    <a:cubicBezTo>
                      <a:pt x="756" y="406"/>
                      <a:pt x="462" y="182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7" name="Google Shape;4327;p51"/>
              <p:cNvSpPr/>
              <p:nvPr/>
            </p:nvSpPr>
            <p:spPr>
              <a:xfrm>
                <a:off x="5960567" y="3279419"/>
                <a:ext cx="139377" cy="82170"/>
              </a:xfrm>
              <a:custGeom>
                <a:rect b="b" l="l" r="r" t="t"/>
                <a:pathLst>
                  <a:path extrusionOk="0" h="1106" w="1876">
                    <a:moveTo>
                      <a:pt x="126" y="0"/>
                    </a:moveTo>
                    <a:cubicBezTo>
                      <a:pt x="70" y="56"/>
                      <a:pt x="70" y="56"/>
                      <a:pt x="0" y="112"/>
                    </a:cubicBezTo>
                    <a:cubicBezTo>
                      <a:pt x="294" y="238"/>
                      <a:pt x="532" y="350"/>
                      <a:pt x="826" y="462"/>
                    </a:cubicBezTo>
                    <a:cubicBezTo>
                      <a:pt x="938" y="462"/>
                      <a:pt x="994" y="532"/>
                      <a:pt x="1050" y="588"/>
                    </a:cubicBezTo>
                    <a:cubicBezTo>
                      <a:pt x="1344" y="756"/>
                      <a:pt x="1581" y="938"/>
                      <a:pt x="1693" y="994"/>
                    </a:cubicBezTo>
                    <a:cubicBezTo>
                      <a:pt x="1749" y="1050"/>
                      <a:pt x="1749" y="1050"/>
                      <a:pt x="1749" y="1106"/>
                    </a:cubicBezTo>
                    <a:lnTo>
                      <a:pt x="1875" y="938"/>
                    </a:lnTo>
                    <a:lnTo>
                      <a:pt x="1819" y="882"/>
                    </a:lnTo>
                    <a:cubicBezTo>
                      <a:pt x="1637" y="756"/>
                      <a:pt x="994" y="294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28" name="Google Shape;4328;p51"/>
            <p:cNvSpPr/>
            <p:nvPr/>
          </p:nvSpPr>
          <p:spPr>
            <a:xfrm>
              <a:off x="8138099" y="1752367"/>
              <a:ext cx="49133" cy="41213"/>
            </a:xfrm>
            <a:custGeom>
              <a:rect b="b" l="l" r="r" t="t"/>
              <a:pathLst>
                <a:path extrusionOk="0" h="588" w="701">
                  <a:moveTo>
                    <a:pt x="463" y="0"/>
                  </a:moveTo>
                  <a:lnTo>
                    <a:pt x="1" y="350"/>
                  </a:lnTo>
                  <a:cubicBezTo>
                    <a:pt x="57" y="406"/>
                    <a:pt x="57" y="518"/>
                    <a:pt x="57" y="588"/>
                  </a:cubicBezTo>
                  <a:lnTo>
                    <a:pt x="701" y="112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29" name="Google Shape;4329;p51"/>
            <p:cNvGrpSpPr/>
            <p:nvPr/>
          </p:nvGrpSpPr>
          <p:grpSpPr>
            <a:xfrm>
              <a:off x="7629448" y="1376682"/>
              <a:ext cx="469863" cy="1430045"/>
              <a:chOff x="7172112" y="1473516"/>
              <a:chExt cx="498053" cy="1515842"/>
            </a:xfrm>
          </p:grpSpPr>
          <p:sp>
            <p:nvSpPr>
              <p:cNvPr id="4330" name="Google Shape;4330;p51"/>
              <p:cNvSpPr/>
              <p:nvPr/>
            </p:nvSpPr>
            <p:spPr>
              <a:xfrm>
                <a:off x="7442030" y="1473516"/>
                <a:ext cx="35439" cy="172662"/>
              </a:xfrm>
              <a:custGeom>
                <a:rect b="b" l="l" r="r" t="t"/>
                <a:pathLst>
                  <a:path extrusionOk="0" h="2324" w="477">
                    <a:moveTo>
                      <a:pt x="183" y="1"/>
                    </a:moveTo>
                    <a:lnTo>
                      <a:pt x="1" y="2324"/>
                    </a:lnTo>
                    <a:lnTo>
                      <a:pt x="295" y="2324"/>
                    </a:lnTo>
                    <a:lnTo>
                      <a:pt x="476" y="5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31" name="Google Shape;4331;p51"/>
              <p:cNvGrpSpPr/>
              <p:nvPr/>
            </p:nvGrpSpPr>
            <p:grpSpPr>
              <a:xfrm>
                <a:off x="7172112" y="1559848"/>
                <a:ext cx="498053" cy="1429510"/>
                <a:chOff x="7173846" y="1559848"/>
                <a:chExt cx="498053" cy="1429510"/>
              </a:xfrm>
            </p:grpSpPr>
            <p:sp>
              <p:nvSpPr>
                <p:cNvPr id="4332" name="Google Shape;4332;p51"/>
                <p:cNvSpPr/>
                <p:nvPr/>
              </p:nvSpPr>
              <p:spPr>
                <a:xfrm>
                  <a:off x="7347452" y="1559848"/>
                  <a:ext cx="125856" cy="1429510"/>
                </a:xfrm>
                <a:custGeom>
                  <a:rect b="b" l="l" r="r" t="t"/>
                  <a:pathLst>
                    <a:path extrusionOk="0" h="19241" w="1694">
                      <a:moveTo>
                        <a:pt x="1400" y="0"/>
                      </a:moveTo>
                      <a:lnTo>
                        <a:pt x="0" y="19185"/>
                      </a:lnTo>
                      <a:lnTo>
                        <a:pt x="294" y="19241"/>
                      </a:lnTo>
                      <a:lnTo>
                        <a:pt x="169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33" name="Google Shape;4333;p51"/>
                <p:cNvSpPr/>
                <p:nvPr/>
              </p:nvSpPr>
              <p:spPr>
                <a:xfrm>
                  <a:off x="7199897" y="2495530"/>
                  <a:ext cx="190271" cy="95319"/>
                </a:xfrm>
                <a:custGeom>
                  <a:rect b="b" l="l" r="r" t="t"/>
                  <a:pathLst>
                    <a:path extrusionOk="0" h="1638" w="2968">
                      <a:moveTo>
                        <a:pt x="2967" y="0"/>
                      </a:moveTo>
                      <a:cubicBezTo>
                        <a:pt x="2855" y="0"/>
                        <a:pt x="1218" y="350"/>
                        <a:pt x="0" y="1455"/>
                      </a:cubicBezTo>
                      <a:lnTo>
                        <a:pt x="112" y="1637"/>
                      </a:lnTo>
                      <a:cubicBezTo>
                        <a:pt x="1344" y="588"/>
                        <a:pt x="2967" y="238"/>
                        <a:pt x="2967" y="238"/>
                      </a:cubicBezTo>
                      <a:lnTo>
                        <a:pt x="296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34" name="Google Shape;4334;p51"/>
                <p:cNvSpPr/>
                <p:nvPr/>
              </p:nvSpPr>
              <p:spPr>
                <a:xfrm>
                  <a:off x="7173846" y="2196109"/>
                  <a:ext cx="238100" cy="142568"/>
                </a:xfrm>
                <a:custGeom>
                  <a:rect b="b" l="l" r="r" t="t"/>
                  <a:pathLst>
                    <a:path extrusionOk="0" h="2281" w="3611">
                      <a:moveTo>
                        <a:pt x="3611" y="0"/>
                      </a:moveTo>
                      <a:cubicBezTo>
                        <a:pt x="3499" y="0"/>
                        <a:pt x="1162" y="532"/>
                        <a:pt x="1" y="2169"/>
                      </a:cubicBezTo>
                      <a:lnTo>
                        <a:pt x="169" y="2281"/>
                      </a:lnTo>
                      <a:cubicBezTo>
                        <a:pt x="1288" y="700"/>
                        <a:pt x="3611" y="182"/>
                        <a:pt x="3611" y="182"/>
                      </a:cubicBezTo>
                      <a:lnTo>
                        <a:pt x="361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35" name="Google Shape;4335;p51"/>
                <p:cNvSpPr/>
                <p:nvPr/>
              </p:nvSpPr>
              <p:spPr>
                <a:xfrm>
                  <a:off x="7238241" y="1893507"/>
                  <a:ext cx="199700" cy="121689"/>
                </a:xfrm>
                <a:custGeom>
                  <a:rect b="b" l="l" r="r" t="t"/>
                  <a:pathLst>
                    <a:path extrusionOk="0" h="1919" w="3317">
                      <a:moveTo>
                        <a:pt x="3261" y="1"/>
                      </a:moveTo>
                      <a:cubicBezTo>
                        <a:pt x="3149" y="57"/>
                        <a:pt x="1218" y="463"/>
                        <a:pt x="0" y="1806"/>
                      </a:cubicBezTo>
                      <a:lnTo>
                        <a:pt x="112" y="1918"/>
                      </a:lnTo>
                      <a:cubicBezTo>
                        <a:pt x="1344" y="701"/>
                        <a:pt x="3261" y="225"/>
                        <a:pt x="3317" y="225"/>
                      </a:cubicBezTo>
                      <a:lnTo>
                        <a:pt x="326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36" name="Google Shape;4336;p51"/>
                <p:cNvSpPr/>
                <p:nvPr/>
              </p:nvSpPr>
              <p:spPr>
                <a:xfrm>
                  <a:off x="7377616" y="2643152"/>
                  <a:ext cx="190269" cy="130016"/>
                </a:xfrm>
                <a:custGeom>
                  <a:rect b="b" l="l" r="r" t="t"/>
                  <a:pathLst>
                    <a:path extrusionOk="0" h="1750" w="2561">
                      <a:moveTo>
                        <a:pt x="56" y="0"/>
                      </a:moveTo>
                      <a:lnTo>
                        <a:pt x="0" y="168"/>
                      </a:lnTo>
                      <a:cubicBezTo>
                        <a:pt x="0" y="168"/>
                        <a:pt x="1399" y="700"/>
                        <a:pt x="2393" y="1749"/>
                      </a:cubicBezTo>
                      <a:lnTo>
                        <a:pt x="2561" y="1623"/>
                      </a:lnTo>
                      <a:cubicBezTo>
                        <a:pt x="1511" y="518"/>
                        <a:pt x="112" y="0"/>
                        <a:pt x="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37" name="Google Shape;4337;p51"/>
                <p:cNvSpPr/>
                <p:nvPr/>
              </p:nvSpPr>
              <p:spPr>
                <a:xfrm>
                  <a:off x="7399385" y="2339580"/>
                  <a:ext cx="246511" cy="207952"/>
                </a:xfrm>
                <a:custGeom>
                  <a:rect b="b" l="l" r="r" t="t"/>
                  <a:pathLst>
                    <a:path extrusionOk="0" h="2799" w="3318">
                      <a:moveTo>
                        <a:pt x="57" y="0"/>
                      </a:moveTo>
                      <a:lnTo>
                        <a:pt x="1" y="238"/>
                      </a:lnTo>
                      <a:cubicBezTo>
                        <a:pt x="1" y="238"/>
                        <a:pt x="2212" y="1106"/>
                        <a:pt x="3149" y="2799"/>
                      </a:cubicBezTo>
                      <a:lnTo>
                        <a:pt x="3317" y="2687"/>
                      </a:lnTo>
                      <a:cubicBezTo>
                        <a:pt x="2394" y="938"/>
                        <a:pt x="169" y="56"/>
                        <a:pt x="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38" name="Google Shape;4338;p51"/>
                <p:cNvSpPr/>
                <p:nvPr/>
              </p:nvSpPr>
              <p:spPr>
                <a:xfrm>
                  <a:off x="7421228" y="2040169"/>
                  <a:ext cx="250671" cy="213152"/>
                </a:xfrm>
                <a:custGeom>
                  <a:rect b="b" l="l" r="r" t="t"/>
                  <a:pathLst>
                    <a:path extrusionOk="0" h="2869" w="3374">
                      <a:moveTo>
                        <a:pt x="57" y="0"/>
                      </a:moveTo>
                      <a:lnTo>
                        <a:pt x="1" y="238"/>
                      </a:lnTo>
                      <a:cubicBezTo>
                        <a:pt x="1" y="238"/>
                        <a:pt x="2268" y="1119"/>
                        <a:pt x="3149" y="2869"/>
                      </a:cubicBezTo>
                      <a:lnTo>
                        <a:pt x="3373" y="2743"/>
                      </a:lnTo>
                      <a:cubicBezTo>
                        <a:pt x="2450" y="938"/>
                        <a:pt x="169" y="70"/>
                        <a:pt x="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39" name="Google Shape;4339;p51"/>
                <p:cNvSpPr/>
                <p:nvPr/>
              </p:nvSpPr>
              <p:spPr>
                <a:xfrm>
                  <a:off x="7442027" y="1759415"/>
                  <a:ext cx="151843" cy="116519"/>
                </a:xfrm>
                <a:custGeom>
                  <a:rect b="b" l="l" r="r" t="t"/>
                  <a:pathLst>
                    <a:path extrusionOk="0" h="1806" w="2520">
                      <a:moveTo>
                        <a:pt x="71" y="1"/>
                      </a:moveTo>
                      <a:lnTo>
                        <a:pt x="1" y="225"/>
                      </a:lnTo>
                      <a:cubicBezTo>
                        <a:pt x="1" y="225"/>
                        <a:pt x="1344" y="756"/>
                        <a:pt x="2394" y="1806"/>
                      </a:cubicBezTo>
                      <a:lnTo>
                        <a:pt x="2520" y="1624"/>
                      </a:lnTo>
                      <a:cubicBezTo>
                        <a:pt x="1470" y="575"/>
                        <a:pt x="127" y="57"/>
                        <a:pt x="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40" name="Google Shape;4340;p51"/>
                <p:cNvSpPr/>
                <p:nvPr/>
              </p:nvSpPr>
              <p:spPr>
                <a:xfrm>
                  <a:off x="7351612" y="2105623"/>
                  <a:ext cx="82170" cy="783961"/>
                </a:xfrm>
                <a:custGeom>
                  <a:rect b="b" l="l" r="r" t="t"/>
                  <a:pathLst>
                    <a:path extrusionOk="0" h="10552" w="1106">
                      <a:moveTo>
                        <a:pt x="1106" y="1"/>
                      </a:moveTo>
                      <a:lnTo>
                        <a:pt x="1106" y="1"/>
                      </a:lnTo>
                      <a:cubicBezTo>
                        <a:pt x="994" y="238"/>
                        <a:pt x="868" y="406"/>
                        <a:pt x="756" y="644"/>
                      </a:cubicBezTo>
                      <a:lnTo>
                        <a:pt x="700" y="1218"/>
                      </a:lnTo>
                      <a:lnTo>
                        <a:pt x="812" y="1218"/>
                      </a:lnTo>
                      <a:lnTo>
                        <a:pt x="812" y="1400"/>
                      </a:lnTo>
                      <a:cubicBezTo>
                        <a:pt x="812" y="1400"/>
                        <a:pt x="756" y="1456"/>
                        <a:pt x="700" y="1456"/>
                      </a:cubicBezTo>
                      <a:lnTo>
                        <a:pt x="406" y="5248"/>
                      </a:lnTo>
                      <a:lnTo>
                        <a:pt x="518" y="5248"/>
                      </a:lnTo>
                      <a:lnTo>
                        <a:pt x="518" y="5486"/>
                      </a:lnTo>
                      <a:lnTo>
                        <a:pt x="406" y="5486"/>
                      </a:lnTo>
                      <a:lnTo>
                        <a:pt x="168" y="8565"/>
                      </a:lnTo>
                      <a:cubicBezTo>
                        <a:pt x="238" y="8746"/>
                        <a:pt x="350" y="8914"/>
                        <a:pt x="406" y="9096"/>
                      </a:cubicBezTo>
                      <a:lnTo>
                        <a:pt x="518" y="7515"/>
                      </a:lnTo>
                      <a:cubicBezTo>
                        <a:pt x="406" y="7459"/>
                        <a:pt x="350" y="7403"/>
                        <a:pt x="350" y="7403"/>
                      </a:cubicBezTo>
                      <a:lnTo>
                        <a:pt x="406" y="7235"/>
                      </a:lnTo>
                      <a:cubicBezTo>
                        <a:pt x="406" y="7235"/>
                        <a:pt x="462" y="7235"/>
                        <a:pt x="588" y="7291"/>
                      </a:cubicBezTo>
                      <a:lnTo>
                        <a:pt x="812" y="3443"/>
                      </a:lnTo>
                      <a:cubicBezTo>
                        <a:pt x="700" y="3387"/>
                        <a:pt x="644" y="3387"/>
                        <a:pt x="644" y="3387"/>
                      </a:cubicBezTo>
                      <a:lnTo>
                        <a:pt x="700" y="3149"/>
                      </a:lnTo>
                      <a:cubicBezTo>
                        <a:pt x="756" y="3149"/>
                        <a:pt x="756" y="3205"/>
                        <a:pt x="868" y="3205"/>
                      </a:cubicBezTo>
                      <a:lnTo>
                        <a:pt x="1106" y="1"/>
                      </a:lnTo>
                      <a:close/>
                      <a:moveTo>
                        <a:pt x="112" y="9152"/>
                      </a:moveTo>
                      <a:lnTo>
                        <a:pt x="0" y="10496"/>
                      </a:lnTo>
                      <a:cubicBezTo>
                        <a:pt x="112" y="10496"/>
                        <a:pt x="238" y="10552"/>
                        <a:pt x="294" y="10552"/>
                      </a:cubicBezTo>
                      <a:lnTo>
                        <a:pt x="406" y="9208"/>
                      </a:lnTo>
                      <a:cubicBezTo>
                        <a:pt x="294" y="9208"/>
                        <a:pt x="238" y="9208"/>
                        <a:pt x="112" y="915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41" name="Google Shape;4341;p51"/>
                <p:cNvSpPr/>
                <p:nvPr/>
              </p:nvSpPr>
              <p:spPr>
                <a:xfrm>
                  <a:off x="7321448" y="2495527"/>
                  <a:ext cx="68723" cy="38485"/>
                </a:xfrm>
                <a:custGeom>
                  <a:rect b="b" l="l" r="r" t="t"/>
                  <a:pathLst>
                    <a:path extrusionOk="0" h="518" w="925">
                      <a:moveTo>
                        <a:pt x="812" y="0"/>
                      </a:moveTo>
                      <a:cubicBezTo>
                        <a:pt x="644" y="56"/>
                        <a:pt x="350" y="112"/>
                        <a:pt x="0" y="294"/>
                      </a:cubicBezTo>
                      <a:lnTo>
                        <a:pt x="0" y="518"/>
                      </a:lnTo>
                      <a:cubicBezTo>
                        <a:pt x="350" y="350"/>
                        <a:pt x="644" y="294"/>
                        <a:pt x="812" y="238"/>
                      </a:cubicBezTo>
                      <a:lnTo>
                        <a:pt x="924" y="238"/>
                      </a:lnTo>
                      <a:lnTo>
                        <a:pt x="92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42" name="Google Shape;4342;p51"/>
                <p:cNvSpPr/>
                <p:nvPr/>
              </p:nvSpPr>
              <p:spPr>
                <a:xfrm>
                  <a:off x="7377616" y="2196115"/>
                  <a:ext cx="34324" cy="26003"/>
                </a:xfrm>
                <a:custGeom>
                  <a:rect b="b" l="l" r="r" t="t"/>
                  <a:pathLst>
                    <a:path extrusionOk="0" h="350" w="462">
                      <a:moveTo>
                        <a:pt x="350" y="0"/>
                      </a:moveTo>
                      <a:cubicBezTo>
                        <a:pt x="294" y="0"/>
                        <a:pt x="168" y="70"/>
                        <a:pt x="112" y="70"/>
                      </a:cubicBezTo>
                      <a:cubicBezTo>
                        <a:pt x="56" y="182"/>
                        <a:pt x="0" y="238"/>
                        <a:pt x="0" y="350"/>
                      </a:cubicBezTo>
                      <a:cubicBezTo>
                        <a:pt x="112" y="294"/>
                        <a:pt x="238" y="238"/>
                        <a:pt x="350" y="238"/>
                      </a:cubicBezTo>
                      <a:cubicBezTo>
                        <a:pt x="406" y="238"/>
                        <a:pt x="462" y="182"/>
                        <a:pt x="462" y="182"/>
                      </a:cubicBez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43" name="Google Shape;4343;p51"/>
                <p:cNvSpPr/>
                <p:nvPr/>
              </p:nvSpPr>
              <p:spPr>
                <a:xfrm>
                  <a:off x="7377616" y="2643152"/>
                  <a:ext cx="125856" cy="86331"/>
                </a:xfrm>
                <a:custGeom>
                  <a:rect b="b" l="l" r="r" t="t"/>
                  <a:pathLst>
                    <a:path extrusionOk="0" h="1162" w="1694">
                      <a:moveTo>
                        <a:pt x="56" y="0"/>
                      </a:moveTo>
                      <a:lnTo>
                        <a:pt x="0" y="168"/>
                      </a:lnTo>
                      <a:cubicBezTo>
                        <a:pt x="0" y="168"/>
                        <a:pt x="56" y="224"/>
                        <a:pt x="168" y="280"/>
                      </a:cubicBezTo>
                      <a:cubicBezTo>
                        <a:pt x="462" y="406"/>
                        <a:pt x="1106" y="700"/>
                        <a:pt x="1693" y="1162"/>
                      </a:cubicBezTo>
                      <a:cubicBezTo>
                        <a:pt x="1693" y="1050"/>
                        <a:pt x="1637" y="924"/>
                        <a:pt x="1567" y="812"/>
                      </a:cubicBezTo>
                      <a:cubicBezTo>
                        <a:pt x="994" y="406"/>
                        <a:pt x="462" y="112"/>
                        <a:pt x="238" y="56"/>
                      </a:cubicBezTo>
                      <a:cubicBezTo>
                        <a:pt x="112" y="0"/>
                        <a:pt x="56" y="0"/>
                        <a:pt x="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44" name="Google Shape;4344;p51"/>
                <p:cNvSpPr/>
                <p:nvPr/>
              </p:nvSpPr>
              <p:spPr>
                <a:xfrm>
                  <a:off x="7399385" y="2339580"/>
                  <a:ext cx="64562" cy="47846"/>
                </a:xfrm>
                <a:custGeom>
                  <a:rect b="b" l="l" r="r" t="t"/>
                  <a:pathLst>
                    <a:path extrusionOk="0" h="644" w="869">
                      <a:moveTo>
                        <a:pt x="57" y="0"/>
                      </a:moveTo>
                      <a:lnTo>
                        <a:pt x="1" y="238"/>
                      </a:lnTo>
                      <a:cubicBezTo>
                        <a:pt x="1" y="238"/>
                        <a:pt x="57" y="238"/>
                        <a:pt x="169" y="294"/>
                      </a:cubicBezTo>
                      <a:cubicBezTo>
                        <a:pt x="351" y="350"/>
                        <a:pt x="575" y="462"/>
                        <a:pt x="813" y="644"/>
                      </a:cubicBezTo>
                      <a:cubicBezTo>
                        <a:pt x="813" y="518"/>
                        <a:pt x="813" y="462"/>
                        <a:pt x="869" y="406"/>
                      </a:cubicBezTo>
                      <a:cubicBezTo>
                        <a:pt x="575" y="238"/>
                        <a:pt x="351" y="112"/>
                        <a:pt x="225" y="56"/>
                      </a:cubicBezTo>
                      <a:cubicBezTo>
                        <a:pt x="113" y="56"/>
                        <a:pt x="113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45" name="Google Shape;4345;p51"/>
                <p:cNvSpPr/>
                <p:nvPr/>
              </p:nvSpPr>
              <p:spPr>
                <a:xfrm>
                  <a:off x="7455552" y="2057777"/>
                  <a:ext cx="95692" cy="65602"/>
                </a:xfrm>
                <a:custGeom>
                  <a:rect b="b" l="l" r="r" t="t"/>
                  <a:pathLst>
                    <a:path extrusionOk="0" h="883" w="1288">
                      <a:moveTo>
                        <a:pt x="113" y="1"/>
                      </a:moveTo>
                      <a:cubicBezTo>
                        <a:pt x="57" y="57"/>
                        <a:pt x="1" y="113"/>
                        <a:pt x="1" y="183"/>
                      </a:cubicBezTo>
                      <a:cubicBezTo>
                        <a:pt x="294" y="351"/>
                        <a:pt x="700" y="589"/>
                        <a:pt x="1162" y="882"/>
                      </a:cubicBezTo>
                      <a:cubicBezTo>
                        <a:pt x="1162" y="813"/>
                        <a:pt x="1218" y="757"/>
                        <a:pt x="1288" y="701"/>
                      </a:cubicBezTo>
                      <a:cubicBezTo>
                        <a:pt x="812" y="351"/>
                        <a:pt x="406" y="183"/>
                        <a:pt x="1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346" name="Google Shape;4346;p51"/>
            <p:cNvSpPr/>
            <p:nvPr/>
          </p:nvSpPr>
          <p:spPr>
            <a:xfrm>
              <a:off x="7369202" y="2753749"/>
              <a:ext cx="53969" cy="52988"/>
            </a:xfrm>
            <a:custGeom>
              <a:rect b="b" l="l" r="r" t="t"/>
              <a:pathLst>
                <a:path extrusionOk="0" h="756" w="770">
                  <a:moveTo>
                    <a:pt x="476" y="0"/>
                  </a:moveTo>
                  <a:lnTo>
                    <a:pt x="0" y="294"/>
                  </a:lnTo>
                  <a:cubicBezTo>
                    <a:pt x="0" y="462"/>
                    <a:pt x="70" y="574"/>
                    <a:pt x="70" y="756"/>
                  </a:cubicBezTo>
                  <a:lnTo>
                    <a:pt x="770" y="35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51"/>
            <p:cNvSpPr/>
            <p:nvPr/>
          </p:nvSpPr>
          <p:spPr>
            <a:xfrm>
              <a:off x="7112179" y="2793981"/>
              <a:ext cx="1144710" cy="854327"/>
            </a:xfrm>
            <a:custGeom>
              <a:rect b="b" l="l" r="r" t="t"/>
              <a:pathLst>
                <a:path extrusionOk="0" h="12189" w="16332">
                  <a:moveTo>
                    <a:pt x="13533" y="1525"/>
                  </a:moveTo>
                  <a:cubicBezTo>
                    <a:pt x="13700" y="1525"/>
                    <a:pt x="13756" y="1749"/>
                    <a:pt x="13588" y="1819"/>
                  </a:cubicBezTo>
                  <a:lnTo>
                    <a:pt x="13533" y="1819"/>
                  </a:lnTo>
                  <a:cubicBezTo>
                    <a:pt x="13407" y="1819"/>
                    <a:pt x="13351" y="1581"/>
                    <a:pt x="13463" y="1525"/>
                  </a:cubicBezTo>
                  <a:close/>
                  <a:moveTo>
                    <a:pt x="13588" y="5891"/>
                  </a:moveTo>
                  <a:cubicBezTo>
                    <a:pt x="13700" y="5891"/>
                    <a:pt x="13756" y="6129"/>
                    <a:pt x="13644" y="6185"/>
                  </a:cubicBezTo>
                  <a:lnTo>
                    <a:pt x="13588" y="6185"/>
                  </a:lnTo>
                  <a:cubicBezTo>
                    <a:pt x="13407" y="6185"/>
                    <a:pt x="13351" y="5947"/>
                    <a:pt x="13533" y="5891"/>
                  </a:cubicBezTo>
                  <a:close/>
                  <a:moveTo>
                    <a:pt x="12595" y="7123"/>
                  </a:moveTo>
                  <a:cubicBezTo>
                    <a:pt x="12651" y="7123"/>
                    <a:pt x="12707" y="7291"/>
                    <a:pt x="12651" y="7347"/>
                  </a:cubicBezTo>
                  <a:lnTo>
                    <a:pt x="12595" y="7347"/>
                  </a:lnTo>
                  <a:cubicBezTo>
                    <a:pt x="12483" y="7347"/>
                    <a:pt x="12483" y="7179"/>
                    <a:pt x="12539" y="7179"/>
                  </a:cubicBezTo>
                  <a:cubicBezTo>
                    <a:pt x="12595" y="7179"/>
                    <a:pt x="12595" y="7123"/>
                    <a:pt x="12595" y="7123"/>
                  </a:cubicBezTo>
                  <a:close/>
                  <a:moveTo>
                    <a:pt x="1106" y="7291"/>
                  </a:moveTo>
                  <a:cubicBezTo>
                    <a:pt x="1162" y="7291"/>
                    <a:pt x="1218" y="7472"/>
                    <a:pt x="1106" y="7472"/>
                  </a:cubicBezTo>
                  <a:cubicBezTo>
                    <a:pt x="994" y="7472"/>
                    <a:pt x="939" y="7347"/>
                    <a:pt x="1050" y="7291"/>
                  </a:cubicBezTo>
                  <a:close/>
                  <a:moveTo>
                    <a:pt x="757" y="8466"/>
                  </a:moveTo>
                  <a:cubicBezTo>
                    <a:pt x="869" y="8466"/>
                    <a:pt x="939" y="8690"/>
                    <a:pt x="813" y="8746"/>
                  </a:cubicBezTo>
                  <a:lnTo>
                    <a:pt x="757" y="8746"/>
                  </a:lnTo>
                  <a:cubicBezTo>
                    <a:pt x="589" y="8746"/>
                    <a:pt x="519" y="8522"/>
                    <a:pt x="701" y="8466"/>
                  </a:cubicBezTo>
                  <a:close/>
                  <a:moveTo>
                    <a:pt x="1988" y="8816"/>
                  </a:moveTo>
                  <a:cubicBezTo>
                    <a:pt x="2156" y="8816"/>
                    <a:pt x="2212" y="9040"/>
                    <a:pt x="2044" y="9096"/>
                  </a:cubicBezTo>
                  <a:lnTo>
                    <a:pt x="1988" y="9096"/>
                  </a:lnTo>
                  <a:cubicBezTo>
                    <a:pt x="1862" y="9096"/>
                    <a:pt x="1806" y="8872"/>
                    <a:pt x="1918" y="8816"/>
                  </a:cubicBezTo>
                  <a:close/>
                  <a:moveTo>
                    <a:pt x="11839" y="9096"/>
                  </a:moveTo>
                  <a:cubicBezTo>
                    <a:pt x="11895" y="9096"/>
                    <a:pt x="11951" y="9222"/>
                    <a:pt x="11839" y="9278"/>
                  </a:cubicBezTo>
                  <a:cubicBezTo>
                    <a:pt x="11713" y="9278"/>
                    <a:pt x="11657" y="9096"/>
                    <a:pt x="11783" y="9096"/>
                  </a:cubicBezTo>
                  <a:close/>
                  <a:moveTo>
                    <a:pt x="8341" y="9446"/>
                  </a:moveTo>
                  <a:cubicBezTo>
                    <a:pt x="8397" y="9446"/>
                    <a:pt x="8453" y="9627"/>
                    <a:pt x="8341" y="9627"/>
                  </a:cubicBezTo>
                  <a:lnTo>
                    <a:pt x="8285" y="9627"/>
                  </a:lnTo>
                  <a:cubicBezTo>
                    <a:pt x="8215" y="9627"/>
                    <a:pt x="8159" y="9515"/>
                    <a:pt x="8285" y="9446"/>
                  </a:cubicBezTo>
                  <a:close/>
                  <a:moveTo>
                    <a:pt x="9740" y="9739"/>
                  </a:moveTo>
                  <a:cubicBezTo>
                    <a:pt x="9796" y="9739"/>
                    <a:pt x="9852" y="9921"/>
                    <a:pt x="9740" y="9921"/>
                  </a:cubicBezTo>
                  <a:cubicBezTo>
                    <a:pt x="9614" y="9921"/>
                    <a:pt x="9614" y="9795"/>
                    <a:pt x="9684" y="9739"/>
                  </a:cubicBezTo>
                  <a:close/>
                  <a:moveTo>
                    <a:pt x="6410" y="9921"/>
                  </a:moveTo>
                  <a:cubicBezTo>
                    <a:pt x="6536" y="9921"/>
                    <a:pt x="6536" y="10033"/>
                    <a:pt x="6466" y="10089"/>
                  </a:cubicBezTo>
                  <a:lnTo>
                    <a:pt x="6410" y="10089"/>
                  </a:lnTo>
                  <a:cubicBezTo>
                    <a:pt x="6354" y="10089"/>
                    <a:pt x="6298" y="9977"/>
                    <a:pt x="6410" y="9921"/>
                  </a:cubicBezTo>
                  <a:close/>
                  <a:moveTo>
                    <a:pt x="4493" y="10089"/>
                  </a:moveTo>
                  <a:cubicBezTo>
                    <a:pt x="4605" y="10089"/>
                    <a:pt x="4661" y="10215"/>
                    <a:pt x="4549" y="10271"/>
                  </a:cubicBezTo>
                  <a:lnTo>
                    <a:pt x="4493" y="10271"/>
                  </a:lnTo>
                  <a:cubicBezTo>
                    <a:pt x="4437" y="10271"/>
                    <a:pt x="4367" y="10145"/>
                    <a:pt x="4493" y="10089"/>
                  </a:cubicBezTo>
                  <a:close/>
                  <a:moveTo>
                    <a:pt x="3093" y="10271"/>
                  </a:moveTo>
                  <a:cubicBezTo>
                    <a:pt x="3261" y="10271"/>
                    <a:pt x="3387" y="10621"/>
                    <a:pt x="3149" y="10733"/>
                  </a:cubicBezTo>
                  <a:lnTo>
                    <a:pt x="3038" y="10733"/>
                  </a:lnTo>
                  <a:cubicBezTo>
                    <a:pt x="2856" y="10733"/>
                    <a:pt x="2744" y="10383"/>
                    <a:pt x="2968" y="10327"/>
                  </a:cubicBezTo>
                  <a:cubicBezTo>
                    <a:pt x="3038" y="10271"/>
                    <a:pt x="3038" y="10271"/>
                    <a:pt x="3093" y="10271"/>
                  </a:cubicBezTo>
                  <a:close/>
                  <a:moveTo>
                    <a:pt x="8047" y="11377"/>
                  </a:moveTo>
                  <a:cubicBezTo>
                    <a:pt x="8103" y="11377"/>
                    <a:pt x="8159" y="11489"/>
                    <a:pt x="8047" y="11544"/>
                  </a:cubicBezTo>
                  <a:cubicBezTo>
                    <a:pt x="7935" y="11544"/>
                    <a:pt x="7935" y="11377"/>
                    <a:pt x="7991" y="11377"/>
                  </a:cubicBezTo>
                  <a:close/>
                  <a:moveTo>
                    <a:pt x="4549" y="11544"/>
                  </a:moveTo>
                  <a:cubicBezTo>
                    <a:pt x="4717" y="11544"/>
                    <a:pt x="4787" y="11726"/>
                    <a:pt x="4605" y="11782"/>
                  </a:cubicBezTo>
                  <a:cubicBezTo>
                    <a:pt x="4605" y="11838"/>
                    <a:pt x="4605" y="11838"/>
                    <a:pt x="4549" y="11838"/>
                  </a:cubicBezTo>
                  <a:cubicBezTo>
                    <a:pt x="4437" y="11838"/>
                    <a:pt x="4367" y="11614"/>
                    <a:pt x="4493" y="11544"/>
                  </a:cubicBezTo>
                  <a:close/>
                  <a:moveTo>
                    <a:pt x="12707" y="0"/>
                  </a:moveTo>
                  <a:lnTo>
                    <a:pt x="12707" y="0"/>
                  </a:lnTo>
                  <a:cubicBezTo>
                    <a:pt x="12833" y="126"/>
                    <a:pt x="12889" y="294"/>
                    <a:pt x="12945" y="476"/>
                  </a:cubicBezTo>
                  <a:cubicBezTo>
                    <a:pt x="13351" y="1469"/>
                    <a:pt x="13463" y="2449"/>
                    <a:pt x="13351" y="3442"/>
                  </a:cubicBezTo>
                  <a:cubicBezTo>
                    <a:pt x="13407" y="3442"/>
                    <a:pt x="13407" y="3386"/>
                    <a:pt x="13407" y="3386"/>
                  </a:cubicBezTo>
                  <a:lnTo>
                    <a:pt x="13463" y="3386"/>
                  </a:lnTo>
                  <a:cubicBezTo>
                    <a:pt x="13588" y="3386"/>
                    <a:pt x="13644" y="3624"/>
                    <a:pt x="13533" y="3680"/>
                  </a:cubicBezTo>
                  <a:lnTo>
                    <a:pt x="13463" y="3680"/>
                  </a:lnTo>
                  <a:cubicBezTo>
                    <a:pt x="13407" y="3680"/>
                    <a:pt x="13351" y="3680"/>
                    <a:pt x="13351" y="3624"/>
                  </a:cubicBezTo>
                  <a:cubicBezTo>
                    <a:pt x="13057" y="5891"/>
                    <a:pt x="11434" y="7878"/>
                    <a:pt x="9041" y="8816"/>
                  </a:cubicBezTo>
                  <a:cubicBezTo>
                    <a:pt x="8103" y="9166"/>
                    <a:pt x="7166" y="9334"/>
                    <a:pt x="6298" y="9334"/>
                  </a:cubicBezTo>
                  <a:cubicBezTo>
                    <a:pt x="3793" y="9334"/>
                    <a:pt x="1512" y="7990"/>
                    <a:pt x="463" y="5429"/>
                  </a:cubicBezTo>
                  <a:cubicBezTo>
                    <a:pt x="407" y="5248"/>
                    <a:pt x="351" y="5136"/>
                    <a:pt x="295" y="4968"/>
                  </a:cubicBezTo>
                  <a:cubicBezTo>
                    <a:pt x="1" y="6185"/>
                    <a:pt x="1" y="7472"/>
                    <a:pt x="295" y="8746"/>
                  </a:cubicBezTo>
                  <a:cubicBezTo>
                    <a:pt x="994" y="9278"/>
                    <a:pt x="1750" y="9977"/>
                    <a:pt x="2450" y="11027"/>
                  </a:cubicBezTo>
                  <a:cubicBezTo>
                    <a:pt x="3499" y="11614"/>
                    <a:pt x="4605" y="11964"/>
                    <a:pt x="5654" y="12132"/>
                  </a:cubicBezTo>
                  <a:cubicBezTo>
                    <a:pt x="5710" y="12076"/>
                    <a:pt x="5710" y="12020"/>
                    <a:pt x="5766" y="12020"/>
                  </a:cubicBezTo>
                  <a:lnTo>
                    <a:pt x="5892" y="12020"/>
                  </a:lnTo>
                  <a:cubicBezTo>
                    <a:pt x="5948" y="12020"/>
                    <a:pt x="6060" y="12076"/>
                    <a:pt x="6060" y="12132"/>
                  </a:cubicBezTo>
                  <a:cubicBezTo>
                    <a:pt x="6242" y="12132"/>
                    <a:pt x="6466" y="12188"/>
                    <a:pt x="6648" y="12188"/>
                  </a:cubicBezTo>
                  <a:cubicBezTo>
                    <a:pt x="12063" y="12188"/>
                    <a:pt x="16331" y="6423"/>
                    <a:pt x="13239" y="350"/>
                  </a:cubicBezTo>
                  <a:cubicBezTo>
                    <a:pt x="13057" y="238"/>
                    <a:pt x="12889" y="126"/>
                    <a:pt x="12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51"/>
            <p:cNvSpPr/>
            <p:nvPr/>
          </p:nvSpPr>
          <p:spPr>
            <a:xfrm>
              <a:off x="7283831" y="2818443"/>
              <a:ext cx="984835" cy="1010277"/>
            </a:xfrm>
            <a:custGeom>
              <a:rect b="b" l="l" r="r" t="t"/>
              <a:pathLst>
                <a:path extrusionOk="0" h="14414" w="14051">
                  <a:moveTo>
                    <a:pt x="12133" y="1932"/>
                  </a:moveTo>
                  <a:cubicBezTo>
                    <a:pt x="12301" y="1932"/>
                    <a:pt x="12413" y="2282"/>
                    <a:pt x="12189" y="2394"/>
                  </a:cubicBezTo>
                  <a:lnTo>
                    <a:pt x="12133" y="2394"/>
                  </a:lnTo>
                  <a:cubicBezTo>
                    <a:pt x="11895" y="2394"/>
                    <a:pt x="11783" y="2044"/>
                    <a:pt x="12007" y="1988"/>
                  </a:cubicBezTo>
                  <a:cubicBezTo>
                    <a:pt x="12063" y="1932"/>
                    <a:pt x="12063" y="1932"/>
                    <a:pt x="12133" y="1932"/>
                  </a:cubicBezTo>
                  <a:close/>
                  <a:moveTo>
                    <a:pt x="12833" y="3219"/>
                  </a:moveTo>
                  <a:cubicBezTo>
                    <a:pt x="13001" y="3219"/>
                    <a:pt x="13057" y="3443"/>
                    <a:pt x="12889" y="3499"/>
                  </a:cubicBezTo>
                  <a:lnTo>
                    <a:pt x="12833" y="3499"/>
                  </a:lnTo>
                  <a:cubicBezTo>
                    <a:pt x="12707" y="3499"/>
                    <a:pt x="12651" y="3275"/>
                    <a:pt x="12763" y="3219"/>
                  </a:cubicBezTo>
                  <a:close/>
                  <a:moveTo>
                    <a:pt x="12245" y="4199"/>
                  </a:moveTo>
                  <a:cubicBezTo>
                    <a:pt x="12483" y="4199"/>
                    <a:pt x="12595" y="4549"/>
                    <a:pt x="12357" y="4675"/>
                  </a:cubicBezTo>
                  <a:lnTo>
                    <a:pt x="12245" y="4675"/>
                  </a:lnTo>
                  <a:cubicBezTo>
                    <a:pt x="12063" y="4675"/>
                    <a:pt x="11951" y="4325"/>
                    <a:pt x="12189" y="4269"/>
                  </a:cubicBezTo>
                  <a:lnTo>
                    <a:pt x="12245" y="4199"/>
                  </a:lnTo>
                  <a:close/>
                  <a:moveTo>
                    <a:pt x="13532" y="4675"/>
                  </a:moveTo>
                  <a:cubicBezTo>
                    <a:pt x="13644" y="4675"/>
                    <a:pt x="13644" y="4843"/>
                    <a:pt x="13588" y="4843"/>
                  </a:cubicBezTo>
                  <a:lnTo>
                    <a:pt x="13532" y="4843"/>
                  </a:lnTo>
                  <a:cubicBezTo>
                    <a:pt x="13462" y="4843"/>
                    <a:pt x="13406" y="4731"/>
                    <a:pt x="13462" y="4675"/>
                  </a:cubicBezTo>
                  <a:close/>
                  <a:moveTo>
                    <a:pt x="13001" y="5598"/>
                  </a:moveTo>
                  <a:cubicBezTo>
                    <a:pt x="13113" y="5598"/>
                    <a:pt x="13182" y="5836"/>
                    <a:pt x="13001" y="5892"/>
                  </a:cubicBezTo>
                  <a:lnTo>
                    <a:pt x="12945" y="5892"/>
                  </a:lnTo>
                  <a:cubicBezTo>
                    <a:pt x="12833" y="5892"/>
                    <a:pt x="12763" y="5724"/>
                    <a:pt x="12945" y="5598"/>
                  </a:cubicBezTo>
                  <a:close/>
                  <a:moveTo>
                    <a:pt x="12007" y="6886"/>
                  </a:moveTo>
                  <a:cubicBezTo>
                    <a:pt x="12245" y="6886"/>
                    <a:pt x="12357" y="7235"/>
                    <a:pt x="12133" y="7291"/>
                  </a:cubicBezTo>
                  <a:lnTo>
                    <a:pt x="12007" y="7291"/>
                  </a:lnTo>
                  <a:cubicBezTo>
                    <a:pt x="11839" y="7291"/>
                    <a:pt x="11713" y="6998"/>
                    <a:pt x="11951" y="6886"/>
                  </a:cubicBezTo>
                  <a:close/>
                  <a:moveTo>
                    <a:pt x="13238" y="7347"/>
                  </a:moveTo>
                  <a:cubicBezTo>
                    <a:pt x="13350" y="7347"/>
                    <a:pt x="13406" y="7585"/>
                    <a:pt x="13238" y="7641"/>
                  </a:cubicBezTo>
                  <a:lnTo>
                    <a:pt x="13182" y="7641"/>
                  </a:lnTo>
                  <a:cubicBezTo>
                    <a:pt x="13057" y="7641"/>
                    <a:pt x="13001" y="7473"/>
                    <a:pt x="13182" y="7417"/>
                  </a:cubicBezTo>
                  <a:cubicBezTo>
                    <a:pt x="13182" y="7347"/>
                    <a:pt x="13182" y="7347"/>
                    <a:pt x="13238" y="7347"/>
                  </a:cubicBezTo>
                  <a:close/>
                  <a:moveTo>
                    <a:pt x="11139" y="8117"/>
                  </a:moveTo>
                  <a:cubicBezTo>
                    <a:pt x="11307" y="8117"/>
                    <a:pt x="11363" y="8341"/>
                    <a:pt x="11195" y="8397"/>
                  </a:cubicBezTo>
                  <a:lnTo>
                    <a:pt x="11139" y="8397"/>
                  </a:lnTo>
                  <a:cubicBezTo>
                    <a:pt x="10958" y="8397"/>
                    <a:pt x="10958" y="8117"/>
                    <a:pt x="11139" y="8117"/>
                  </a:cubicBezTo>
                  <a:close/>
                  <a:moveTo>
                    <a:pt x="12483" y="8817"/>
                  </a:moveTo>
                  <a:cubicBezTo>
                    <a:pt x="12763" y="8817"/>
                    <a:pt x="12763" y="9222"/>
                    <a:pt x="12483" y="9278"/>
                  </a:cubicBezTo>
                  <a:cubicBezTo>
                    <a:pt x="12245" y="9278"/>
                    <a:pt x="12189" y="8873"/>
                    <a:pt x="12483" y="8817"/>
                  </a:cubicBezTo>
                  <a:close/>
                  <a:moveTo>
                    <a:pt x="10902" y="9922"/>
                  </a:moveTo>
                  <a:cubicBezTo>
                    <a:pt x="11014" y="9922"/>
                    <a:pt x="11084" y="10216"/>
                    <a:pt x="10902" y="10216"/>
                  </a:cubicBezTo>
                  <a:lnTo>
                    <a:pt x="10846" y="10216"/>
                  </a:lnTo>
                  <a:cubicBezTo>
                    <a:pt x="10734" y="10216"/>
                    <a:pt x="10664" y="9922"/>
                    <a:pt x="10846" y="9922"/>
                  </a:cubicBezTo>
                  <a:close/>
                  <a:moveTo>
                    <a:pt x="9264" y="10916"/>
                  </a:moveTo>
                  <a:cubicBezTo>
                    <a:pt x="9446" y="10916"/>
                    <a:pt x="9502" y="11140"/>
                    <a:pt x="9334" y="11195"/>
                  </a:cubicBezTo>
                  <a:lnTo>
                    <a:pt x="9264" y="11195"/>
                  </a:lnTo>
                  <a:cubicBezTo>
                    <a:pt x="9152" y="11195"/>
                    <a:pt x="9096" y="10972"/>
                    <a:pt x="9208" y="10916"/>
                  </a:cubicBezTo>
                  <a:close/>
                  <a:moveTo>
                    <a:pt x="10734" y="11433"/>
                  </a:moveTo>
                  <a:cubicBezTo>
                    <a:pt x="10790" y="11433"/>
                    <a:pt x="10846" y="11545"/>
                    <a:pt x="10734" y="11615"/>
                  </a:cubicBezTo>
                  <a:lnTo>
                    <a:pt x="10664" y="11615"/>
                  </a:lnTo>
                  <a:cubicBezTo>
                    <a:pt x="10608" y="11615"/>
                    <a:pt x="10552" y="11489"/>
                    <a:pt x="10664" y="11433"/>
                  </a:cubicBezTo>
                  <a:close/>
                  <a:moveTo>
                    <a:pt x="7165" y="11965"/>
                  </a:moveTo>
                  <a:cubicBezTo>
                    <a:pt x="7459" y="11965"/>
                    <a:pt x="7459" y="12371"/>
                    <a:pt x="7235" y="12371"/>
                  </a:cubicBezTo>
                  <a:lnTo>
                    <a:pt x="7165" y="12371"/>
                  </a:lnTo>
                  <a:cubicBezTo>
                    <a:pt x="6941" y="12371"/>
                    <a:pt x="6886" y="11965"/>
                    <a:pt x="7165" y="11965"/>
                  </a:cubicBezTo>
                  <a:close/>
                  <a:moveTo>
                    <a:pt x="5066" y="12539"/>
                  </a:moveTo>
                  <a:cubicBezTo>
                    <a:pt x="5192" y="12539"/>
                    <a:pt x="5248" y="12721"/>
                    <a:pt x="5136" y="12777"/>
                  </a:cubicBezTo>
                  <a:cubicBezTo>
                    <a:pt x="5066" y="12777"/>
                    <a:pt x="5066" y="12833"/>
                    <a:pt x="5066" y="12833"/>
                  </a:cubicBezTo>
                  <a:cubicBezTo>
                    <a:pt x="4898" y="12833"/>
                    <a:pt x="4842" y="12595"/>
                    <a:pt x="5010" y="12539"/>
                  </a:cubicBezTo>
                  <a:close/>
                  <a:moveTo>
                    <a:pt x="2212" y="12665"/>
                  </a:moveTo>
                  <a:cubicBezTo>
                    <a:pt x="2394" y="12665"/>
                    <a:pt x="2450" y="12889"/>
                    <a:pt x="2268" y="12945"/>
                  </a:cubicBezTo>
                  <a:lnTo>
                    <a:pt x="2212" y="12945"/>
                  </a:lnTo>
                  <a:cubicBezTo>
                    <a:pt x="2100" y="12945"/>
                    <a:pt x="2044" y="12721"/>
                    <a:pt x="2156" y="12665"/>
                  </a:cubicBezTo>
                  <a:close/>
                  <a:moveTo>
                    <a:pt x="8985" y="12315"/>
                  </a:moveTo>
                  <a:cubicBezTo>
                    <a:pt x="9152" y="12315"/>
                    <a:pt x="9334" y="12371"/>
                    <a:pt x="9334" y="12483"/>
                  </a:cubicBezTo>
                  <a:cubicBezTo>
                    <a:pt x="9390" y="12665"/>
                    <a:pt x="9208" y="12889"/>
                    <a:pt x="8915" y="13015"/>
                  </a:cubicBezTo>
                  <a:cubicBezTo>
                    <a:pt x="8803" y="13071"/>
                    <a:pt x="8691" y="13071"/>
                    <a:pt x="8565" y="13071"/>
                  </a:cubicBezTo>
                  <a:cubicBezTo>
                    <a:pt x="8397" y="13071"/>
                    <a:pt x="8285" y="13015"/>
                    <a:pt x="8285" y="12889"/>
                  </a:cubicBezTo>
                  <a:cubicBezTo>
                    <a:pt x="8159" y="12721"/>
                    <a:pt x="8397" y="12483"/>
                    <a:pt x="8691" y="12371"/>
                  </a:cubicBezTo>
                  <a:cubicBezTo>
                    <a:pt x="8803" y="12371"/>
                    <a:pt x="8915" y="12315"/>
                    <a:pt x="8985" y="12315"/>
                  </a:cubicBezTo>
                  <a:close/>
                  <a:moveTo>
                    <a:pt x="4143" y="13364"/>
                  </a:moveTo>
                  <a:cubicBezTo>
                    <a:pt x="4255" y="13364"/>
                    <a:pt x="4311" y="13588"/>
                    <a:pt x="4199" y="13644"/>
                  </a:cubicBezTo>
                  <a:lnTo>
                    <a:pt x="4143" y="13644"/>
                  </a:lnTo>
                  <a:cubicBezTo>
                    <a:pt x="3961" y="13644"/>
                    <a:pt x="3905" y="13420"/>
                    <a:pt x="4087" y="13364"/>
                  </a:cubicBezTo>
                  <a:close/>
                  <a:moveTo>
                    <a:pt x="6116" y="13476"/>
                  </a:moveTo>
                  <a:cubicBezTo>
                    <a:pt x="6298" y="13476"/>
                    <a:pt x="6410" y="13826"/>
                    <a:pt x="6186" y="13882"/>
                  </a:cubicBezTo>
                  <a:lnTo>
                    <a:pt x="6060" y="13882"/>
                  </a:lnTo>
                  <a:cubicBezTo>
                    <a:pt x="5892" y="13882"/>
                    <a:pt x="5766" y="13588"/>
                    <a:pt x="6004" y="13476"/>
                  </a:cubicBezTo>
                  <a:close/>
                  <a:moveTo>
                    <a:pt x="10790" y="1"/>
                  </a:moveTo>
                  <a:cubicBezTo>
                    <a:pt x="13882" y="6074"/>
                    <a:pt x="9614" y="11839"/>
                    <a:pt x="4199" y="11839"/>
                  </a:cubicBezTo>
                  <a:cubicBezTo>
                    <a:pt x="4017" y="11839"/>
                    <a:pt x="3793" y="11783"/>
                    <a:pt x="3611" y="11783"/>
                  </a:cubicBezTo>
                  <a:cubicBezTo>
                    <a:pt x="3667" y="11895"/>
                    <a:pt x="3611" y="12021"/>
                    <a:pt x="3499" y="12077"/>
                  </a:cubicBezTo>
                  <a:lnTo>
                    <a:pt x="3443" y="12077"/>
                  </a:lnTo>
                  <a:cubicBezTo>
                    <a:pt x="3261" y="12077"/>
                    <a:pt x="3149" y="11895"/>
                    <a:pt x="3205" y="11783"/>
                  </a:cubicBezTo>
                  <a:cubicBezTo>
                    <a:pt x="2156" y="11615"/>
                    <a:pt x="1050" y="11265"/>
                    <a:pt x="1" y="10678"/>
                  </a:cubicBezTo>
                  <a:lnTo>
                    <a:pt x="1" y="10678"/>
                  </a:lnTo>
                  <a:cubicBezTo>
                    <a:pt x="239" y="10972"/>
                    <a:pt x="407" y="11377"/>
                    <a:pt x="644" y="11727"/>
                  </a:cubicBezTo>
                  <a:lnTo>
                    <a:pt x="700" y="11727"/>
                  </a:lnTo>
                  <a:cubicBezTo>
                    <a:pt x="756" y="11671"/>
                    <a:pt x="756" y="11671"/>
                    <a:pt x="812" y="11671"/>
                  </a:cubicBezTo>
                  <a:cubicBezTo>
                    <a:pt x="994" y="11671"/>
                    <a:pt x="1106" y="12021"/>
                    <a:pt x="868" y="12077"/>
                  </a:cubicBezTo>
                  <a:lnTo>
                    <a:pt x="812" y="12133"/>
                  </a:lnTo>
                  <a:cubicBezTo>
                    <a:pt x="994" y="12483"/>
                    <a:pt x="1162" y="12889"/>
                    <a:pt x="1288" y="13364"/>
                  </a:cubicBezTo>
                  <a:cubicBezTo>
                    <a:pt x="2506" y="14064"/>
                    <a:pt x="3849" y="14414"/>
                    <a:pt x="5304" y="14414"/>
                  </a:cubicBezTo>
                  <a:cubicBezTo>
                    <a:pt x="6410" y="14414"/>
                    <a:pt x="7515" y="14232"/>
                    <a:pt x="8635" y="13826"/>
                  </a:cubicBezTo>
                  <a:lnTo>
                    <a:pt x="8635" y="13770"/>
                  </a:lnTo>
                  <a:lnTo>
                    <a:pt x="8747" y="13770"/>
                  </a:lnTo>
                  <a:cubicBezTo>
                    <a:pt x="11951" y="12483"/>
                    <a:pt x="14050" y="9628"/>
                    <a:pt x="14050" y="6424"/>
                  </a:cubicBezTo>
                  <a:cubicBezTo>
                    <a:pt x="14050" y="5486"/>
                    <a:pt x="13882" y="4549"/>
                    <a:pt x="13462" y="3569"/>
                  </a:cubicBezTo>
                  <a:lnTo>
                    <a:pt x="13462" y="3499"/>
                  </a:lnTo>
                  <a:lnTo>
                    <a:pt x="13462" y="3443"/>
                  </a:lnTo>
                  <a:cubicBezTo>
                    <a:pt x="12889" y="2044"/>
                    <a:pt x="11951" y="882"/>
                    <a:pt x="10790" y="1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49" name="Google Shape;4349;p51"/>
            <p:cNvGrpSpPr/>
            <p:nvPr/>
          </p:nvGrpSpPr>
          <p:grpSpPr>
            <a:xfrm>
              <a:off x="7185774" y="2737068"/>
              <a:ext cx="428675" cy="367833"/>
              <a:chOff x="6701819" y="2915520"/>
              <a:chExt cx="454393" cy="389901"/>
            </a:xfrm>
          </p:grpSpPr>
          <p:sp>
            <p:nvSpPr>
              <p:cNvPr id="4350" name="Google Shape;4350;p51"/>
              <p:cNvSpPr/>
              <p:nvPr/>
            </p:nvSpPr>
            <p:spPr>
              <a:xfrm>
                <a:off x="7065721" y="2915520"/>
                <a:ext cx="90491" cy="39599"/>
              </a:xfrm>
              <a:custGeom>
                <a:rect b="b" l="l" r="r" t="t"/>
                <a:pathLst>
                  <a:path extrusionOk="0" h="533" w="1218">
                    <a:moveTo>
                      <a:pt x="1050" y="0"/>
                    </a:moveTo>
                    <a:cubicBezTo>
                      <a:pt x="700" y="56"/>
                      <a:pt x="406" y="182"/>
                      <a:pt x="56" y="294"/>
                    </a:cubicBezTo>
                    <a:cubicBezTo>
                      <a:pt x="0" y="294"/>
                      <a:pt x="0" y="350"/>
                      <a:pt x="0" y="406"/>
                    </a:cubicBezTo>
                    <a:cubicBezTo>
                      <a:pt x="56" y="462"/>
                      <a:pt x="56" y="532"/>
                      <a:pt x="112" y="532"/>
                    </a:cubicBezTo>
                    <a:lnTo>
                      <a:pt x="168" y="532"/>
                    </a:lnTo>
                    <a:cubicBezTo>
                      <a:pt x="462" y="406"/>
                      <a:pt x="756" y="294"/>
                      <a:pt x="1106" y="238"/>
                    </a:cubicBezTo>
                    <a:cubicBezTo>
                      <a:pt x="1162" y="182"/>
                      <a:pt x="1218" y="112"/>
                      <a:pt x="1162" y="56"/>
                    </a:cubicBezTo>
                    <a:cubicBezTo>
                      <a:pt x="1162" y="56"/>
                      <a:pt x="1106" y="0"/>
                      <a:pt x="10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1" name="Google Shape;4351;p51"/>
              <p:cNvSpPr/>
              <p:nvPr/>
            </p:nvSpPr>
            <p:spPr>
              <a:xfrm>
                <a:off x="6939863" y="2959205"/>
                <a:ext cx="86405" cy="52006"/>
              </a:xfrm>
              <a:custGeom>
                <a:rect b="b" l="l" r="r" t="t"/>
                <a:pathLst>
                  <a:path extrusionOk="0" h="700" w="1163">
                    <a:moveTo>
                      <a:pt x="994" y="0"/>
                    </a:moveTo>
                    <a:cubicBezTo>
                      <a:pt x="645" y="168"/>
                      <a:pt x="351" y="350"/>
                      <a:pt x="57" y="518"/>
                    </a:cubicBezTo>
                    <a:cubicBezTo>
                      <a:pt x="1" y="574"/>
                      <a:pt x="1" y="644"/>
                      <a:pt x="1" y="700"/>
                    </a:cubicBezTo>
                    <a:lnTo>
                      <a:pt x="183" y="700"/>
                    </a:lnTo>
                    <a:cubicBezTo>
                      <a:pt x="463" y="518"/>
                      <a:pt x="757" y="350"/>
                      <a:pt x="1050" y="224"/>
                    </a:cubicBezTo>
                    <a:cubicBezTo>
                      <a:pt x="1106" y="168"/>
                      <a:pt x="1162" y="112"/>
                      <a:pt x="1106" y="56"/>
                    </a:cubicBezTo>
                    <a:lnTo>
                      <a:pt x="10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2" name="Google Shape;4352;p51"/>
              <p:cNvSpPr/>
              <p:nvPr/>
            </p:nvSpPr>
            <p:spPr>
              <a:xfrm>
                <a:off x="6701819" y="3053784"/>
                <a:ext cx="177862" cy="251637"/>
              </a:xfrm>
              <a:custGeom>
                <a:rect b="b" l="l" r="r" t="t"/>
                <a:pathLst>
                  <a:path extrusionOk="0" h="3387" w="2394">
                    <a:moveTo>
                      <a:pt x="2211" y="1"/>
                    </a:moveTo>
                    <a:cubicBezTo>
                      <a:pt x="462" y="1526"/>
                      <a:pt x="56" y="3219"/>
                      <a:pt x="56" y="3275"/>
                    </a:cubicBezTo>
                    <a:cubicBezTo>
                      <a:pt x="0" y="3331"/>
                      <a:pt x="56" y="3387"/>
                      <a:pt x="112" y="3387"/>
                    </a:cubicBezTo>
                    <a:cubicBezTo>
                      <a:pt x="168" y="3387"/>
                      <a:pt x="238" y="3387"/>
                      <a:pt x="238" y="3331"/>
                    </a:cubicBezTo>
                    <a:cubicBezTo>
                      <a:pt x="238" y="3275"/>
                      <a:pt x="700" y="1638"/>
                      <a:pt x="2337" y="182"/>
                    </a:cubicBezTo>
                    <a:cubicBezTo>
                      <a:pt x="2393" y="126"/>
                      <a:pt x="2393" y="70"/>
                      <a:pt x="23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53" name="Google Shape;4353;p51"/>
            <p:cNvSpPr/>
            <p:nvPr/>
          </p:nvSpPr>
          <p:spPr>
            <a:xfrm>
              <a:off x="7953760" y="1084615"/>
              <a:ext cx="1303534" cy="510606"/>
            </a:xfrm>
            <a:custGeom>
              <a:rect b="b" l="l" r="r" t="t"/>
              <a:pathLst>
                <a:path extrusionOk="0" h="7285" w="18598">
                  <a:moveTo>
                    <a:pt x="5858" y="0"/>
                  </a:moveTo>
                  <a:cubicBezTo>
                    <a:pt x="3863" y="0"/>
                    <a:pt x="1870" y="357"/>
                    <a:pt x="0" y="1075"/>
                  </a:cubicBezTo>
                  <a:cubicBezTo>
                    <a:pt x="2099" y="3818"/>
                    <a:pt x="5136" y="5791"/>
                    <a:pt x="8396" y="6728"/>
                  </a:cubicBezTo>
                  <a:cubicBezTo>
                    <a:pt x="9741" y="7107"/>
                    <a:pt x="11132" y="7285"/>
                    <a:pt x="12527" y="7285"/>
                  </a:cubicBezTo>
                  <a:cubicBezTo>
                    <a:pt x="14586" y="7285"/>
                    <a:pt x="16654" y="6897"/>
                    <a:pt x="18597" y="6197"/>
                  </a:cubicBezTo>
                  <a:cubicBezTo>
                    <a:pt x="16442" y="3524"/>
                    <a:pt x="13420" y="1425"/>
                    <a:pt x="10089" y="543"/>
                  </a:cubicBezTo>
                  <a:cubicBezTo>
                    <a:pt x="8708" y="182"/>
                    <a:pt x="7283" y="0"/>
                    <a:pt x="5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51"/>
            <p:cNvSpPr/>
            <p:nvPr/>
          </p:nvSpPr>
          <p:spPr>
            <a:xfrm>
              <a:off x="8170481" y="1343319"/>
              <a:ext cx="1075040" cy="249240"/>
            </a:xfrm>
            <a:custGeom>
              <a:rect b="b" l="l" r="r" t="t"/>
              <a:pathLst>
                <a:path extrusionOk="0" h="3556" w="15338">
                  <a:moveTo>
                    <a:pt x="1" y="407"/>
                  </a:moveTo>
                  <a:cubicBezTo>
                    <a:pt x="27" y="440"/>
                    <a:pt x="54" y="457"/>
                    <a:pt x="82" y="467"/>
                  </a:cubicBezTo>
                  <a:lnTo>
                    <a:pt x="82" y="467"/>
                  </a:lnTo>
                  <a:cubicBezTo>
                    <a:pt x="55" y="447"/>
                    <a:pt x="28" y="427"/>
                    <a:pt x="1" y="407"/>
                  </a:cubicBezTo>
                  <a:close/>
                  <a:moveTo>
                    <a:pt x="11433" y="589"/>
                  </a:moveTo>
                  <a:cubicBezTo>
                    <a:pt x="11083" y="757"/>
                    <a:pt x="10790" y="826"/>
                    <a:pt x="10440" y="938"/>
                  </a:cubicBezTo>
                  <a:lnTo>
                    <a:pt x="11083" y="1106"/>
                  </a:lnTo>
                  <a:cubicBezTo>
                    <a:pt x="11139" y="994"/>
                    <a:pt x="11251" y="826"/>
                    <a:pt x="11433" y="589"/>
                  </a:cubicBezTo>
                  <a:close/>
                  <a:moveTo>
                    <a:pt x="82" y="467"/>
                  </a:moveTo>
                  <a:lnTo>
                    <a:pt x="82" y="467"/>
                  </a:lnTo>
                  <a:cubicBezTo>
                    <a:pt x="703" y="921"/>
                    <a:pt x="1374" y="1359"/>
                    <a:pt x="2044" y="1694"/>
                  </a:cubicBezTo>
                  <a:cubicBezTo>
                    <a:pt x="1988" y="1526"/>
                    <a:pt x="1862" y="1344"/>
                    <a:pt x="1806" y="1176"/>
                  </a:cubicBezTo>
                  <a:cubicBezTo>
                    <a:pt x="1232" y="994"/>
                    <a:pt x="700" y="757"/>
                    <a:pt x="183" y="477"/>
                  </a:cubicBezTo>
                  <a:cubicBezTo>
                    <a:pt x="146" y="477"/>
                    <a:pt x="113" y="477"/>
                    <a:pt x="82" y="467"/>
                  </a:cubicBezTo>
                  <a:close/>
                  <a:moveTo>
                    <a:pt x="13001" y="1"/>
                  </a:moveTo>
                  <a:cubicBezTo>
                    <a:pt x="12707" y="127"/>
                    <a:pt x="12357" y="295"/>
                    <a:pt x="12007" y="407"/>
                  </a:cubicBezTo>
                  <a:cubicBezTo>
                    <a:pt x="11951" y="407"/>
                    <a:pt x="11895" y="407"/>
                    <a:pt x="11895" y="477"/>
                  </a:cubicBezTo>
                  <a:cubicBezTo>
                    <a:pt x="11601" y="757"/>
                    <a:pt x="11433" y="994"/>
                    <a:pt x="11307" y="1176"/>
                  </a:cubicBezTo>
                  <a:lnTo>
                    <a:pt x="15337" y="2282"/>
                  </a:lnTo>
                  <a:cubicBezTo>
                    <a:pt x="14638" y="1456"/>
                    <a:pt x="13882" y="701"/>
                    <a:pt x="13001" y="1"/>
                  </a:cubicBezTo>
                  <a:close/>
                  <a:moveTo>
                    <a:pt x="2100" y="1232"/>
                  </a:moveTo>
                  <a:lnTo>
                    <a:pt x="2100" y="1232"/>
                  </a:lnTo>
                  <a:cubicBezTo>
                    <a:pt x="2156" y="1456"/>
                    <a:pt x="2282" y="1694"/>
                    <a:pt x="2450" y="1876"/>
                  </a:cubicBezTo>
                  <a:cubicBezTo>
                    <a:pt x="3331" y="2338"/>
                    <a:pt x="4255" y="2688"/>
                    <a:pt x="5192" y="2981"/>
                  </a:cubicBezTo>
                  <a:lnTo>
                    <a:pt x="5304" y="2981"/>
                  </a:lnTo>
                  <a:lnTo>
                    <a:pt x="5304" y="3037"/>
                  </a:lnTo>
                  <a:cubicBezTo>
                    <a:pt x="5654" y="3093"/>
                    <a:pt x="5948" y="3149"/>
                    <a:pt x="6242" y="3205"/>
                  </a:cubicBezTo>
                  <a:cubicBezTo>
                    <a:pt x="5892" y="2744"/>
                    <a:pt x="5654" y="2226"/>
                    <a:pt x="5542" y="1750"/>
                  </a:cubicBezTo>
                  <a:cubicBezTo>
                    <a:pt x="4381" y="1694"/>
                    <a:pt x="3205" y="1582"/>
                    <a:pt x="2100" y="1232"/>
                  </a:cubicBezTo>
                  <a:close/>
                  <a:moveTo>
                    <a:pt x="9096" y="1288"/>
                  </a:moveTo>
                  <a:cubicBezTo>
                    <a:pt x="8103" y="1526"/>
                    <a:pt x="7109" y="1694"/>
                    <a:pt x="6060" y="1694"/>
                  </a:cubicBezTo>
                  <a:lnTo>
                    <a:pt x="5780" y="1694"/>
                  </a:lnTo>
                  <a:cubicBezTo>
                    <a:pt x="5948" y="2282"/>
                    <a:pt x="6186" y="2800"/>
                    <a:pt x="6592" y="3331"/>
                  </a:cubicBezTo>
                  <a:cubicBezTo>
                    <a:pt x="7529" y="3499"/>
                    <a:pt x="8509" y="3555"/>
                    <a:pt x="9502" y="3555"/>
                  </a:cubicBezTo>
                  <a:lnTo>
                    <a:pt x="9740" y="3555"/>
                  </a:lnTo>
                  <a:cubicBezTo>
                    <a:pt x="9334" y="2744"/>
                    <a:pt x="9152" y="1876"/>
                    <a:pt x="9096" y="1288"/>
                  </a:cubicBezTo>
                  <a:close/>
                  <a:moveTo>
                    <a:pt x="9908" y="1106"/>
                  </a:moveTo>
                  <a:cubicBezTo>
                    <a:pt x="9684" y="1176"/>
                    <a:pt x="9502" y="1232"/>
                    <a:pt x="9334" y="1232"/>
                  </a:cubicBezTo>
                  <a:cubicBezTo>
                    <a:pt x="9390" y="1806"/>
                    <a:pt x="9558" y="2688"/>
                    <a:pt x="9978" y="3555"/>
                  </a:cubicBezTo>
                  <a:cubicBezTo>
                    <a:pt x="11783" y="3499"/>
                    <a:pt x="13588" y="3149"/>
                    <a:pt x="15281" y="2576"/>
                  </a:cubicBezTo>
                  <a:lnTo>
                    <a:pt x="9908" y="1106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55" name="Google Shape;4355;p51"/>
            <p:cNvGrpSpPr/>
            <p:nvPr/>
          </p:nvGrpSpPr>
          <p:grpSpPr>
            <a:xfrm>
              <a:off x="7949835" y="1099825"/>
              <a:ext cx="1307457" cy="492721"/>
              <a:chOff x="7511720" y="1180049"/>
              <a:chExt cx="1385899" cy="522282"/>
            </a:xfrm>
          </p:grpSpPr>
          <p:sp>
            <p:nvSpPr>
              <p:cNvPr id="4356" name="Google Shape;4356;p51"/>
              <p:cNvSpPr/>
              <p:nvPr/>
            </p:nvSpPr>
            <p:spPr>
              <a:xfrm>
                <a:off x="7511720" y="1234433"/>
                <a:ext cx="1385899" cy="399261"/>
              </a:xfrm>
              <a:custGeom>
                <a:rect b="b" l="l" r="r" t="t"/>
                <a:pathLst>
                  <a:path extrusionOk="0" h="5374" w="18654">
                    <a:moveTo>
                      <a:pt x="56" y="0"/>
                    </a:moveTo>
                    <a:lnTo>
                      <a:pt x="0" y="294"/>
                    </a:lnTo>
                    <a:lnTo>
                      <a:pt x="18597" y="5374"/>
                    </a:lnTo>
                    <a:lnTo>
                      <a:pt x="18653" y="508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7" name="Google Shape;4357;p51"/>
              <p:cNvSpPr/>
              <p:nvPr/>
            </p:nvSpPr>
            <p:spPr>
              <a:xfrm>
                <a:off x="8131355" y="1416376"/>
                <a:ext cx="94656" cy="264179"/>
              </a:xfrm>
              <a:custGeom>
                <a:rect b="b" l="l" r="r" t="t"/>
                <a:pathLst>
                  <a:path extrusionOk="0" h="3975" w="1568">
                    <a:moveTo>
                      <a:pt x="0" y="0"/>
                    </a:moveTo>
                    <a:cubicBezTo>
                      <a:pt x="0" y="126"/>
                      <a:pt x="56" y="2519"/>
                      <a:pt x="1400" y="3974"/>
                    </a:cubicBezTo>
                    <a:lnTo>
                      <a:pt x="1568" y="3848"/>
                    </a:lnTo>
                    <a:cubicBezTo>
                      <a:pt x="238" y="2393"/>
                      <a:pt x="168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8" name="Google Shape;4358;p51"/>
              <p:cNvSpPr/>
              <p:nvPr/>
            </p:nvSpPr>
            <p:spPr>
              <a:xfrm>
                <a:off x="7841289" y="1338361"/>
                <a:ext cx="86390" cy="228746"/>
              </a:xfrm>
              <a:custGeom>
                <a:rect b="b" l="l" r="r" t="t"/>
                <a:pathLst>
                  <a:path extrusionOk="0" h="3569" w="1274">
                    <a:moveTo>
                      <a:pt x="0" y="1"/>
                    </a:moveTo>
                    <a:cubicBezTo>
                      <a:pt x="0" y="70"/>
                      <a:pt x="0" y="2044"/>
                      <a:pt x="1106" y="3569"/>
                    </a:cubicBezTo>
                    <a:lnTo>
                      <a:pt x="1274" y="3387"/>
                    </a:lnTo>
                    <a:cubicBezTo>
                      <a:pt x="224" y="1988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9" name="Google Shape;4359;p51"/>
              <p:cNvSpPr/>
              <p:nvPr/>
            </p:nvSpPr>
            <p:spPr>
              <a:xfrm>
                <a:off x="8559673" y="1408078"/>
                <a:ext cx="129052" cy="130010"/>
              </a:xfrm>
              <a:custGeom>
                <a:rect b="b" l="l" r="r" t="t"/>
                <a:pathLst>
                  <a:path extrusionOk="0" h="2212" w="2226">
                    <a:moveTo>
                      <a:pt x="2100" y="0"/>
                    </a:moveTo>
                    <a:cubicBezTo>
                      <a:pt x="826" y="812"/>
                      <a:pt x="70" y="2043"/>
                      <a:pt x="1" y="2099"/>
                    </a:cubicBezTo>
                    <a:lnTo>
                      <a:pt x="238" y="2211"/>
                    </a:lnTo>
                    <a:cubicBezTo>
                      <a:pt x="238" y="2211"/>
                      <a:pt x="994" y="994"/>
                      <a:pt x="2225" y="168"/>
                    </a:cubicBezTo>
                    <a:lnTo>
                      <a:pt x="21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0" name="Google Shape;4360;p51"/>
              <p:cNvSpPr/>
              <p:nvPr/>
            </p:nvSpPr>
            <p:spPr>
              <a:xfrm>
                <a:off x="8269608" y="1282205"/>
                <a:ext cx="190267" cy="177869"/>
              </a:xfrm>
              <a:custGeom>
                <a:rect b="b" l="l" r="r" t="t"/>
                <a:pathLst>
                  <a:path extrusionOk="0" h="2799" w="3331">
                    <a:moveTo>
                      <a:pt x="3275" y="0"/>
                    </a:moveTo>
                    <a:cubicBezTo>
                      <a:pt x="1344" y="588"/>
                      <a:pt x="56" y="2561"/>
                      <a:pt x="0" y="2687"/>
                    </a:cubicBezTo>
                    <a:lnTo>
                      <a:pt x="238" y="2799"/>
                    </a:lnTo>
                    <a:cubicBezTo>
                      <a:pt x="238" y="2799"/>
                      <a:pt x="1456" y="756"/>
                      <a:pt x="3331" y="238"/>
                    </a:cubicBezTo>
                    <a:lnTo>
                      <a:pt x="3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1" name="Google Shape;4361;p51"/>
              <p:cNvSpPr/>
              <p:nvPr/>
            </p:nvSpPr>
            <p:spPr>
              <a:xfrm>
                <a:off x="7979565" y="1195949"/>
                <a:ext cx="220502" cy="182028"/>
              </a:xfrm>
              <a:custGeom>
                <a:rect b="b" l="l" r="r" t="t"/>
                <a:pathLst>
                  <a:path extrusionOk="0" h="2800" w="3387">
                    <a:moveTo>
                      <a:pt x="3331" y="1"/>
                    </a:moveTo>
                    <a:cubicBezTo>
                      <a:pt x="1400" y="588"/>
                      <a:pt x="56" y="2617"/>
                      <a:pt x="0" y="2743"/>
                    </a:cubicBezTo>
                    <a:lnTo>
                      <a:pt x="238" y="2799"/>
                    </a:lnTo>
                    <a:cubicBezTo>
                      <a:pt x="238" y="2799"/>
                      <a:pt x="1512" y="756"/>
                      <a:pt x="3387" y="238"/>
                    </a:cubicBezTo>
                    <a:lnTo>
                      <a:pt x="33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2" name="Google Shape;4362;p51"/>
              <p:cNvSpPr/>
              <p:nvPr/>
            </p:nvSpPr>
            <p:spPr>
              <a:xfrm>
                <a:off x="7711280" y="1180049"/>
                <a:ext cx="124816" cy="124071"/>
              </a:xfrm>
              <a:custGeom>
                <a:rect b="b" l="l" r="r" t="t"/>
                <a:pathLst>
                  <a:path extrusionOk="0" h="2212" w="2156">
                    <a:moveTo>
                      <a:pt x="2044" y="1"/>
                    </a:moveTo>
                    <a:cubicBezTo>
                      <a:pt x="757" y="812"/>
                      <a:pt x="1" y="2044"/>
                      <a:pt x="1" y="2100"/>
                    </a:cubicBezTo>
                    <a:lnTo>
                      <a:pt x="169" y="2212"/>
                    </a:lnTo>
                    <a:cubicBezTo>
                      <a:pt x="169" y="2212"/>
                      <a:pt x="925" y="994"/>
                      <a:pt x="2156" y="169"/>
                    </a:cubicBezTo>
                    <a:lnTo>
                      <a:pt x="20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3" name="Google Shape;4363;p51"/>
              <p:cNvSpPr/>
              <p:nvPr/>
            </p:nvSpPr>
            <p:spPr>
              <a:xfrm>
                <a:off x="8131349" y="1620101"/>
                <a:ext cx="762118" cy="39599"/>
              </a:xfrm>
              <a:custGeom>
                <a:rect b="b" l="l" r="r" t="t"/>
                <a:pathLst>
                  <a:path extrusionOk="0" h="533" w="10258">
                    <a:moveTo>
                      <a:pt x="112" y="532"/>
                    </a:moveTo>
                    <a:lnTo>
                      <a:pt x="112" y="532"/>
                    </a:lnTo>
                    <a:lnTo>
                      <a:pt x="112" y="532"/>
                    </a:lnTo>
                    <a:close/>
                    <a:moveTo>
                      <a:pt x="56" y="532"/>
                    </a:moveTo>
                    <a:lnTo>
                      <a:pt x="112" y="532"/>
                    </a:lnTo>
                    <a:lnTo>
                      <a:pt x="56" y="532"/>
                    </a:lnTo>
                    <a:close/>
                    <a:moveTo>
                      <a:pt x="56" y="532"/>
                    </a:moveTo>
                    <a:lnTo>
                      <a:pt x="56" y="532"/>
                    </a:lnTo>
                    <a:lnTo>
                      <a:pt x="56" y="532"/>
                    </a:lnTo>
                    <a:close/>
                    <a:moveTo>
                      <a:pt x="56" y="532"/>
                    </a:moveTo>
                    <a:lnTo>
                      <a:pt x="56" y="532"/>
                    </a:lnTo>
                    <a:lnTo>
                      <a:pt x="56" y="532"/>
                    </a:lnTo>
                    <a:close/>
                    <a:moveTo>
                      <a:pt x="0" y="532"/>
                    </a:moveTo>
                    <a:lnTo>
                      <a:pt x="0" y="532"/>
                    </a:lnTo>
                    <a:lnTo>
                      <a:pt x="0" y="532"/>
                    </a:lnTo>
                    <a:close/>
                    <a:moveTo>
                      <a:pt x="10257" y="1"/>
                    </a:moveTo>
                    <a:lnTo>
                      <a:pt x="10257" y="1"/>
                    </a:lnTo>
                    <a:lnTo>
                      <a:pt x="10257" y="1"/>
                    </a:lnTo>
                    <a:close/>
                    <a:moveTo>
                      <a:pt x="10257" y="1"/>
                    </a:moveTo>
                    <a:lnTo>
                      <a:pt x="102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4" name="Google Shape;4364;p51"/>
              <p:cNvSpPr/>
              <p:nvPr/>
            </p:nvSpPr>
            <p:spPr>
              <a:xfrm>
                <a:off x="8481738" y="1507853"/>
                <a:ext cx="395191" cy="116519"/>
              </a:xfrm>
              <a:custGeom>
                <a:rect b="b" l="l" r="r" t="t"/>
                <a:pathLst>
                  <a:path extrusionOk="0" h="1638" w="5598">
                    <a:moveTo>
                      <a:pt x="532" y="0"/>
                    </a:moveTo>
                    <a:cubicBezTo>
                      <a:pt x="350" y="56"/>
                      <a:pt x="182" y="112"/>
                      <a:pt x="0" y="168"/>
                    </a:cubicBezTo>
                    <a:lnTo>
                      <a:pt x="5373" y="1638"/>
                    </a:lnTo>
                    <a:cubicBezTo>
                      <a:pt x="5429" y="1638"/>
                      <a:pt x="5485" y="1568"/>
                      <a:pt x="5597" y="1568"/>
                    </a:cubicBezTo>
                    <a:lnTo>
                      <a:pt x="5541" y="1512"/>
                    </a:lnTo>
                    <a:cubicBezTo>
                      <a:pt x="5485" y="1456"/>
                      <a:pt x="5485" y="1400"/>
                      <a:pt x="5429" y="1344"/>
                    </a:cubicBezTo>
                    <a:lnTo>
                      <a:pt x="1399" y="238"/>
                    </a:lnTo>
                    <a:cubicBezTo>
                      <a:pt x="1287" y="350"/>
                      <a:pt x="1287" y="406"/>
                      <a:pt x="1287" y="406"/>
                    </a:cubicBezTo>
                    <a:lnTo>
                      <a:pt x="1050" y="294"/>
                    </a:lnTo>
                    <a:lnTo>
                      <a:pt x="1175" y="168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5" name="Google Shape;4365;p51"/>
              <p:cNvSpPr/>
              <p:nvPr/>
            </p:nvSpPr>
            <p:spPr>
              <a:xfrm>
                <a:off x="8408917" y="1498470"/>
                <a:ext cx="78015" cy="203861"/>
              </a:xfrm>
              <a:custGeom>
                <a:rect b="b" l="l" r="r" t="t"/>
                <a:pathLst>
                  <a:path extrusionOk="0" h="2324" w="882">
                    <a:moveTo>
                      <a:pt x="238" y="0"/>
                    </a:moveTo>
                    <a:cubicBezTo>
                      <a:pt x="182" y="56"/>
                      <a:pt x="56" y="56"/>
                      <a:pt x="0" y="56"/>
                    </a:cubicBezTo>
                    <a:cubicBezTo>
                      <a:pt x="56" y="644"/>
                      <a:pt x="238" y="1512"/>
                      <a:pt x="644" y="2323"/>
                    </a:cubicBezTo>
                    <a:lnTo>
                      <a:pt x="882" y="2323"/>
                    </a:lnTo>
                    <a:cubicBezTo>
                      <a:pt x="462" y="1456"/>
                      <a:pt x="294" y="574"/>
                      <a:pt x="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6" name="Google Shape;4366;p51"/>
              <p:cNvSpPr/>
              <p:nvPr/>
            </p:nvSpPr>
            <p:spPr>
              <a:xfrm>
                <a:off x="8559666" y="1473516"/>
                <a:ext cx="69763" cy="64562"/>
              </a:xfrm>
              <a:custGeom>
                <a:rect b="b" l="l" r="r" t="t"/>
                <a:pathLst>
                  <a:path extrusionOk="0" h="869" w="939">
                    <a:moveTo>
                      <a:pt x="938" y="1"/>
                    </a:moveTo>
                    <a:cubicBezTo>
                      <a:pt x="770" y="57"/>
                      <a:pt x="644" y="113"/>
                      <a:pt x="476" y="113"/>
                    </a:cubicBezTo>
                    <a:cubicBezTo>
                      <a:pt x="294" y="350"/>
                      <a:pt x="182" y="518"/>
                      <a:pt x="126" y="630"/>
                    </a:cubicBezTo>
                    <a:lnTo>
                      <a:pt x="1" y="756"/>
                    </a:lnTo>
                    <a:lnTo>
                      <a:pt x="238" y="868"/>
                    </a:lnTo>
                    <a:cubicBezTo>
                      <a:pt x="238" y="868"/>
                      <a:pt x="238" y="812"/>
                      <a:pt x="350" y="700"/>
                    </a:cubicBezTo>
                    <a:cubicBezTo>
                      <a:pt x="476" y="518"/>
                      <a:pt x="644" y="28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67" name="Google Shape;4367;p51"/>
            <p:cNvSpPr/>
            <p:nvPr/>
          </p:nvSpPr>
          <p:spPr>
            <a:xfrm>
              <a:off x="5922526" y="2009318"/>
              <a:ext cx="1353508" cy="711133"/>
            </a:xfrm>
            <a:custGeom>
              <a:rect b="b" l="l" r="r" t="t"/>
              <a:pathLst>
                <a:path extrusionOk="0" h="10146" w="19311">
                  <a:moveTo>
                    <a:pt x="16624" y="0"/>
                  </a:moveTo>
                  <a:cubicBezTo>
                    <a:pt x="16442" y="644"/>
                    <a:pt x="16218" y="1288"/>
                    <a:pt x="15924" y="1875"/>
                  </a:cubicBezTo>
                  <a:lnTo>
                    <a:pt x="17730" y="938"/>
                  </a:lnTo>
                  <a:lnTo>
                    <a:pt x="17967" y="882"/>
                  </a:lnTo>
                  <a:lnTo>
                    <a:pt x="19129" y="238"/>
                  </a:lnTo>
                  <a:cubicBezTo>
                    <a:pt x="18317" y="126"/>
                    <a:pt x="17492" y="70"/>
                    <a:pt x="16624" y="0"/>
                  </a:cubicBezTo>
                  <a:close/>
                  <a:moveTo>
                    <a:pt x="19311" y="588"/>
                  </a:moveTo>
                  <a:lnTo>
                    <a:pt x="18023" y="1176"/>
                  </a:lnTo>
                  <a:lnTo>
                    <a:pt x="16680" y="1819"/>
                  </a:lnTo>
                  <a:cubicBezTo>
                    <a:pt x="16736" y="2225"/>
                    <a:pt x="16862" y="3149"/>
                    <a:pt x="16680" y="4268"/>
                  </a:cubicBezTo>
                  <a:cubicBezTo>
                    <a:pt x="17674" y="3149"/>
                    <a:pt x="18611" y="1931"/>
                    <a:pt x="19311" y="588"/>
                  </a:cubicBezTo>
                  <a:close/>
                  <a:moveTo>
                    <a:pt x="16442" y="1931"/>
                  </a:moveTo>
                  <a:lnTo>
                    <a:pt x="15631" y="2337"/>
                  </a:lnTo>
                  <a:cubicBezTo>
                    <a:pt x="14931" y="3569"/>
                    <a:pt x="13937" y="4618"/>
                    <a:pt x="12888" y="5486"/>
                  </a:cubicBezTo>
                  <a:cubicBezTo>
                    <a:pt x="12832" y="6185"/>
                    <a:pt x="12720" y="6997"/>
                    <a:pt x="12370" y="7767"/>
                  </a:cubicBezTo>
                  <a:cubicBezTo>
                    <a:pt x="13825" y="6885"/>
                    <a:pt x="15169" y="5836"/>
                    <a:pt x="16330" y="4618"/>
                  </a:cubicBezTo>
                  <a:cubicBezTo>
                    <a:pt x="16568" y="3499"/>
                    <a:pt x="16512" y="2393"/>
                    <a:pt x="16442" y="1931"/>
                  </a:cubicBezTo>
                  <a:close/>
                  <a:moveTo>
                    <a:pt x="12594" y="5724"/>
                  </a:moveTo>
                  <a:lnTo>
                    <a:pt x="12594" y="5724"/>
                  </a:lnTo>
                  <a:cubicBezTo>
                    <a:pt x="12076" y="6185"/>
                    <a:pt x="11545" y="6591"/>
                    <a:pt x="10971" y="6997"/>
                  </a:cubicBezTo>
                  <a:cubicBezTo>
                    <a:pt x="10327" y="7417"/>
                    <a:pt x="9571" y="7823"/>
                    <a:pt x="8746" y="8116"/>
                  </a:cubicBezTo>
                  <a:cubicBezTo>
                    <a:pt x="8634" y="8578"/>
                    <a:pt x="8578" y="8984"/>
                    <a:pt x="8396" y="9446"/>
                  </a:cubicBezTo>
                  <a:cubicBezTo>
                    <a:pt x="9390" y="9166"/>
                    <a:pt x="10327" y="8816"/>
                    <a:pt x="11265" y="8340"/>
                  </a:cubicBezTo>
                  <a:cubicBezTo>
                    <a:pt x="11489" y="8228"/>
                    <a:pt x="11726" y="8116"/>
                    <a:pt x="11964" y="7935"/>
                  </a:cubicBezTo>
                  <a:cubicBezTo>
                    <a:pt x="12370" y="7235"/>
                    <a:pt x="12538" y="6479"/>
                    <a:pt x="12594" y="5724"/>
                  </a:cubicBezTo>
                  <a:close/>
                  <a:moveTo>
                    <a:pt x="350" y="9096"/>
                  </a:moveTo>
                  <a:cubicBezTo>
                    <a:pt x="238" y="9278"/>
                    <a:pt x="126" y="9446"/>
                    <a:pt x="0" y="9628"/>
                  </a:cubicBezTo>
                  <a:lnTo>
                    <a:pt x="1120" y="9096"/>
                  </a:lnTo>
                  <a:close/>
                  <a:moveTo>
                    <a:pt x="8466" y="8228"/>
                  </a:moveTo>
                  <a:cubicBezTo>
                    <a:pt x="7291" y="8578"/>
                    <a:pt x="6017" y="8872"/>
                    <a:pt x="4730" y="8984"/>
                  </a:cubicBezTo>
                  <a:cubicBezTo>
                    <a:pt x="4730" y="9334"/>
                    <a:pt x="4674" y="9684"/>
                    <a:pt x="4618" y="10090"/>
                  </a:cubicBezTo>
                  <a:cubicBezTo>
                    <a:pt x="5779" y="10034"/>
                    <a:pt x="6941" y="9866"/>
                    <a:pt x="8046" y="9516"/>
                  </a:cubicBezTo>
                  <a:cubicBezTo>
                    <a:pt x="8284" y="9096"/>
                    <a:pt x="8396" y="8634"/>
                    <a:pt x="8466" y="8228"/>
                  </a:cubicBezTo>
                  <a:close/>
                  <a:moveTo>
                    <a:pt x="4436" y="8984"/>
                  </a:moveTo>
                  <a:lnTo>
                    <a:pt x="4436" y="8984"/>
                  </a:lnTo>
                  <a:cubicBezTo>
                    <a:pt x="3680" y="9096"/>
                    <a:pt x="2869" y="9096"/>
                    <a:pt x="2043" y="9096"/>
                  </a:cubicBezTo>
                  <a:lnTo>
                    <a:pt x="1819" y="9096"/>
                  </a:lnTo>
                  <a:lnTo>
                    <a:pt x="182" y="9922"/>
                  </a:lnTo>
                  <a:cubicBezTo>
                    <a:pt x="1176" y="10090"/>
                    <a:pt x="2169" y="10146"/>
                    <a:pt x="3219" y="10146"/>
                  </a:cubicBezTo>
                  <a:lnTo>
                    <a:pt x="4380" y="10146"/>
                  </a:lnTo>
                  <a:cubicBezTo>
                    <a:pt x="4436" y="9740"/>
                    <a:pt x="4436" y="9334"/>
                    <a:pt x="4436" y="8984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68" name="Google Shape;4368;p51"/>
            <p:cNvGrpSpPr/>
            <p:nvPr/>
          </p:nvGrpSpPr>
          <p:grpSpPr>
            <a:xfrm>
              <a:off x="5934300" y="1978619"/>
              <a:ext cx="1557556" cy="741825"/>
              <a:chOff x="5375262" y="2111567"/>
              <a:chExt cx="1651003" cy="786331"/>
            </a:xfrm>
          </p:grpSpPr>
          <p:sp>
            <p:nvSpPr>
              <p:cNvPr id="4369" name="Google Shape;4369;p51"/>
              <p:cNvSpPr/>
              <p:nvPr/>
            </p:nvSpPr>
            <p:spPr>
              <a:xfrm>
                <a:off x="5375262" y="2157630"/>
                <a:ext cx="1434722" cy="711364"/>
              </a:xfrm>
              <a:custGeom>
                <a:rect b="b" l="l" r="r" t="t"/>
                <a:pathLst>
                  <a:path extrusionOk="0" h="9852" w="19647">
                    <a:moveTo>
                      <a:pt x="19535" y="0"/>
                    </a:moveTo>
                    <a:lnTo>
                      <a:pt x="0" y="9558"/>
                    </a:lnTo>
                    <a:lnTo>
                      <a:pt x="112" y="9852"/>
                    </a:lnTo>
                    <a:lnTo>
                      <a:pt x="19647" y="294"/>
                    </a:lnTo>
                    <a:lnTo>
                      <a:pt x="195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0" name="Google Shape;4370;p51"/>
              <p:cNvSpPr/>
              <p:nvPr/>
            </p:nvSpPr>
            <p:spPr>
              <a:xfrm>
                <a:off x="5652767" y="2500647"/>
                <a:ext cx="199704" cy="142570"/>
              </a:xfrm>
              <a:custGeom>
                <a:rect b="b" l="l" r="r" t="t"/>
                <a:pathLst>
                  <a:path extrusionOk="0" h="2226" w="3205">
                    <a:moveTo>
                      <a:pt x="56" y="0"/>
                    </a:moveTo>
                    <a:lnTo>
                      <a:pt x="0" y="238"/>
                    </a:lnTo>
                    <a:cubicBezTo>
                      <a:pt x="1694" y="826"/>
                      <a:pt x="3037" y="2225"/>
                      <a:pt x="3037" y="2225"/>
                    </a:cubicBezTo>
                    <a:lnTo>
                      <a:pt x="3205" y="2043"/>
                    </a:lnTo>
                    <a:cubicBezTo>
                      <a:pt x="3149" y="1987"/>
                      <a:pt x="1862" y="588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1" name="Google Shape;4371;p51"/>
              <p:cNvSpPr/>
              <p:nvPr/>
            </p:nvSpPr>
            <p:spPr>
              <a:xfrm>
                <a:off x="5886711" y="2326089"/>
                <a:ext cx="269313" cy="165357"/>
              </a:xfrm>
              <a:custGeom>
                <a:rect b="b" l="l" r="r" t="t"/>
                <a:pathLst>
                  <a:path extrusionOk="0" h="2450" w="4199">
                    <a:moveTo>
                      <a:pt x="1" y="0"/>
                    </a:moveTo>
                    <a:lnTo>
                      <a:pt x="1" y="294"/>
                    </a:lnTo>
                    <a:cubicBezTo>
                      <a:pt x="2156" y="462"/>
                      <a:pt x="4017" y="2449"/>
                      <a:pt x="4017" y="2449"/>
                    </a:cubicBezTo>
                    <a:lnTo>
                      <a:pt x="4199" y="2323"/>
                    </a:lnTo>
                    <a:cubicBezTo>
                      <a:pt x="4143" y="2211"/>
                      <a:pt x="2338" y="224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2" name="Google Shape;4372;p51"/>
              <p:cNvSpPr/>
              <p:nvPr/>
            </p:nvSpPr>
            <p:spPr>
              <a:xfrm>
                <a:off x="6225643" y="2201249"/>
                <a:ext cx="238124" cy="142571"/>
              </a:xfrm>
              <a:custGeom>
                <a:rect b="b" l="l" r="r" t="t"/>
                <a:pathLst>
                  <a:path extrusionOk="0" h="2338" w="3681">
                    <a:moveTo>
                      <a:pt x="57" y="0"/>
                    </a:moveTo>
                    <a:lnTo>
                      <a:pt x="1" y="238"/>
                    </a:lnTo>
                    <a:cubicBezTo>
                      <a:pt x="1932" y="700"/>
                      <a:pt x="3443" y="2337"/>
                      <a:pt x="3499" y="2337"/>
                    </a:cubicBezTo>
                    <a:lnTo>
                      <a:pt x="3681" y="2169"/>
                    </a:lnTo>
                    <a:cubicBezTo>
                      <a:pt x="3625" y="2099"/>
                      <a:pt x="2044" y="476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3" name="Google Shape;4373;p51"/>
              <p:cNvSpPr/>
              <p:nvPr/>
            </p:nvSpPr>
            <p:spPr>
              <a:xfrm>
                <a:off x="5969734" y="2545907"/>
                <a:ext cx="91609" cy="296078"/>
              </a:xfrm>
              <a:custGeom>
                <a:rect b="b" l="l" r="r" t="t"/>
                <a:pathLst>
                  <a:path extrusionOk="0" h="4731" w="1400">
                    <a:moveTo>
                      <a:pt x="980" y="1"/>
                    </a:moveTo>
                    <a:lnTo>
                      <a:pt x="700" y="57"/>
                    </a:lnTo>
                    <a:cubicBezTo>
                      <a:pt x="700" y="127"/>
                      <a:pt x="1162" y="2743"/>
                      <a:pt x="0" y="4605"/>
                    </a:cubicBezTo>
                    <a:lnTo>
                      <a:pt x="224" y="4730"/>
                    </a:lnTo>
                    <a:cubicBezTo>
                      <a:pt x="1400" y="2799"/>
                      <a:pt x="980" y="127"/>
                      <a:pt x="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4" name="Google Shape;4374;p51"/>
              <p:cNvSpPr/>
              <p:nvPr/>
            </p:nvSpPr>
            <p:spPr>
              <a:xfrm>
                <a:off x="6571864" y="2269884"/>
                <a:ext cx="52019" cy="203866"/>
              </a:xfrm>
              <a:custGeom>
                <a:rect b="b" l="l" r="r" t="t"/>
                <a:pathLst>
                  <a:path extrusionOk="0" h="3331" w="700">
                    <a:moveTo>
                      <a:pt x="168" y="1"/>
                    </a:moveTo>
                    <a:cubicBezTo>
                      <a:pt x="168" y="57"/>
                      <a:pt x="406" y="1638"/>
                      <a:pt x="0" y="3275"/>
                    </a:cubicBezTo>
                    <a:lnTo>
                      <a:pt x="238" y="3331"/>
                    </a:lnTo>
                    <a:cubicBezTo>
                      <a:pt x="700" y="1694"/>
                      <a:pt x="406" y="57"/>
                      <a:pt x="4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5" name="Google Shape;4375;p51"/>
              <p:cNvSpPr/>
              <p:nvPr/>
            </p:nvSpPr>
            <p:spPr>
              <a:xfrm>
                <a:off x="6679976" y="2111567"/>
                <a:ext cx="346289" cy="124073"/>
              </a:xfrm>
              <a:custGeom>
                <a:rect b="b" l="l" r="r" t="t"/>
                <a:pathLst>
                  <a:path extrusionOk="0" h="1670" w="4661">
                    <a:moveTo>
                      <a:pt x="3484" y="1"/>
                    </a:moveTo>
                    <a:cubicBezTo>
                      <a:pt x="3098" y="1"/>
                      <a:pt x="2703" y="88"/>
                      <a:pt x="2337" y="270"/>
                    </a:cubicBezTo>
                    <a:lnTo>
                      <a:pt x="1" y="1376"/>
                    </a:lnTo>
                    <a:lnTo>
                      <a:pt x="183" y="1670"/>
                    </a:lnTo>
                    <a:lnTo>
                      <a:pt x="2505" y="564"/>
                    </a:lnTo>
                    <a:cubicBezTo>
                      <a:pt x="2815" y="410"/>
                      <a:pt x="3155" y="336"/>
                      <a:pt x="3494" y="336"/>
                    </a:cubicBezTo>
                    <a:cubicBezTo>
                      <a:pt x="3799" y="336"/>
                      <a:pt x="4102" y="396"/>
                      <a:pt x="4381" y="508"/>
                    </a:cubicBezTo>
                    <a:lnTo>
                      <a:pt x="4492" y="564"/>
                    </a:lnTo>
                    <a:lnTo>
                      <a:pt x="4660" y="270"/>
                    </a:lnTo>
                    <a:lnTo>
                      <a:pt x="4492" y="214"/>
                    </a:lnTo>
                    <a:cubicBezTo>
                      <a:pt x="4185" y="74"/>
                      <a:pt x="3838" y="1"/>
                      <a:pt x="34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6" name="Google Shape;4376;p51"/>
              <p:cNvSpPr/>
              <p:nvPr/>
            </p:nvSpPr>
            <p:spPr>
              <a:xfrm>
                <a:off x="5688120" y="2715871"/>
                <a:ext cx="26023" cy="182027"/>
              </a:xfrm>
              <a:custGeom>
                <a:rect b="b" l="l" r="r" t="t"/>
                <a:pathLst>
                  <a:path extrusionOk="0" h="1162" w="351">
                    <a:moveTo>
                      <a:pt x="57" y="0"/>
                    </a:moveTo>
                    <a:cubicBezTo>
                      <a:pt x="57" y="350"/>
                      <a:pt x="57" y="756"/>
                      <a:pt x="1" y="1162"/>
                    </a:cubicBezTo>
                    <a:cubicBezTo>
                      <a:pt x="57" y="1162"/>
                      <a:pt x="169" y="1106"/>
                      <a:pt x="239" y="1106"/>
                    </a:cubicBezTo>
                    <a:cubicBezTo>
                      <a:pt x="295" y="700"/>
                      <a:pt x="351" y="350"/>
                      <a:pt x="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7" name="Google Shape;4377;p51"/>
              <p:cNvSpPr/>
              <p:nvPr/>
            </p:nvSpPr>
            <p:spPr>
              <a:xfrm>
                <a:off x="6251666" y="2399805"/>
                <a:ext cx="68635" cy="333819"/>
              </a:xfrm>
              <a:custGeom>
                <a:rect b="b" l="l" r="r" t="t"/>
                <a:pathLst>
                  <a:path extrusionOk="0" h="2450" w="924">
                    <a:moveTo>
                      <a:pt x="924" y="1"/>
                    </a:moveTo>
                    <a:cubicBezTo>
                      <a:pt x="868" y="113"/>
                      <a:pt x="756" y="183"/>
                      <a:pt x="630" y="239"/>
                    </a:cubicBezTo>
                    <a:cubicBezTo>
                      <a:pt x="574" y="994"/>
                      <a:pt x="406" y="1750"/>
                      <a:pt x="0" y="2450"/>
                    </a:cubicBezTo>
                    <a:cubicBezTo>
                      <a:pt x="112" y="2394"/>
                      <a:pt x="280" y="2338"/>
                      <a:pt x="406" y="2282"/>
                    </a:cubicBezTo>
                    <a:cubicBezTo>
                      <a:pt x="756" y="1512"/>
                      <a:pt x="868" y="700"/>
                      <a:pt x="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8" name="Google Shape;4378;p51"/>
              <p:cNvSpPr/>
              <p:nvPr/>
            </p:nvSpPr>
            <p:spPr>
              <a:xfrm>
                <a:off x="6679976" y="2161791"/>
                <a:ext cx="125856" cy="73849"/>
              </a:xfrm>
              <a:custGeom>
                <a:rect b="b" l="l" r="r" t="t"/>
                <a:pathLst>
                  <a:path extrusionOk="0" h="994" w="1694">
                    <a:moveTo>
                      <a:pt x="1400" y="0"/>
                    </a:moveTo>
                    <a:lnTo>
                      <a:pt x="238" y="644"/>
                    </a:lnTo>
                    <a:lnTo>
                      <a:pt x="1" y="700"/>
                    </a:lnTo>
                    <a:lnTo>
                      <a:pt x="183" y="994"/>
                    </a:lnTo>
                    <a:lnTo>
                      <a:pt x="294" y="938"/>
                    </a:lnTo>
                    <a:lnTo>
                      <a:pt x="1582" y="350"/>
                    </a:lnTo>
                    <a:cubicBezTo>
                      <a:pt x="1638" y="238"/>
                      <a:pt x="1638" y="182"/>
                      <a:pt x="1694" y="56"/>
                    </a:cubicBezTo>
                    <a:cubicBezTo>
                      <a:pt x="1638" y="56"/>
                      <a:pt x="1512" y="56"/>
                      <a:pt x="14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79" name="Google Shape;4379;p51"/>
            <p:cNvSpPr/>
            <p:nvPr/>
          </p:nvSpPr>
          <p:spPr>
            <a:xfrm>
              <a:off x="5955819" y="1138865"/>
              <a:ext cx="1516397" cy="583359"/>
            </a:xfrm>
            <a:custGeom>
              <a:rect b="b" l="l" r="r" t="t"/>
              <a:pathLst>
                <a:path extrusionOk="0" h="8323" w="21635">
                  <a:moveTo>
                    <a:pt x="10370" y="0"/>
                  </a:moveTo>
                  <a:cubicBezTo>
                    <a:pt x="9397" y="0"/>
                    <a:pt x="8349" y="76"/>
                    <a:pt x="7221" y="245"/>
                  </a:cubicBezTo>
                  <a:cubicBezTo>
                    <a:pt x="5009" y="577"/>
                    <a:pt x="3400" y="675"/>
                    <a:pt x="2270" y="675"/>
                  </a:cubicBezTo>
                  <a:cubicBezTo>
                    <a:pt x="633" y="675"/>
                    <a:pt x="1" y="469"/>
                    <a:pt x="1" y="469"/>
                  </a:cubicBezTo>
                  <a:lnTo>
                    <a:pt x="1" y="469"/>
                  </a:lnTo>
                  <a:cubicBezTo>
                    <a:pt x="3049" y="3972"/>
                    <a:pt x="8056" y="8322"/>
                    <a:pt x="13945" y="8322"/>
                  </a:cubicBezTo>
                  <a:cubicBezTo>
                    <a:pt x="16383" y="8322"/>
                    <a:pt x="18971" y="7577"/>
                    <a:pt x="21635" y="5717"/>
                  </a:cubicBezTo>
                  <a:cubicBezTo>
                    <a:pt x="21635" y="5717"/>
                    <a:pt x="18821" y="0"/>
                    <a:pt x="10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51"/>
            <p:cNvSpPr/>
            <p:nvPr/>
          </p:nvSpPr>
          <p:spPr>
            <a:xfrm>
              <a:off x="5988201" y="1139355"/>
              <a:ext cx="1475184" cy="404139"/>
            </a:xfrm>
            <a:custGeom>
              <a:rect b="b" l="l" r="r" t="t"/>
              <a:pathLst>
                <a:path extrusionOk="0" h="5766" w="21047">
                  <a:moveTo>
                    <a:pt x="9852" y="0"/>
                  </a:moveTo>
                  <a:cubicBezTo>
                    <a:pt x="8928" y="0"/>
                    <a:pt x="7879" y="56"/>
                    <a:pt x="6759" y="238"/>
                  </a:cubicBezTo>
                  <a:lnTo>
                    <a:pt x="6535" y="238"/>
                  </a:lnTo>
                  <a:cubicBezTo>
                    <a:pt x="6410" y="294"/>
                    <a:pt x="6242" y="294"/>
                    <a:pt x="6130" y="294"/>
                  </a:cubicBezTo>
                  <a:cubicBezTo>
                    <a:pt x="6298" y="868"/>
                    <a:pt x="6410" y="1400"/>
                    <a:pt x="6535" y="1861"/>
                  </a:cubicBezTo>
                  <a:cubicBezTo>
                    <a:pt x="7585" y="1805"/>
                    <a:pt x="8579" y="1637"/>
                    <a:pt x="9628" y="1568"/>
                  </a:cubicBezTo>
                  <a:cubicBezTo>
                    <a:pt x="10034" y="1568"/>
                    <a:pt x="10440" y="1512"/>
                    <a:pt x="10789" y="1512"/>
                  </a:cubicBezTo>
                  <a:lnTo>
                    <a:pt x="10845" y="1512"/>
                  </a:lnTo>
                  <a:cubicBezTo>
                    <a:pt x="10678" y="1050"/>
                    <a:pt x="10496" y="462"/>
                    <a:pt x="10202" y="0"/>
                  </a:cubicBezTo>
                  <a:close/>
                  <a:moveTo>
                    <a:pt x="5836" y="350"/>
                  </a:moveTo>
                  <a:cubicBezTo>
                    <a:pt x="4087" y="588"/>
                    <a:pt x="2743" y="644"/>
                    <a:pt x="1750" y="644"/>
                  </a:cubicBezTo>
                  <a:cubicBezTo>
                    <a:pt x="938" y="644"/>
                    <a:pt x="350" y="588"/>
                    <a:pt x="1" y="518"/>
                  </a:cubicBezTo>
                  <a:lnTo>
                    <a:pt x="1" y="518"/>
                  </a:lnTo>
                  <a:cubicBezTo>
                    <a:pt x="294" y="756"/>
                    <a:pt x="756" y="994"/>
                    <a:pt x="1344" y="1344"/>
                  </a:cubicBezTo>
                  <a:cubicBezTo>
                    <a:pt x="2449" y="1693"/>
                    <a:pt x="3611" y="1861"/>
                    <a:pt x="4786" y="1917"/>
                  </a:cubicBezTo>
                  <a:lnTo>
                    <a:pt x="5136" y="1917"/>
                  </a:lnTo>
                  <a:cubicBezTo>
                    <a:pt x="5486" y="1917"/>
                    <a:pt x="5892" y="1917"/>
                    <a:pt x="6242" y="1861"/>
                  </a:cubicBezTo>
                  <a:cubicBezTo>
                    <a:pt x="6186" y="1400"/>
                    <a:pt x="6004" y="868"/>
                    <a:pt x="5836" y="350"/>
                  </a:cubicBezTo>
                  <a:close/>
                  <a:moveTo>
                    <a:pt x="10552" y="0"/>
                  </a:moveTo>
                  <a:cubicBezTo>
                    <a:pt x="10789" y="518"/>
                    <a:pt x="10957" y="1050"/>
                    <a:pt x="11139" y="1568"/>
                  </a:cubicBezTo>
                  <a:cubicBezTo>
                    <a:pt x="12651" y="1568"/>
                    <a:pt x="14106" y="1805"/>
                    <a:pt x="15505" y="2267"/>
                  </a:cubicBezTo>
                  <a:cubicBezTo>
                    <a:pt x="15393" y="1749"/>
                    <a:pt x="15225" y="1288"/>
                    <a:pt x="14931" y="756"/>
                  </a:cubicBezTo>
                  <a:cubicBezTo>
                    <a:pt x="13700" y="350"/>
                    <a:pt x="12245" y="56"/>
                    <a:pt x="10552" y="0"/>
                  </a:cubicBezTo>
                  <a:close/>
                  <a:moveTo>
                    <a:pt x="15337" y="938"/>
                  </a:moveTo>
                  <a:lnTo>
                    <a:pt x="15337" y="938"/>
                  </a:lnTo>
                  <a:cubicBezTo>
                    <a:pt x="15575" y="1400"/>
                    <a:pt x="15743" y="1917"/>
                    <a:pt x="15855" y="2393"/>
                  </a:cubicBezTo>
                  <a:cubicBezTo>
                    <a:pt x="16681" y="2743"/>
                    <a:pt x="17492" y="3149"/>
                    <a:pt x="18192" y="3667"/>
                  </a:cubicBezTo>
                  <a:cubicBezTo>
                    <a:pt x="19004" y="4254"/>
                    <a:pt x="19647" y="4954"/>
                    <a:pt x="20235" y="5766"/>
                  </a:cubicBezTo>
                  <a:cubicBezTo>
                    <a:pt x="20529" y="5654"/>
                    <a:pt x="20823" y="5598"/>
                    <a:pt x="21047" y="5542"/>
                  </a:cubicBezTo>
                  <a:cubicBezTo>
                    <a:pt x="20641" y="4842"/>
                    <a:pt x="19004" y="2267"/>
                    <a:pt x="15337" y="938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51"/>
            <p:cNvSpPr/>
            <p:nvPr/>
          </p:nvSpPr>
          <p:spPr>
            <a:xfrm>
              <a:off x="7427027" y="1560108"/>
              <a:ext cx="7920" cy="7920"/>
            </a:xfrm>
            <a:custGeom>
              <a:rect b="b" l="l" r="r" t="t"/>
              <a:pathLst>
                <a:path extrusionOk="0" h="113" w="113">
                  <a:moveTo>
                    <a:pt x="113" y="0"/>
                  </a:moveTo>
                  <a:cubicBezTo>
                    <a:pt x="57" y="0"/>
                    <a:pt x="1" y="56"/>
                    <a:pt x="1" y="56"/>
                  </a:cubicBezTo>
                  <a:lnTo>
                    <a:pt x="1" y="112"/>
                  </a:lnTo>
                  <a:cubicBezTo>
                    <a:pt x="57" y="56"/>
                    <a:pt x="113" y="56"/>
                    <a:pt x="113" y="0"/>
                  </a:cubicBezTo>
                  <a:close/>
                </a:path>
              </a:pathLst>
            </a:custGeom>
            <a:solidFill>
              <a:srgbClr val="2AA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51"/>
            <p:cNvSpPr/>
            <p:nvPr/>
          </p:nvSpPr>
          <p:spPr>
            <a:xfrm>
              <a:off x="7427027" y="1560108"/>
              <a:ext cx="7920" cy="3995"/>
            </a:xfrm>
            <a:custGeom>
              <a:rect b="b" l="l" r="r" t="t"/>
              <a:pathLst>
                <a:path extrusionOk="0" h="57" w="113">
                  <a:moveTo>
                    <a:pt x="113" y="0"/>
                  </a:moveTo>
                  <a:cubicBezTo>
                    <a:pt x="57" y="0"/>
                    <a:pt x="1" y="56"/>
                    <a:pt x="1" y="56"/>
                  </a:cubicBezTo>
                  <a:lnTo>
                    <a:pt x="1" y="56"/>
                  </a:lnTo>
                  <a:cubicBezTo>
                    <a:pt x="1" y="56"/>
                    <a:pt x="57" y="0"/>
                    <a:pt x="113" y="0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51"/>
            <p:cNvSpPr/>
            <p:nvPr/>
          </p:nvSpPr>
          <p:spPr>
            <a:xfrm>
              <a:off x="7406420" y="1527727"/>
              <a:ext cx="65815" cy="36377"/>
            </a:xfrm>
            <a:custGeom>
              <a:rect b="b" l="l" r="r" t="t"/>
              <a:pathLst>
                <a:path extrusionOk="0" h="519" w="939">
                  <a:moveTo>
                    <a:pt x="813" y="1"/>
                  </a:moveTo>
                  <a:cubicBezTo>
                    <a:pt x="589" y="57"/>
                    <a:pt x="295" y="113"/>
                    <a:pt x="1" y="225"/>
                  </a:cubicBezTo>
                  <a:cubicBezTo>
                    <a:pt x="113" y="294"/>
                    <a:pt x="169" y="406"/>
                    <a:pt x="295" y="518"/>
                  </a:cubicBezTo>
                  <a:cubicBezTo>
                    <a:pt x="295" y="518"/>
                    <a:pt x="351" y="462"/>
                    <a:pt x="407" y="462"/>
                  </a:cubicBezTo>
                  <a:cubicBezTo>
                    <a:pt x="589" y="350"/>
                    <a:pt x="757" y="225"/>
                    <a:pt x="939" y="169"/>
                  </a:cubicBezTo>
                  <a:cubicBezTo>
                    <a:pt x="939" y="169"/>
                    <a:pt x="869" y="57"/>
                    <a:pt x="813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84" name="Google Shape;4384;p51"/>
            <p:cNvGrpSpPr/>
            <p:nvPr/>
          </p:nvGrpSpPr>
          <p:grpSpPr>
            <a:xfrm>
              <a:off x="7149126" y="2757674"/>
              <a:ext cx="1091735" cy="1033834"/>
              <a:chOff x="6662293" y="2937362"/>
              <a:chExt cx="1157235" cy="1095860"/>
            </a:xfrm>
          </p:grpSpPr>
          <p:sp>
            <p:nvSpPr>
              <p:cNvPr id="4385" name="Google Shape;4385;p51"/>
              <p:cNvSpPr/>
              <p:nvPr/>
            </p:nvSpPr>
            <p:spPr>
              <a:xfrm>
                <a:off x="7805932" y="3257577"/>
                <a:ext cx="74" cy="4235"/>
              </a:xfrm>
              <a:custGeom>
                <a:rect b="b" l="l" r="r" t="t"/>
                <a:pathLst>
                  <a:path extrusionOk="0" h="57" w="1">
                    <a:moveTo>
                      <a:pt x="0" y="56"/>
                    </a:move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  <a:moveTo>
                      <a:pt x="0" y="56"/>
                    </a:move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  <a:moveTo>
                      <a:pt x="0" y="56"/>
                    </a:moveTo>
                    <a:lnTo>
                      <a:pt x="0" y="56"/>
                    </a:lnTo>
                    <a:lnTo>
                      <a:pt x="0" y="5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6" name="Google Shape;4386;p51"/>
              <p:cNvSpPr/>
              <p:nvPr/>
            </p:nvSpPr>
            <p:spPr>
              <a:xfrm>
                <a:off x="7411866" y="3916653"/>
                <a:ext cx="91606" cy="56241"/>
              </a:xfrm>
              <a:custGeom>
                <a:rect b="b" l="l" r="r" t="t"/>
                <a:pathLst>
                  <a:path extrusionOk="0" h="757" w="1233">
                    <a:moveTo>
                      <a:pt x="827" y="1"/>
                    </a:moveTo>
                    <a:cubicBezTo>
                      <a:pt x="757" y="1"/>
                      <a:pt x="645" y="57"/>
                      <a:pt x="533" y="57"/>
                    </a:cubicBezTo>
                    <a:cubicBezTo>
                      <a:pt x="239" y="169"/>
                      <a:pt x="1" y="407"/>
                      <a:pt x="127" y="575"/>
                    </a:cubicBezTo>
                    <a:cubicBezTo>
                      <a:pt x="127" y="701"/>
                      <a:pt x="239" y="757"/>
                      <a:pt x="407" y="757"/>
                    </a:cubicBezTo>
                    <a:cubicBezTo>
                      <a:pt x="533" y="757"/>
                      <a:pt x="645" y="757"/>
                      <a:pt x="757" y="701"/>
                    </a:cubicBezTo>
                    <a:cubicBezTo>
                      <a:pt x="1050" y="575"/>
                      <a:pt x="1232" y="351"/>
                      <a:pt x="1176" y="169"/>
                    </a:cubicBezTo>
                    <a:cubicBezTo>
                      <a:pt x="1176" y="57"/>
                      <a:pt x="994" y="1"/>
                      <a:pt x="8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7" name="Google Shape;4387;p51"/>
              <p:cNvSpPr/>
              <p:nvPr/>
            </p:nvSpPr>
            <p:spPr>
              <a:xfrm>
                <a:off x="7693671" y="3313670"/>
                <a:ext cx="47846" cy="35439"/>
              </a:xfrm>
              <a:custGeom>
                <a:rect b="b" l="l" r="r" t="t"/>
                <a:pathLst>
                  <a:path extrusionOk="0" h="477" w="644">
                    <a:moveTo>
                      <a:pt x="294" y="1"/>
                    </a:moveTo>
                    <a:lnTo>
                      <a:pt x="238" y="71"/>
                    </a:lnTo>
                    <a:cubicBezTo>
                      <a:pt x="0" y="127"/>
                      <a:pt x="112" y="477"/>
                      <a:pt x="294" y="477"/>
                    </a:cubicBezTo>
                    <a:lnTo>
                      <a:pt x="406" y="477"/>
                    </a:lnTo>
                    <a:cubicBezTo>
                      <a:pt x="644" y="351"/>
                      <a:pt x="532" y="1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8" name="Google Shape;4388;p51"/>
              <p:cNvSpPr/>
              <p:nvPr/>
            </p:nvSpPr>
            <p:spPr>
              <a:xfrm>
                <a:off x="7711279" y="3656767"/>
                <a:ext cx="42720" cy="34399"/>
              </a:xfrm>
              <a:custGeom>
                <a:rect b="b" l="l" r="r" t="t"/>
                <a:pathLst>
                  <a:path extrusionOk="0" h="463" w="575">
                    <a:moveTo>
                      <a:pt x="295" y="1"/>
                    </a:moveTo>
                    <a:cubicBezTo>
                      <a:pt x="1" y="57"/>
                      <a:pt x="57" y="462"/>
                      <a:pt x="295" y="462"/>
                    </a:cubicBezTo>
                    <a:cubicBezTo>
                      <a:pt x="575" y="406"/>
                      <a:pt x="575" y="1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9" name="Google Shape;4389;p51"/>
              <p:cNvSpPr/>
              <p:nvPr/>
            </p:nvSpPr>
            <p:spPr>
              <a:xfrm>
                <a:off x="7317287" y="3890724"/>
                <a:ext cx="42720" cy="30164"/>
              </a:xfrm>
              <a:custGeom>
                <a:rect b="b" l="l" r="r" t="t"/>
                <a:pathLst>
                  <a:path extrusionOk="0" h="406" w="575">
                    <a:moveTo>
                      <a:pt x="280" y="0"/>
                    </a:moveTo>
                    <a:cubicBezTo>
                      <a:pt x="1" y="0"/>
                      <a:pt x="56" y="406"/>
                      <a:pt x="280" y="406"/>
                    </a:cubicBezTo>
                    <a:lnTo>
                      <a:pt x="350" y="406"/>
                    </a:lnTo>
                    <a:cubicBezTo>
                      <a:pt x="574" y="406"/>
                      <a:pt x="574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0" name="Google Shape;4390;p51"/>
              <p:cNvSpPr/>
              <p:nvPr/>
            </p:nvSpPr>
            <p:spPr>
              <a:xfrm>
                <a:off x="7611500" y="3231573"/>
                <a:ext cx="4235" cy="13596"/>
              </a:xfrm>
              <a:custGeom>
                <a:rect b="b" l="l" r="r" t="t"/>
                <a:pathLst>
                  <a:path extrusionOk="0" h="183" w="57">
                    <a:moveTo>
                      <a:pt x="57" y="0"/>
                    </a:moveTo>
                    <a:cubicBezTo>
                      <a:pt x="1" y="0"/>
                      <a:pt x="1" y="126"/>
                      <a:pt x="57" y="182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1" name="Google Shape;4391;p51"/>
              <p:cNvSpPr/>
              <p:nvPr/>
            </p:nvSpPr>
            <p:spPr>
              <a:xfrm>
                <a:off x="7615660" y="3227413"/>
                <a:ext cx="21917" cy="21917"/>
              </a:xfrm>
              <a:custGeom>
                <a:rect b="b" l="l" r="r" t="t"/>
                <a:pathLst>
                  <a:path extrusionOk="0" h="295" w="295">
                    <a:moveTo>
                      <a:pt x="57" y="0"/>
                    </a:moveTo>
                    <a:cubicBezTo>
                      <a:pt x="57" y="0"/>
                      <a:pt x="57" y="56"/>
                      <a:pt x="1" y="56"/>
                    </a:cubicBezTo>
                    <a:lnTo>
                      <a:pt x="1" y="238"/>
                    </a:lnTo>
                    <a:cubicBezTo>
                      <a:pt x="1" y="294"/>
                      <a:pt x="57" y="294"/>
                      <a:pt x="113" y="294"/>
                    </a:cubicBezTo>
                    <a:lnTo>
                      <a:pt x="183" y="294"/>
                    </a:lnTo>
                    <a:cubicBezTo>
                      <a:pt x="294" y="238"/>
                      <a:pt x="23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2" name="Google Shape;4392;p51"/>
              <p:cNvSpPr/>
              <p:nvPr/>
            </p:nvSpPr>
            <p:spPr>
              <a:xfrm>
                <a:off x="7745604" y="3240934"/>
                <a:ext cx="30238" cy="20877"/>
              </a:xfrm>
              <a:custGeom>
                <a:rect b="b" l="l" r="r" t="t"/>
                <a:pathLst>
                  <a:path extrusionOk="0" h="281" w="407">
                    <a:moveTo>
                      <a:pt x="113" y="0"/>
                    </a:moveTo>
                    <a:cubicBezTo>
                      <a:pt x="1" y="56"/>
                      <a:pt x="57" y="280"/>
                      <a:pt x="183" y="280"/>
                    </a:cubicBezTo>
                    <a:lnTo>
                      <a:pt x="239" y="280"/>
                    </a:lnTo>
                    <a:cubicBezTo>
                      <a:pt x="407" y="224"/>
                      <a:pt x="351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3" name="Google Shape;4393;p51"/>
              <p:cNvSpPr/>
              <p:nvPr/>
            </p:nvSpPr>
            <p:spPr>
              <a:xfrm>
                <a:off x="7619821" y="3604760"/>
                <a:ext cx="30238" cy="20877"/>
              </a:xfrm>
              <a:custGeom>
                <a:rect b="b" l="l" r="r" t="t"/>
                <a:pathLst>
                  <a:path extrusionOk="0" h="281" w="407">
                    <a:moveTo>
                      <a:pt x="182" y="1"/>
                    </a:moveTo>
                    <a:cubicBezTo>
                      <a:pt x="1" y="1"/>
                      <a:pt x="1" y="281"/>
                      <a:pt x="182" y="281"/>
                    </a:cubicBezTo>
                    <a:lnTo>
                      <a:pt x="238" y="281"/>
                    </a:lnTo>
                    <a:cubicBezTo>
                      <a:pt x="406" y="225"/>
                      <a:pt x="350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4" name="Google Shape;4394;p51"/>
              <p:cNvSpPr/>
              <p:nvPr/>
            </p:nvSpPr>
            <p:spPr>
              <a:xfrm>
                <a:off x="7295444" y="3027780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69" y="1"/>
                    </a:moveTo>
                    <a:cubicBezTo>
                      <a:pt x="1" y="1"/>
                      <a:pt x="1" y="295"/>
                      <a:pt x="169" y="295"/>
                    </a:cubicBezTo>
                    <a:cubicBezTo>
                      <a:pt x="406" y="295"/>
                      <a:pt x="350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5" name="Google Shape;4395;p51"/>
              <p:cNvSpPr/>
              <p:nvPr/>
            </p:nvSpPr>
            <p:spPr>
              <a:xfrm>
                <a:off x="7675989" y="3513302"/>
                <a:ext cx="47846" cy="30238"/>
              </a:xfrm>
              <a:custGeom>
                <a:rect b="b" l="l" r="r" t="t"/>
                <a:pathLst>
                  <a:path extrusionOk="0" h="407" w="644">
                    <a:moveTo>
                      <a:pt x="238" y="1"/>
                    </a:moveTo>
                    <a:cubicBezTo>
                      <a:pt x="0" y="113"/>
                      <a:pt x="126" y="406"/>
                      <a:pt x="294" y="406"/>
                    </a:cubicBezTo>
                    <a:lnTo>
                      <a:pt x="420" y="406"/>
                    </a:lnTo>
                    <a:cubicBezTo>
                      <a:pt x="644" y="350"/>
                      <a:pt x="532" y="1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6" name="Google Shape;4396;p51"/>
              <p:cNvSpPr/>
              <p:nvPr/>
            </p:nvSpPr>
            <p:spPr>
              <a:xfrm>
                <a:off x="7503399" y="3015299"/>
                <a:ext cx="42720" cy="34399"/>
              </a:xfrm>
              <a:custGeom>
                <a:rect b="b" l="l" r="r" t="t"/>
                <a:pathLst>
                  <a:path extrusionOk="0" h="463" w="575">
                    <a:moveTo>
                      <a:pt x="294" y="1"/>
                    </a:moveTo>
                    <a:cubicBezTo>
                      <a:pt x="0" y="57"/>
                      <a:pt x="0" y="463"/>
                      <a:pt x="294" y="463"/>
                    </a:cubicBezTo>
                    <a:cubicBezTo>
                      <a:pt x="574" y="407"/>
                      <a:pt x="518" y="1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7" name="Google Shape;4397;p51"/>
              <p:cNvSpPr/>
              <p:nvPr/>
            </p:nvSpPr>
            <p:spPr>
              <a:xfrm>
                <a:off x="7615660" y="3413523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83" y="0"/>
                    </a:moveTo>
                    <a:cubicBezTo>
                      <a:pt x="1" y="56"/>
                      <a:pt x="57" y="294"/>
                      <a:pt x="238" y="294"/>
                    </a:cubicBezTo>
                    <a:lnTo>
                      <a:pt x="294" y="294"/>
                    </a:lnTo>
                    <a:cubicBezTo>
                      <a:pt x="406" y="238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8" name="Google Shape;4398;p51"/>
              <p:cNvSpPr/>
              <p:nvPr/>
            </p:nvSpPr>
            <p:spPr>
              <a:xfrm>
                <a:off x="7481556" y="3812713"/>
                <a:ext cx="30238" cy="20877"/>
              </a:xfrm>
              <a:custGeom>
                <a:rect b="b" l="l" r="r" t="t"/>
                <a:pathLst>
                  <a:path extrusionOk="0" h="281" w="407">
                    <a:moveTo>
                      <a:pt x="112" y="1"/>
                    </a:moveTo>
                    <a:cubicBezTo>
                      <a:pt x="0" y="57"/>
                      <a:pt x="56" y="280"/>
                      <a:pt x="168" y="280"/>
                    </a:cubicBezTo>
                    <a:lnTo>
                      <a:pt x="238" y="280"/>
                    </a:lnTo>
                    <a:cubicBezTo>
                      <a:pt x="406" y="225"/>
                      <a:pt x="350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9" name="Google Shape;4399;p51"/>
              <p:cNvSpPr/>
              <p:nvPr/>
            </p:nvSpPr>
            <p:spPr>
              <a:xfrm>
                <a:off x="6662293" y="3387520"/>
                <a:ext cx="35439" cy="21917"/>
              </a:xfrm>
              <a:custGeom>
                <a:rect b="b" l="l" r="r" t="t"/>
                <a:pathLst>
                  <a:path extrusionOk="0" h="295" w="477">
                    <a:moveTo>
                      <a:pt x="183" y="0"/>
                    </a:moveTo>
                    <a:cubicBezTo>
                      <a:pt x="1" y="56"/>
                      <a:pt x="127" y="294"/>
                      <a:pt x="239" y="294"/>
                    </a:cubicBezTo>
                    <a:lnTo>
                      <a:pt x="295" y="294"/>
                    </a:lnTo>
                    <a:cubicBezTo>
                      <a:pt x="476" y="238"/>
                      <a:pt x="35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0" name="Google Shape;4400;p51"/>
              <p:cNvSpPr/>
              <p:nvPr/>
            </p:nvSpPr>
            <p:spPr>
              <a:xfrm>
                <a:off x="7753925" y="3417684"/>
                <a:ext cx="31278" cy="21917"/>
              </a:xfrm>
              <a:custGeom>
                <a:rect b="b" l="l" r="r" t="t"/>
                <a:pathLst>
                  <a:path extrusionOk="0" h="295" w="421">
                    <a:moveTo>
                      <a:pt x="183" y="0"/>
                    </a:moveTo>
                    <a:cubicBezTo>
                      <a:pt x="1" y="126"/>
                      <a:pt x="71" y="294"/>
                      <a:pt x="183" y="294"/>
                    </a:cubicBezTo>
                    <a:lnTo>
                      <a:pt x="239" y="294"/>
                    </a:lnTo>
                    <a:cubicBezTo>
                      <a:pt x="420" y="238"/>
                      <a:pt x="35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1" name="Google Shape;4401;p51"/>
              <p:cNvSpPr/>
              <p:nvPr/>
            </p:nvSpPr>
            <p:spPr>
              <a:xfrm>
                <a:off x="7771608" y="3547627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238" y="0"/>
                    </a:moveTo>
                    <a:cubicBezTo>
                      <a:pt x="182" y="0"/>
                      <a:pt x="182" y="0"/>
                      <a:pt x="182" y="70"/>
                    </a:cubicBezTo>
                    <a:cubicBezTo>
                      <a:pt x="1" y="126"/>
                      <a:pt x="57" y="294"/>
                      <a:pt x="182" y="294"/>
                    </a:cubicBezTo>
                    <a:lnTo>
                      <a:pt x="238" y="294"/>
                    </a:lnTo>
                    <a:cubicBezTo>
                      <a:pt x="406" y="238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2" name="Google Shape;4402;p51"/>
              <p:cNvSpPr/>
              <p:nvPr/>
            </p:nvSpPr>
            <p:spPr>
              <a:xfrm>
                <a:off x="7597978" y="3738938"/>
                <a:ext cx="31278" cy="21843"/>
              </a:xfrm>
              <a:custGeom>
                <a:rect b="b" l="l" r="r" t="t"/>
                <a:pathLst>
                  <a:path extrusionOk="0" h="294" w="421">
                    <a:moveTo>
                      <a:pt x="183" y="0"/>
                    </a:moveTo>
                    <a:cubicBezTo>
                      <a:pt x="1" y="0"/>
                      <a:pt x="71" y="294"/>
                      <a:pt x="183" y="294"/>
                    </a:cubicBezTo>
                    <a:lnTo>
                      <a:pt x="239" y="294"/>
                    </a:lnTo>
                    <a:cubicBezTo>
                      <a:pt x="421" y="294"/>
                      <a:pt x="35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3" name="Google Shape;4403;p51"/>
              <p:cNvSpPr/>
              <p:nvPr/>
            </p:nvSpPr>
            <p:spPr>
              <a:xfrm>
                <a:off x="7095811" y="3994663"/>
                <a:ext cx="30238" cy="20877"/>
              </a:xfrm>
              <a:custGeom>
                <a:rect b="b" l="l" r="r" t="t"/>
                <a:pathLst>
                  <a:path extrusionOk="0" h="281" w="407">
                    <a:moveTo>
                      <a:pt x="183" y="0"/>
                    </a:moveTo>
                    <a:cubicBezTo>
                      <a:pt x="1" y="56"/>
                      <a:pt x="57" y="280"/>
                      <a:pt x="239" y="280"/>
                    </a:cubicBezTo>
                    <a:lnTo>
                      <a:pt x="295" y="280"/>
                    </a:lnTo>
                    <a:cubicBezTo>
                      <a:pt x="407" y="224"/>
                      <a:pt x="35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4" name="Google Shape;4404;p51"/>
              <p:cNvSpPr/>
              <p:nvPr/>
            </p:nvSpPr>
            <p:spPr>
              <a:xfrm>
                <a:off x="7615660" y="3089148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13" y="0"/>
                    </a:moveTo>
                    <a:cubicBezTo>
                      <a:pt x="1" y="56"/>
                      <a:pt x="57" y="294"/>
                      <a:pt x="183" y="294"/>
                    </a:cubicBezTo>
                    <a:lnTo>
                      <a:pt x="238" y="294"/>
                    </a:lnTo>
                    <a:cubicBezTo>
                      <a:pt x="406" y="224"/>
                      <a:pt x="350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5" name="Google Shape;4405;p51"/>
              <p:cNvSpPr/>
              <p:nvPr/>
            </p:nvSpPr>
            <p:spPr>
              <a:xfrm>
                <a:off x="7429549" y="2937362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69" y="0"/>
                    </a:moveTo>
                    <a:cubicBezTo>
                      <a:pt x="1" y="0"/>
                      <a:pt x="57" y="294"/>
                      <a:pt x="239" y="294"/>
                    </a:cubicBezTo>
                    <a:cubicBezTo>
                      <a:pt x="407" y="238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6" name="Google Shape;4406;p51"/>
              <p:cNvSpPr/>
              <p:nvPr/>
            </p:nvSpPr>
            <p:spPr>
              <a:xfrm>
                <a:off x="7681189" y="3145242"/>
                <a:ext cx="46806" cy="34399"/>
              </a:xfrm>
              <a:custGeom>
                <a:rect b="b" l="l" r="r" t="t"/>
                <a:pathLst>
                  <a:path extrusionOk="0" h="463" w="630">
                    <a:moveTo>
                      <a:pt x="350" y="1"/>
                    </a:moveTo>
                    <a:cubicBezTo>
                      <a:pt x="280" y="1"/>
                      <a:pt x="280" y="1"/>
                      <a:pt x="224" y="57"/>
                    </a:cubicBezTo>
                    <a:cubicBezTo>
                      <a:pt x="0" y="113"/>
                      <a:pt x="112" y="463"/>
                      <a:pt x="350" y="463"/>
                    </a:cubicBezTo>
                    <a:lnTo>
                      <a:pt x="406" y="463"/>
                    </a:lnTo>
                    <a:cubicBezTo>
                      <a:pt x="630" y="351"/>
                      <a:pt x="518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7" name="Google Shape;4407;p51"/>
              <p:cNvSpPr/>
              <p:nvPr/>
            </p:nvSpPr>
            <p:spPr>
              <a:xfrm>
                <a:off x="6827602" y="3738938"/>
                <a:ext cx="47920" cy="34324"/>
              </a:xfrm>
              <a:custGeom>
                <a:rect b="b" l="l" r="r" t="t"/>
                <a:pathLst>
                  <a:path extrusionOk="0" h="462" w="645">
                    <a:moveTo>
                      <a:pt x="350" y="0"/>
                    </a:moveTo>
                    <a:cubicBezTo>
                      <a:pt x="295" y="0"/>
                      <a:pt x="295" y="0"/>
                      <a:pt x="225" y="56"/>
                    </a:cubicBezTo>
                    <a:cubicBezTo>
                      <a:pt x="1" y="112"/>
                      <a:pt x="113" y="462"/>
                      <a:pt x="295" y="462"/>
                    </a:cubicBezTo>
                    <a:lnTo>
                      <a:pt x="406" y="462"/>
                    </a:lnTo>
                    <a:cubicBezTo>
                      <a:pt x="644" y="350"/>
                      <a:pt x="518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8" name="Google Shape;4408;p51"/>
              <p:cNvSpPr/>
              <p:nvPr/>
            </p:nvSpPr>
            <p:spPr>
              <a:xfrm>
                <a:off x="6948185" y="3833516"/>
                <a:ext cx="31278" cy="21917"/>
              </a:xfrm>
              <a:custGeom>
                <a:rect b="b" l="l" r="r" t="t"/>
                <a:pathLst>
                  <a:path extrusionOk="0" h="295" w="421">
                    <a:moveTo>
                      <a:pt x="127" y="0"/>
                    </a:moveTo>
                    <a:cubicBezTo>
                      <a:pt x="1" y="70"/>
                      <a:pt x="71" y="294"/>
                      <a:pt x="183" y="294"/>
                    </a:cubicBezTo>
                    <a:cubicBezTo>
                      <a:pt x="239" y="294"/>
                      <a:pt x="239" y="294"/>
                      <a:pt x="239" y="238"/>
                    </a:cubicBezTo>
                    <a:cubicBezTo>
                      <a:pt x="421" y="182"/>
                      <a:pt x="351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9" name="Google Shape;4409;p51"/>
              <p:cNvSpPr/>
              <p:nvPr/>
            </p:nvSpPr>
            <p:spPr>
              <a:xfrm>
                <a:off x="7043878" y="3868881"/>
                <a:ext cx="30238" cy="8395"/>
              </a:xfrm>
              <a:custGeom>
                <a:rect b="b" l="l" r="r" t="t"/>
                <a:pathLst>
                  <a:path extrusionOk="0" h="113" w="407">
                    <a:moveTo>
                      <a:pt x="112" y="0"/>
                    </a:moveTo>
                    <a:cubicBezTo>
                      <a:pt x="56" y="0"/>
                      <a:pt x="56" y="56"/>
                      <a:pt x="0" y="112"/>
                    </a:cubicBezTo>
                    <a:lnTo>
                      <a:pt x="406" y="112"/>
                    </a:lnTo>
                    <a:cubicBezTo>
                      <a:pt x="406" y="56"/>
                      <a:pt x="294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0" name="Google Shape;4410;p51"/>
              <p:cNvSpPr/>
              <p:nvPr/>
            </p:nvSpPr>
            <p:spPr>
              <a:xfrm>
                <a:off x="7039717" y="3877202"/>
                <a:ext cx="38559" cy="21917"/>
              </a:xfrm>
              <a:custGeom>
                <a:rect b="b" l="l" r="r" t="t"/>
                <a:pathLst>
                  <a:path extrusionOk="0" h="295" w="519">
                    <a:moveTo>
                      <a:pt x="56" y="0"/>
                    </a:moveTo>
                    <a:cubicBezTo>
                      <a:pt x="0" y="112"/>
                      <a:pt x="112" y="294"/>
                      <a:pt x="294" y="294"/>
                    </a:cubicBezTo>
                    <a:lnTo>
                      <a:pt x="350" y="294"/>
                    </a:lnTo>
                    <a:cubicBezTo>
                      <a:pt x="462" y="238"/>
                      <a:pt x="518" y="112"/>
                      <a:pt x="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1" name="Google Shape;4411;p51"/>
              <p:cNvSpPr/>
              <p:nvPr/>
            </p:nvSpPr>
            <p:spPr>
              <a:xfrm>
                <a:off x="7234150" y="4002984"/>
                <a:ext cx="47846" cy="30238"/>
              </a:xfrm>
              <a:custGeom>
                <a:rect b="b" l="l" r="r" t="t"/>
                <a:pathLst>
                  <a:path extrusionOk="0" h="407" w="644">
                    <a:moveTo>
                      <a:pt x="238" y="0"/>
                    </a:moveTo>
                    <a:cubicBezTo>
                      <a:pt x="0" y="112"/>
                      <a:pt x="126" y="406"/>
                      <a:pt x="294" y="406"/>
                    </a:cubicBezTo>
                    <a:lnTo>
                      <a:pt x="420" y="406"/>
                    </a:lnTo>
                    <a:cubicBezTo>
                      <a:pt x="644" y="350"/>
                      <a:pt x="532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2" name="Google Shape;4412;p51"/>
              <p:cNvSpPr/>
              <p:nvPr/>
            </p:nvSpPr>
            <p:spPr>
              <a:xfrm>
                <a:off x="6853606" y="3868881"/>
                <a:ext cx="34399" cy="34399"/>
              </a:xfrm>
              <a:custGeom>
                <a:rect b="b" l="l" r="r" t="t"/>
                <a:pathLst>
                  <a:path extrusionOk="0" h="463" w="463">
                    <a:moveTo>
                      <a:pt x="168" y="0"/>
                    </a:moveTo>
                    <a:cubicBezTo>
                      <a:pt x="112" y="0"/>
                      <a:pt x="112" y="0"/>
                      <a:pt x="56" y="56"/>
                    </a:cubicBezTo>
                    <a:lnTo>
                      <a:pt x="0" y="56"/>
                    </a:lnTo>
                    <a:cubicBezTo>
                      <a:pt x="56" y="168"/>
                      <a:pt x="112" y="350"/>
                      <a:pt x="168" y="462"/>
                    </a:cubicBezTo>
                    <a:lnTo>
                      <a:pt x="224" y="406"/>
                    </a:lnTo>
                    <a:cubicBezTo>
                      <a:pt x="462" y="350"/>
                      <a:pt x="350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3" name="Google Shape;4413;p51"/>
              <p:cNvSpPr/>
              <p:nvPr/>
            </p:nvSpPr>
            <p:spPr>
              <a:xfrm>
                <a:off x="6757987" y="3630763"/>
                <a:ext cx="30164" cy="20877"/>
              </a:xfrm>
              <a:custGeom>
                <a:rect b="b" l="l" r="r" t="t"/>
                <a:pathLst>
                  <a:path extrusionOk="0" h="281" w="406">
                    <a:moveTo>
                      <a:pt x="112" y="1"/>
                    </a:moveTo>
                    <a:cubicBezTo>
                      <a:pt x="0" y="57"/>
                      <a:pt x="56" y="281"/>
                      <a:pt x="182" y="281"/>
                    </a:cubicBezTo>
                    <a:lnTo>
                      <a:pt x="238" y="281"/>
                    </a:lnTo>
                    <a:cubicBezTo>
                      <a:pt x="406" y="225"/>
                      <a:pt x="350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4" name="Google Shape;4414;p51"/>
              <p:cNvSpPr/>
              <p:nvPr/>
            </p:nvSpPr>
            <p:spPr>
              <a:xfrm>
                <a:off x="7489877" y="3149402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82" y="1"/>
                    </a:moveTo>
                    <a:cubicBezTo>
                      <a:pt x="0" y="57"/>
                      <a:pt x="56" y="295"/>
                      <a:pt x="238" y="295"/>
                    </a:cubicBezTo>
                    <a:cubicBezTo>
                      <a:pt x="238" y="295"/>
                      <a:pt x="238" y="239"/>
                      <a:pt x="294" y="239"/>
                    </a:cubicBezTo>
                    <a:cubicBezTo>
                      <a:pt x="406" y="183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5" name="Google Shape;4415;p51"/>
              <p:cNvSpPr/>
              <p:nvPr/>
            </p:nvSpPr>
            <p:spPr>
              <a:xfrm>
                <a:off x="6662293" y="3604760"/>
                <a:ext cx="31278" cy="20877"/>
              </a:xfrm>
              <a:custGeom>
                <a:rect b="b" l="l" r="r" t="t"/>
                <a:pathLst>
                  <a:path extrusionOk="0" h="281" w="421">
                    <a:moveTo>
                      <a:pt x="183" y="1"/>
                    </a:moveTo>
                    <a:cubicBezTo>
                      <a:pt x="1" y="57"/>
                      <a:pt x="71" y="281"/>
                      <a:pt x="239" y="281"/>
                    </a:cubicBezTo>
                    <a:lnTo>
                      <a:pt x="295" y="281"/>
                    </a:lnTo>
                    <a:cubicBezTo>
                      <a:pt x="421" y="225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6" name="Google Shape;4416;p51"/>
              <p:cNvSpPr/>
              <p:nvPr/>
            </p:nvSpPr>
            <p:spPr>
              <a:xfrm>
                <a:off x="7551246" y="3327191"/>
                <a:ext cx="16642" cy="12556"/>
              </a:xfrm>
              <a:custGeom>
                <a:rect b="b" l="l" r="r" t="t"/>
                <a:pathLst>
                  <a:path extrusionOk="0" h="169" w="224">
                    <a:moveTo>
                      <a:pt x="112" y="1"/>
                    </a:moveTo>
                    <a:cubicBezTo>
                      <a:pt x="0" y="57"/>
                      <a:pt x="56" y="169"/>
                      <a:pt x="112" y="169"/>
                    </a:cubicBezTo>
                    <a:lnTo>
                      <a:pt x="168" y="169"/>
                    </a:lnTo>
                    <a:cubicBezTo>
                      <a:pt x="224" y="113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7" name="Google Shape;4417;p51"/>
              <p:cNvSpPr/>
              <p:nvPr/>
            </p:nvSpPr>
            <p:spPr>
              <a:xfrm>
                <a:off x="7269441" y="3509141"/>
                <a:ext cx="16716" cy="12556"/>
              </a:xfrm>
              <a:custGeom>
                <a:rect b="b" l="l" r="r" t="t"/>
                <a:pathLst>
                  <a:path extrusionOk="0" h="169" w="225">
                    <a:moveTo>
                      <a:pt x="57" y="1"/>
                    </a:moveTo>
                    <a:cubicBezTo>
                      <a:pt x="1" y="57"/>
                      <a:pt x="1" y="169"/>
                      <a:pt x="113" y="169"/>
                    </a:cubicBezTo>
                    <a:cubicBezTo>
                      <a:pt x="225" y="169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8" name="Google Shape;4418;p51"/>
              <p:cNvSpPr/>
              <p:nvPr/>
            </p:nvSpPr>
            <p:spPr>
              <a:xfrm>
                <a:off x="7091650" y="3712934"/>
                <a:ext cx="17757" cy="12556"/>
              </a:xfrm>
              <a:custGeom>
                <a:rect b="b" l="l" r="r" t="t"/>
                <a:pathLst>
                  <a:path extrusionOk="0" h="169" w="239">
                    <a:moveTo>
                      <a:pt x="113" y="0"/>
                    </a:moveTo>
                    <a:cubicBezTo>
                      <a:pt x="1" y="56"/>
                      <a:pt x="57" y="168"/>
                      <a:pt x="113" y="168"/>
                    </a:cubicBezTo>
                    <a:lnTo>
                      <a:pt x="169" y="168"/>
                    </a:lnTo>
                    <a:cubicBezTo>
                      <a:pt x="239" y="112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9" name="Google Shape;4419;p51"/>
              <p:cNvSpPr/>
              <p:nvPr/>
            </p:nvSpPr>
            <p:spPr>
              <a:xfrm>
                <a:off x="7217508" y="3209730"/>
                <a:ext cx="16716" cy="13596"/>
              </a:xfrm>
              <a:custGeom>
                <a:rect b="b" l="l" r="r" t="t"/>
                <a:pathLst>
                  <a:path extrusionOk="0" h="183" w="225">
                    <a:moveTo>
                      <a:pt x="56" y="1"/>
                    </a:moveTo>
                    <a:cubicBezTo>
                      <a:pt x="0" y="70"/>
                      <a:pt x="0" y="182"/>
                      <a:pt x="112" y="182"/>
                    </a:cubicBezTo>
                    <a:cubicBezTo>
                      <a:pt x="224" y="126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0" name="Google Shape;4420;p51"/>
              <p:cNvSpPr/>
              <p:nvPr/>
            </p:nvSpPr>
            <p:spPr>
              <a:xfrm>
                <a:off x="7213347" y="3821034"/>
                <a:ext cx="16716" cy="12556"/>
              </a:xfrm>
              <a:custGeom>
                <a:rect b="b" l="l" r="r" t="t"/>
                <a:pathLst>
                  <a:path extrusionOk="0" h="169" w="225">
                    <a:moveTo>
                      <a:pt x="56" y="1"/>
                    </a:moveTo>
                    <a:cubicBezTo>
                      <a:pt x="0" y="1"/>
                      <a:pt x="0" y="168"/>
                      <a:pt x="112" y="168"/>
                    </a:cubicBezTo>
                    <a:cubicBezTo>
                      <a:pt x="224" y="113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1" name="Google Shape;4421;p51"/>
              <p:cNvSpPr/>
              <p:nvPr/>
            </p:nvSpPr>
            <p:spPr>
              <a:xfrm>
                <a:off x="7489877" y="3651566"/>
                <a:ext cx="21917" cy="13596"/>
              </a:xfrm>
              <a:custGeom>
                <a:rect b="b" l="l" r="r" t="t"/>
                <a:pathLst>
                  <a:path extrusionOk="0" h="183" w="295">
                    <a:moveTo>
                      <a:pt x="126" y="1"/>
                    </a:moveTo>
                    <a:cubicBezTo>
                      <a:pt x="0" y="1"/>
                      <a:pt x="56" y="183"/>
                      <a:pt x="182" y="183"/>
                    </a:cubicBezTo>
                    <a:cubicBezTo>
                      <a:pt x="294" y="127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2" name="Google Shape;4422;p51"/>
              <p:cNvSpPr/>
              <p:nvPr/>
            </p:nvSpPr>
            <p:spPr>
              <a:xfrm>
                <a:off x="7229990" y="3677570"/>
                <a:ext cx="21843" cy="13596"/>
              </a:xfrm>
              <a:custGeom>
                <a:rect b="b" l="l" r="r" t="t"/>
                <a:pathLst>
                  <a:path extrusionOk="0" h="183" w="294">
                    <a:moveTo>
                      <a:pt x="126" y="1"/>
                    </a:moveTo>
                    <a:cubicBezTo>
                      <a:pt x="0" y="70"/>
                      <a:pt x="56" y="182"/>
                      <a:pt x="126" y="182"/>
                    </a:cubicBezTo>
                    <a:lnTo>
                      <a:pt x="182" y="182"/>
                    </a:lnTo>
                    <a:cubicBezTo>
                      <a:pt x="294" y="182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3" name="Google Shape;4423;p51"/>
              <p:cNvSpPr/>
              <p:nvPr/>
            </p:nvSpPr>
            <p:spPr>
              <a:xfrm>
                <a:off x="7338090" y="3699412"/>
                <a:ext cx="17757" cy="13596"/>
              </a:xfrm>
              <a:custGeom>
                <a:rect b="b" l="l" r="r" t="t"/>
                <a:pathLst>
                  <a:path extrusionOk="0" h="183" w="239">
                    <a:moveTo>
                      <a:pt x="70" y="0"/>
                    </a:moveTo>
                    <a:cubicBezTo>
                      <a:pt x="0" y="56"/>
                      <a:pt x="0" y="182"/>
                      <a:pt x="126" y="182"/>
                    </a:cubicBezTo>
                    <a:cubicBezTo>
                      <a:pt x="238" y="182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4" name="Google Shape;4424;p51"/>
              <p:cNvSpPr/>
              <p:nvPr/>
            </p:nvSpPr>
            <p:spPr>
              <a:xfrm>
                <a:off x="7403545" y="3526824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1" y="0"/>
                      <a:pt x="57" y="168"/>
                      <a:pt x="113" y="168"/>
                    </a:cubicBezTo>
                    <a:lnTo>
                      <a:pt x="169" y="168"/>
                    </a:lnTo>
                    <a:cubicBezTo>
                      <a:pt x="295" y="112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5" name="Google Shape;4425;p51"/>
              <p:cNvSpPr/>
              <p:nvPr/>
            </p:nvSpPr>
            <p:spPr>
              <a:xfrm>
                <a:off x="7395298" y="3313670"/>
                <a:ext cx="16642" cy="17757"/>
              </a:xfrm>
              <a:custGeom>
                <a:rect b="b" l="l" r="r" t="t"/>
                <a:pathLst>
                  <a:path extrusionOk="0" h="239" w="224">
                    <a:moveTo>
                      <a:pt x="112" y="1"/>
                    </a:moveTo>
                    <a:cubicBezTo>
                      <a:pt x="112" y="1"/>
                      <a:pt x="112" y="71"/>
                      <a:pt x="56" y="71"/>
                    </a:cubicBezTo>
                    <a:cubicBezTo>
                      <a:pt x="0" y="71"/>
                      <a:pt x="0" y="239"/>
                      <a:pt x="112" y="239"/>
                    </a:cubicBezTo>
                    <a:lnTo>
                      <a:pt x="168" y="239"/>
                    </a:lnTo>
                    <a:cubicBezTo>
                      <a:pt x="224" y="183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6" name="Google Shape;4426;p51"/>
              <p:cNvSpPr/>
              <p:nvPr/>
            </p:nvSpPr>
            <p:spPr>
              <a:xfrm>
                <a:off x="7447231" y="3405202"/>
                <a:ext cx="20877" cy="12556"/>
              </a:xfrm>
              <a:custGeom>
                <a:rect b="b" l="l" r="r" t="t"/>
                <a:pathLst>
                  <a:path extrusionOk="0" h="169" w="281">
                    <a:moveTo>
                      <a:pt x="113" y="0"/>
                    </a:moveTo>
                    <a:cubicBezTo>
                      <a:pt x="1" y="56"/>
                      <a:pt x="57" y="168"/>
                      <a:pt x="113" y="168"/>
                    </a:cubicBezTo>
                    <a:lnTo>
                      <a:pt x="169" y="168"/>
                    </a:lnTo>
                    <a:cubicBezTo>
                      <a:pt x="281" y="112"/>
                      <a:pt x="22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7" name="Google Shape;4427;p51"/>
              <p:cNvSpPr/>
              <p:nvPr/>
            </p:nvSpPr>
            <p:spPr>
              <a:xfrm>
                <a:off x="7143658" y="3049623"/>
                <a:ext cx="17757" cy="13596"/>
              </a:xfrm>
              <a:custGeom>
                <a:rect b="b" l="l" r="r" t="t"/>
                <a:pathLst>
                  <a:path extrusionOk="0" h="183" w="239">
                    <a:moveTo>
                      <a:pt x="57" y="1"/>
                    </a:moveTo>
                    <a:cubicBezTo>
                      <a:pt x="1" y="1"/>
                      <a:pt x="1" y="182"/>
                      <a:pt x="113" y="182"/>
                    </a:cubicBezTo>
                    <a:cubicBezTo>
                      <a:pt x="239" y="126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8" name="Google Shape;4428;p51"/>
              <p:cNvSpPr/>
              <p:nvPr/>
            </p:nvSpPr>
            <p:spPr>
              <a:xfrm>
                <a:off x="7801772" y="3349034"/>
                <a:ext cx="17757" cy="12556"/>
              </a:xfrm>
              <a:custGeom>
                <a:rect b="b" l="l" r="r" t="t"/>
                <a:pathLst>
                  <a:path extrusionOk="0" h="169" w="239">
                    <a:moveTo>
                      <a:pt x="56" y="1"/>
                    </a:moveTo>
                    <a:cubicBezTo>
                      <a:pt x="0" y="57"/>
                      <a:pt x="56" y="169"/>
                      <a:pt x="126" y="169"/>
                    </a:cubicBezTo>
                    <a:lnTo>
                      <a:pt x="182" y="169"/>
                    </a:lnTo>
                    <a:cubicBezTo>
                      <a:pt x="238" y="169"/>
                      <a:pt x="238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9" name="Google Shape;4429;p51"/>
              <p:cNvSpPr/>
              <p:nvPr/>
            </p:nvSpPr>
            <p:spPr>
              <a:xfrm>
                <a:off x="7589657" y="3851198"/>
                <a:ext cx="21917" cy="13596"/>
              </a:xfrm>
              <a:custGeom>
                <a:rect b="b" l="l" r="r" t="t"/>
                <a:pathLst>
                  <a:path extrusionOk="0" h="183" w="295">
                    <a:moveTo>
                      <a:pt x="113" y="0"/>
                    </a:moveTo>
                    <a:cubicBezTo>
                      <a:pt x="1" y="56"/>
                      <a:pt x="57" y="182"/>
                      <a:pt x="113" y="182"/>
                    </a:cubicBezTo>
                    <a:lnTo>
                      <a:pt x="183" y="182"/>
                    </a:lnTo>
                    <a:cubicBezTo>
                      <a:pt x="295" y="112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0" name="Google Shape;4430;p51"/>
              <p:cNvSpPr/>
              <p:nvPr/>
            </p:nvSpPr>
            <p:spPr>
              <a:xfrm>
                <a:off x="7421228" y="3023620"/>
                <a:ext cx="16716" cy="13596"/>
              </a:xfrm>
              <a:custGeom>
                <a:rect b="b" l="l" r="r" t="t"/>
                <a:pathLst>
                  <a:path extrusionOk="0" h="183" w="225">
                    <a:moveTo>
                      <a:pt x="57" y="1"/>
                    </a:moveTo>
                    <a:cubicBezTo>
                      <a:pt x="1" y="57"/>
                      <a:pt x="1" y="183"/>
                      <a:pt x="113" y="183"/>
                    </a:cubicBezTo>
                    <a:cubicBezTo>
                      <a:pt x="225" y="18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1" name="Google Shape;4431;p51"/>
              <p:cNvSpPr/>
              <p:nvPr/>
            </p:nvSpPr>
            <p:spPr>
              <a:xfrm>
                <a:off x="7351612" y="3179566"/>
                <a:ext cx="17757" cy="13596"/>
              </a:xfrm>
              <a:custGeom>
                <a:rect b="b" l="l" r="r" t="t"/>
                <a:pathLst>
                  <a:path extrusionOk="0" h="183" w="239">
                    <a:moveTo>
                      <a:pt x="56" y="1"/>
                    </a:moveTo>
                    <a:cubicBezTo>
                      <a:pt x="0" y="57"/>
                      <a:pt x="0" y="183"/>
                      <a:pt x="112" y="183"/>
                    </a:cubicBezTo>
                    <a:cubicBezTo>
                      <a:pt x="238" y="12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2" name="Google Shape;4432;p51"/>
              <p:cNvSpPr/>
              <p:nvPr/>
            </p:nvSpPr>
            <p:spPr>
              <a:xfrm>
                <a:off x="7143658" y="3301188"/>
                <a:ext cx="17757" cy="12556"/>
              </a:xfrm>
              <a:custGeom>
                <a:rect b="b" l="l" r="r" t="t"/>
                <a:pathLst>
                  <a:path extrusionOk="0" h="169" w="239">
                    <a:moveTo>
                      <a:pt x="113" y="1"/>
                    </a:moveTo>
                    <a:cubicBezTo>
                      <a:pt x="1" y="57"/>
                      <a:pt x="57" y="169"/>
                      <a:pt x="113" y="169"/>
                    </a:cubicBezTo>
                    <a:lnTo>
                      <a:pt x="169" y="169"/>
                    </a:lnTo>
                    <a:cubicBezTo>
                      <a:pt x="239" y="113"/>
                      <a:pt x="23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3" name="Google Shape;4433;p51"/>
              <p:cNvSpPr/>
              <p:nvPr/>
            </p:nvSpPr>
            <p:spPr>
              <a:xfrm>
                <a:off x="7234150" y="3365677"/>
                <a:ext cx="21843" cy="17757"/>
              </a:xfrm>
              <a:custGeom>
                <a:rect b="b" l="l" r="r" t="t"/>
                <a:pathLst>
                  <a:path extrusionOk="0" h="239" w="294">
                    <a:moveTo>
                      <a:pt x="182" y="1"/>
                    </a:moveTo>
                    <a:cubicBezTo>
                      <a:pt x="126" y="1"/>
                      <a:pt x="126" y="1"/>
                      <a:pt x="126" y="70"/>
                    </a:cubicBezTo>
                    <a:cubicBezTo>
                      <a:pt x="0" y="70"/>
                      <a:pt x="70" y="238"/>
                      <a:pt x="182" y="238"/>
                    </a:cubicBezTo>
                    <a:lnTo>
                      <a:pt x="182" y="182"/>
                    </a:lnTo>
                    <a:cubicBezTo>
                      <a:pt x="294" y="182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4" name="Google Shape;4434;p51"/>
              <p:cNvSpPr/>
              <p:nvPr/>
            </p:nvSpPr>
            <p:spPr>
              <a:xfrm>
                <a:off x="7135336" y="3431205"/>
                <a:ext cx="16716" cy="12482"/>
              </a:xfrm>
              <a:custGeom>
                <a:rect b="b" l="l" r="r" t="t"/>
                <a:pathLst>
                  <a:path extrusionOk="0" h="168" w="225">
                    <a:moveTo>
                      <a:pt x="113" y="0"/>
                    </a:moveTo>
                    <a:cubicBezTo>
                      <a:pt x="1" y="56"/>
                      <a:pt x="57" y="168"/>
                      <a:pt x="113" y="168"/>
                    </a:cubicBezTo>
                    <a:lnTo>
                      <a:pt x="169" y="168"/>
                    </a:lnTo>
                    <a:cubicBezTo>
                      <a:pt x="225" y="168"/>
                      <a:pt x="22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5" name="Google Shape;4435;p51"/>
              <p:cNvSpPr/>
              <p:nvPr/>
            </p:nvSpPr>
            <p:spPr>
              <a:xfrm>
                <a:off x="6931542" y="3131794"/>
                <a:ext cx="21917" cy="13522"/>
              </a:xfrm>
              <a:custGeom>
                <a:rect b="b" l="l" r="r" t="t"/>
                <a:pathLst>
                  <a:path extrusionOk="0" h="182" w="295">
                    <a:moveTo>
                      <a:pt x="113" y="0"/>
                    </a:moveTo>
                    <a:cubicBezTo>
                      <a:pt x="1" y="70"/>
                      <a:pt x="57" y="182"/>
                      <a:pt x="113" y="182"/>
                    </a:cubicBezTo>
                    <a:lnTo>
                      <a:pt x="169" y="182"/>
                    </a:lnTo>
                    <a:cubicBezTo>
                      <a:pt x="295" y="126"/>
                      <a:pt x="22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6" name="Google Shape;4436;p51"/>
              <p:cNvSpPr/>
              <p:nvPr/>
            </p:nvSpPr>
            <p:spPr>
              <a:xfrm>
                <a:off x="7109333" y="3561148"/>
                <a:ext cx="20877" cy="17757"/>
              </a:xfrm>
              <a:custGeom>
                <a:rect b="b" l="l" r="r" t="t"/>
                <a:pathLst>
                  <a:path extrusionOk="0" h="239" w="281">
                    <a:moveTo>
                      <a:pt x="113" y="0"/>
                    </a:moveTo>
                    <a:cubicBezTo>
                      <a:pt x="1" y="56"/>
                      <a:pt x="57" y="238"/>
                      <a:pt x="169" y="238"/>
                    </a:cubicBezTo>
                    <a:lnTo>
                      <a:pt x="169" y="168"/>
                    </a:lnTo>
                    <a:cubicBezTo>
                      <a:pt x="281" y="168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7" name="Google Shape;4437;p51"/>
              <p:cNvSpPr/>
              <p:nvPr/>
            </p:nvSpPr>
            <p:spPr>
              <a:xfrm>
                <a:off x="7009553" y="3214931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112" y="0"/>
                    </a:moveTo>
                    <a:cubicBezTo>
                      <a:pt x="0" y="56"/>
                      <a:pt x="56" y="168"/>
                      <a:pt x="112" y="168"/>
                    </a:cubicBezTo>
                    <a:lnTo>
                      <a:pt x="168" y="168"/>
                    </a:lnTo>
                    <a:cubicBezTo>
                      <a:pt x="294" y="112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8" name="Google Shape;4438;p51"/>
              <p:cNvSpPr/>
              <p:nvPr/>
            </p:nvSpPr>
            <p:spPr>
              <a:xfrm>
                <a:off x="7039717" y="3053784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168" y="1"/>
                    </a:moveTo>
                    <a:cubicBezTo>
                      <a:pt x="112" y="1"/>
                      <a:pt x="112" y="1"/>
                      <a:pt x="112" y="70"/>
                    </a:cubicBezTo>
                    <a:cubicBezTo>
                      <a:pt x="0" y="70"/>
                      <a:pt x="56" y="238"/>
                      <a:pt x="168" y="238"/>
                    </a:cubicBezTo>
                    <a:lnTo>
                      <a:pt x="168" y="182"/>
                    </a:lnTo>
                    <a:cubicBezTo>
                      <a:pt x="294" y="182"/>
                      <a:pt x="238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9" name="Google Shape;4439;p51"/>
              <p:cNvSpPr/>
              <p:nvPr/>
            </p:nvSpPr>
            <p:spPr>
              <a:xfrm>
                <a:off x="6918095" y="3582991"/>
                <a:ext cx="21843" cy="12556"/>
              </a:xfrm>
              <a:custGeom>
                <a:rect b="b" l="l" r="r" t="t"/>
                <a:pathLst>
                  <a:path extrusionOk="0" h="169" w="294">
                    <a:moveTo>
                      <a:pt x="126" y="0"/>
                    </a:moveTo>
                    <a:cubicBezTo>
                      <a:pt x="0" y="56"/>
                      <a:pt x="56" y="168"/>
                      <a:pt x="126" y="168"/>
                    </a:cubicBezTo>
                    <a:lnTo>
                      <a:pt x="182" y="168"/>
                    </a:lnTo>
                    <a:cubicBezTo>
                      <a:pt x="294" y="112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0" name="Google Shape;4440;p51"/>
              <p:cNvSpPr/>
              <p:nvPr/>
            </p:nvSpPr>
            <p:spPr>
              <a:xfrm>
                <a:off x="6835923" y="3257577"/>
                <a:ext cx="17757" cy="13596"/>
              </a:xfrm>
              <a:custGeom>
                <a:rect b="b" l="l" r="r" t="t"/>
                <a:pathLst>
                  <a:path extrusionOk="0" h="183" w="239">
                    <a:moveTo>
                      <a:pt x="113" y="0"/>
                    </a:moveTo>
                    <a:cubicBezTo>
                      <a:pt x="1" y="56"/>
                      <a:pt x="57" y="182"/>
                      <a:pt x="113" y="182"/>
                    </a:cubicBezTo>
                    <a:lnTo>
                      <a:pt x="183" y="182"/>
                    </a:lnTo>
                    <a:cubicBezTo>
                      <a:pt x="238" y="182"/>
                      <a:pt x="23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1" name="Google Shape;4441;p51"/>
              <p:cNvSpPr/>
              <p:nvPr/>
            </p:nvSpPr>
            <p:spPr>
              <a:xfrm>
                <a:off x="6801599" y="3535145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1" y="56"/>
                      <a:pt x="57" y="168"/>
                      <a:pt x="169" y="168"/>
                    </a:cubicBezTo>
                    <a:cubicBezTo>
                      <a:pt x="295" y="112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2" name="Google Shape;4442;p51"/>
              <p:cNvSpPr/>
              <p:nvPr/>
            </p:nvSpPr>
            <p:spPr>
              <a:xfrm>
                <a:off x="7338090" y="2937362"/>
                <a:ext cx="17757" cy="12556"/>
              </a:xfrm>
              <a:custGeom>
                <a:rect b="b" l="l" r="r" t="t"/>
                <a:pathLst>
                  <a:path extrusionOk="0" h="169" w="239">
                    <a:moveTo>
                      <a:pt x="70" y="0"/>
                    </a:moveTo>
                    <a:cubicBezTo>
                      <a:pt x="0" y="56"/>
                      <a:pt x="0" y="168"/>
                      <a:pt x="126" y="168"/>
                    </a:cubicBezTo>
                    <a:cubicBezTo>
                      <a:pt x="238" y="112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3" name="Google Shape;4443;p51"/>
              <p:cNvSpPr/>
              <p:nvPr/>
            </p:nvSpPr>
            <p:spPr>
              <a:xfrm>
                <a:off x="7031396" y="3365677"/>
                <a:ext cx="20877" cy="13596"/>
              </a:xfrm>
              <a:custGeom>
                <a:rect b="b" l="l" r="r" t="t"/>
                <a:pathLst>
                  <a:path extrusionOk="0" h="183" w="281">
                    <a:moveTo>
                      <a:pt x="112" y="1"/>
                    </a:moveTo>
                    <a:cubicBezTo>
                      <a:pt x="0" y="70"/>
                      <a:pt x="56" y="182"/>
                      <a:pt x="112" y="182"/>
                    </a:cubicBezTo>
                    <a:lnTo>
                      <a:pt x="168" y="182"/>
                    </a:lnTo>
                    <a:cubicBezTo>
                      <a:pt x="280" y="182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4" name="Google Shape;4444;p51"/>
              <p:cNvSpPr/>
              <p:nvPr/>
            </p:nvSpPr>
            <p:spPr>
              <a:xfrm>
                <a:off x="6879609" y="3387520"/>
                <a:ext cx="16716" cy="13596"/>
              </a:xfrm>
              <a:custGeom>
                <a:rect b="b" l="l" r="r" t="t"/>
                <a:pathLst>
                  <a:path extrusionOk="0" h="183" w="225">
                    <a:moveTo>
                      <a:pt x="112" y="0"/>
                    </a:moveTo>
                    <a:cubicBezTo>
                      <a:pt x="0" y="0"/>
                      <a:pt x="56" y="182"/>
                      <a:pt x="112" y="182"/>
                    </a:cubicBezTo>
                    <a:lnTo>
                      <a:pt x="168" y="182"/>
                    </a:lnTo>
                    <a:cubicBezTo>
                      <a:pt x="224" y="126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5" name="Google Shape;4445;p51"/>
              <p:cNvSpPr/>
              <p:nvPr/>
            </p:nvSpPr>
            <p:spPr>
              <a:xfrm>
                <a:off x="7000192" y="3478977"/>
                <a:ext cx="17757" cy="12556"/>
              </a:xfrm>
              <a:custGeom>
                <a:rect b="b" l="l" r="r" t="t"/>
                <a:pathLst>
                  <a:path extrusionOk="0" h="169" w="239">
                    <a:moveTo>
                      <a:pt x="71" y="1"/>
                    </a:moveTo>
                    <a:cubicBezTo>
                      <a:pt x="1" y="57"/>
                      <a:pt x="71" y="169"/>
                      <a:pt x="126" y="169"/>
                    </a:cubicBezTo>
                    <a:lnTo>
                      <a:pt x="182" y="169"/>
                    </a:lnTo>
                    <a:cubicBezTo>
                      <a:pt x="238" y="113"/>
                      <a:pt x="238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6" name="Google Shape;4446;p51"/>
              <p:cNvSpPr/>
              <p:nvPr/>
            </p:nvSpPr>
            <p:spPr>
              <a:xfrm>
                <a:off x="6757987" y="3448813"/>
                <a:ext cx="21843" cy="12556"/>
              </a:xfrm>
              <a:custGeom>
                <a:rect b="b" l="l" r="r" t="t"/>
                <a:pathLst>
                  <a:path extrusionOk="0" h="169" w="294">
                    <a:moveTo>
                      <a:pt x="112" y="1"/>
                    </a:moveTo>
                    <a:cubicBezTo>
                      <a:pt x="0" y="57"/>
                      <a:pt x="56" y="169"/>
                      <a:pt x="112" y="169"/>
                    </a:cubicBezTo>
                    <a:lnTo>
                      <a:pt x="182" y="169"/>
                    </a:lnTo>
                    <a:cubicBezTo>
                      <a:pt x="294" y="169"/>
                      <a:pt x="23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7" name="Google Shape;4447;p51"/>
              <p:cNvSpPr/>
              <p:nvPr/>
            </p:nvSpPr>
            <p:spPr>
              <a:xfrm>
                <a:off x="7551246" y="3504981"/>
                <a:ext cx="16642" cy="16716"/>
              </a:xfrm>
              <a:custGeom>
                <a:rect b="b" l="l" r="r" t="t"/>
                <a:pathLst>
                  <a:path extrusionOk="0" h="225" w="224">
                    <a:moveTo>
                      <a:pt x="112" y="1"/>
                    </a:moveTo>
                    <a:cubicBezTo>
                      <a:pt x="112" y="1"/>
                      <a:pt x="112" y="57"/>
                      <a:pt x="56" y="57"/>
                    </a:cubicBezTo>
                    <a:cubicBezTo>
                      <a:pt x="0" y="57"/>
                      <a:pt x="0" y="225"/>
                      <a:pt x="112" y="225"/>
                    </a:cubicBezTo>
                    <a:lnTo>
                      <a:pt x="168" y="225"/>
                    </a:lnTo>
                    <a:cubicBezTo>
                      <a:pt x="224" y="169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8" name="Google Shape;4448;p51"/>
              <p:cNvSpPr/>
              <p:nvPr/>
            </p:nvSpPr>
            <p:spPr>
              <a:xfrm>
                <a:off x="6693498" y="3517463"/>
                <a:ext cx="20877" cy="13596"/>
              </a:xfrm>
              <a:custGeom>
                <a:rect b="b" l="l" r="r" t="t"/>
                <a:pathLst>
                  <a:path extrusionOk="0" h="183" w="281">
                    <a:moveTo>
                      <a:pt x="112" y="1"/>
                    </a:moveTo>
                    <a:cubicBezTo>
                      <a:pt x="1" y="57"/>
                      <a:pt x="56" y="182"/>
                      <a:pt x="168" y="182"/>
                    </a:cubicBezTo>
                    <a:cubicBezTo>
                      <a:pt x="280" y="182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9" name="Google Shape;4449;p51"/>
              <p:cNvSpPr/>
              <p:nvPr/>
            </p:nvSpPr>
            <p:spPr>
              <a:xfrm>
                <a:off x="6948185" y="3725416"/>
                <a:ext cx="21917" cy="13596"/>
              </a:xfrm>
              <a:custGeom>
                <a:rect b="b" l="l" r="r" t="t"/>
                <a:pathLst>
                  <a:path extrusionOk="0" h="183" w="295">
                    <a:moveTo>
                      <a:pt x="127" y="0"/>
                    </a:moveTo>
                    <a:cubicBezTo>
                      <a:pt x="1" y="56"/>
                      <a:pt x="71" y="182"/>
                      <a:pt x="127" y="182"/>
                    </a:cubicBezTo>
                    <a:lnTo>
                      <a:pt x="183" y="182"/>
                    </a:lnTo>
                    <a:cubicBezTo>
                      <a:pt x="295" y="126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0" name="Google Shape;4450;p51"/>
              <p:cNvSpPr/>
              <p:nvPr/>
            </p:nvSpPr>
            <p:spPr>
              <a:xfrm>
                <a:off x="6957546" y="3942656"/>
                <a:ext cx="30238" cy="20877"/>
              </a:xfrm>
              <a:custGeom>
                <a:rect b="b" l="l" r="r" t="t"/>
                <a:pathLst>
                  <a:path extrusionOk="0" h="281" w="407">
                    <a:moveTo>
                      <a:pt x="113" y="1"/>
                    </a:moveTo>
                    <a:cubicBezTo>
                      <a:pt x="1" y="57"/>
                      <a:pt x="57" y="281"/>
                      <a:pt x="169" y="281"/>
                    </a:cubicBezTo>
                    <a:lnTo>
                      <a:pt x="225" y="281"/>
                    </a:lnTo>
                    <a:cubicBezTo>
                      <a:pt x="407" y="225"/>
                      <a:pt x="351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1" name="Google Shape;4451;p51"/>
              <p:cNvSpPr/>
              <p:nvPr/>
            </p:nvSpPr>
            <p:spPr>
              <a:xfrm>
                <a:off x="7165501" y="3933295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68" y="1"/>
                    </a:moveTo>
                    <a:cubicBezTo>
                      <a:pt x="0" y="57"/>
                      <a:pt x="56" y="295"/>
                      <a:pt x="224" y="295"/>
                    </a:cubicBezTo>
                    <a:cubicBezTo>
                      <a:pt x="224" y="295"/>
                      <a:pt x="224" y="239"/>
                      <a:pt x="294" y="239"/>
                    </a:cubicBezTo>
                    <a:cubicBezTo>
                      <a:pt x="406" y="183"/>
                      <a:pt x="350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52" name="Google Shape;4452;p51"/>
            <p:cNvSpPr/>
            <p:nvPr/>
          </p:nvSpPr>
          <p:spPr>
            <a:xfrm>
              <a:off x="7806639" y="1636297"/>
              <a:ext cx="1544784" cy="1343065"/>
            </a:xfrm>
            <a:custGeom>
              <a:rect b="b" l="l" r="r" t="t"/>
              <a:pathLst>
                <a:path extrusionOk="0" h="19162" w="22040">
                  <a:moveTo>
                    <a:pt x="10896" y="1"/>
                  </a:moveTo>
                  <a:cubicBezTo>
                    <a:pt x="8906" y="1"/>
                    <a:pt x="6905" y="614"/>
                    <a:pt x="5192" y="1894"/>
                  </a:cubicBezTo>
                  <a:cubicBezTo>
                    <a:pt x="882" y="5042"/>
                    <a:pt x="0" y="11158"/>
                    <a:pt x="3205" y="15468"/>
                  </a:cubicBezTo>
                  <a:cubicBezTo>
                    <a:pt x="5033" y="17956"/>
                    <a:pt x="7647" y="19161"/>
                    <a:pt x="10355" y="19161"/>
                  </a:cubicBezTo>
                  <a:cubicBezTo>
                    <a:pt x="12413" y="19161"/>
                    <a:pt x="14525" y="18465"/>
                    <a:pt x="16386" y="17105"/>
                  </a:cubicBezTo>
                  <a:cubicBezTo>
                    <a:pt x="20696" y="13956"/>
                    <a:pt x="22040" y="8415"/>
                    <a:pt x="18835" y="4049"/>
                  </a:cubicBezTo>
                  <a:cubicBezTo>
                    <a:pt x="16905" y="1410"/>
                    <a:pt x="13913" y="1"/>
                    <a:pt x="10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51"/>
            <p:cNvSpPr/>
            <p:nvPr/>
          </p:nvSpPr>
          <p:spPr>
            <a:xfrm>
              <a:off x="7896846" y="1674846"/>
              <a:ext cx="1328065" cy="1119127"/>
            </a:xfrm>
            <a:custGeom>
              <a:rect b="b" l="l" r="r" t="t"/>
              <a:pathLst>
                <a:path extrusionOk="0" h="15967" w="18948">
                  <a:moveTo>
                    <a:pt x="14162" y="1512"/>
                  </a:moveTo>
                  <a:cubicBezTo>
                    <a:pt x="14288" y="1512"/>
                    <a:pt x="14400" y="1694"/>
                    <a:pt x="14288" y="1806"/>
                  </a:cubicBezTo>
                  <a:lnTo>
                    <a:pt x="14162" y="1806"/>
                  </a:lnTo>
                  <a:cubicBezTo>
                    <a:pt x="14050" y="1806"/>
                    <a:pt x="13938" y="1624"/>
                    <a:pt x="14050" y="1512"/>
                  </a:cubicBezTo>
                  <a:close/>
                  <a:moveTo>
                    <a:pt x="15449" y="6466"/>
                  </a:moveTo>
                  <a:cubicBezTo>
                    <a:pt x="15631" y="6466"/>
                    <a:pt x="15743" y="6647"/>
                    <a:pt x="15561" y="6759"/>
                  </a:cubicBezTo>
                  <a:cubicBezTo>
                    <a:pt x="15561" y="6815"/>
                    <a:pt x="15505" y="6815"/>
                    <a:pt x="15449" y="6815"/>
                  </a:cubicBezTo>
                  <a:cubicBezTo>
                    <a:pt x="15337" y="6815"/>
                    <a:pt x="15211" y="6591"/>
                    <a:pt x="15393" y="6466"/>
                  </a:cubicBezTo>
                  <a:close/>
                  <a:moveTo>
                    <a:pt x="14694" y="8159"/>
                  </a:moveTo>
                  <a:cubicBezTo>
                    <a:pt x="14806" y="8159"/>
                    <a:pt x="14862" y="8341"/>
                    <a:pt x="14750" y="8397"/>
                  </a:cubicBezTo>
                  <a:lnTo>
                    <a:pt x="14694" y="8397"/>
                  </a:lnTo>
                  <a:cubicBezTo>
                    <a:pt x="14638" y="8397"/>
                    <a:pt x="14582" y="8271"/>
                    <a:pt x="14638" y="8215"/>
                  </a:cubicBezTo>
                  <a:cubicBezTo>
                    <a:pt x="14694" y="8215"/>
                    <a:pt x="14694" y="8159"/>
                    <a:pt x="14694" y="8159"/>
                  </a:cubicBezTo>
                  <a:close/>
                  <a:moveTo>
                    <a:pt x="14400" y="10608"/>
                  </a:moveTo>
                  <a:cubicBezTo>
                    <a:pt x="14456" y="10608"/>
                    <a:pt x="14582" y="10720"/>
                    <a:pt x="14456" y="10845"/>
                  </a:cubicBezTo>
                  <a:lnTo>
                    <a:pt x="14400" y="10845"/>
                  </a:lnTo>
                  <a:cubicBezTo>
                    <a:pt x="14288" y="10845"/>
                    <a:pt x="14232" y="10720"/>
                    <a:pt x="14344" y="10664"/>
                  </a:cubicBezTo>
                  <a:cubicBezTo>
                    <a:pt x="14344" y="10608"/>
                    <a:pt x="14344" y="10608"/>
                    <a:pt x="14400" y="10608"/>
                  </a:cubicBezTo>
                  <a:close/>
                  <a:moveTo>
                    <a:pt x="1638" y="11769"/>
                  </a:moveTo>
                  <a:cubicBezTo>
                    <a:pt x="1694" y="11769"/>
                    <a:pt x="1806" y="11895"/>
                    <a:pt x="1694" y="11951"/>
                  </a:cubicBezTo>
                  <a:lnTo>
                    <a:pt x="1638" y="12007"/>
                  </a:lnTo>
                  <a:cubicBezTo>
                    <a:pt x="1512" y="12007"/>
                    <a:pt x="1456" y="11839"/>
                    <a:pt x="1568" y="11769"/>
                  </a:cubicBezTo>
                  <a:close/>
                  <a:moveTo>
                    <a:pt x="12189" y="12007"/>
                  </a:moveTo>
                  <a:cubicBezTo>
                    <a:pt x="12301" y="12007"/>
                    <a:pt x="12357" y="12119"/>
                    <a:pt x="12301" y="12189"/>
                  </a:cubicBezTo>
                  <a:lnTo>
                    <a:pt x="12245" y="12245"/>
                  </a:lnTo>
                  <a:cubicBezTo>
                    <a:pt x="12133" y="12245"/>
                    <a:pt x="12063" y="12063"/>
                    <a:pt x="12133" y="12007"/>
                  </a:cubicBezTo>
                  <a:close/>
                  <a:moveTo>
                    <a:pt x="10496" y="12119"/>
                  </a:moveTo>
                  <a:cubicBezTo>
                    <a:pt x="10608" y="12119"/>
                    <a:pt x="10664" y="12245"/>
                    <a:pt x="10552" y="12301"/>
                  </a:cubicBezTo>
                  <a:lnTo>
                    <a:pt x="10496" y="12301"/>
                  </a:lnTo>
                  <a:cubicBezTo>
                    <a:pt x="10440" y="12301"/>
                    <a:pt x="10384" y="12189"/>
                    <a:pt x="10440" y="12119"/>
                  </a:cubicBezTo>
                  <a:close/>
                  <a:moveTo>
                    <a:pt x="8509" y="13168"/>
                  </a:moveTo>
                  <a:cubicBezTo>
                    <a:pt x="8565" y="13168"/>
                    <a:pt x="8634" y="13294"/>
                    <a:pt x="8565" y="13350"/>
                  </a:cubicBezTo>
                  <a:cubicBezTo>
                    <a:pt x="8509" y="13350"/>
                    <a:pt x="8509" y="13406"/>
                    <a:pt x="8509" y="13406"/>
                  </a:cubicBezTo>
                  <a:cubicBezTo>
                    <a:pt x="8397" y="13406"/>
                    <a:pt x="8341" y="13238"/>
                    <a:pt x="8397" y="13168"/>
                  </a:cubicBezTo>
                  <a:close/>
                  <a:moveTo>
                    <a:pt x="1568" y="13168"/>
                  </a:moveTo>
                  <a:cubicBezTo>
                    <a:pt x="1750" y="13168"/>
                    <a:pt x="1806" y="13406"/>
                    <a:pt x="1694" y="13518"/>
                  </a:cubicBezTo>
                  <a:lnTo>
                    <a:pt x="1568" y="13518"/>
                  </a:lnTo>
                  <a:cubicBezTo>
                    <a:pt x="1456" y="13518"/>
                    <a:pt x="1344" y="13350"/>
                    <a:pt x="1456" y="13238"/>
                  </a:cubicBezTo>
                  <a:cubicBezTo>
                    <a:pt x="1512" y="13168"/>
                    <a:pt x="1568" y="13168"/>
                    <a:pt x="1568" y="13168"/>
                  </a:cubicBezTo>
                  <a:close/>
                  <a:moveTo>
                    <a:pt x="3149" y="13238"/>
                  </a:moveTo>
                  <a:cubicBezTo>
                    <a:pt x="3261" y="13238"/>
                    <a:pt x="3387" y="13406"/>
                    <a:pt x="3205" y="13518"/>
                  </a:cubicBezTo>
                  <a:cubicBezTo>
                    <a:pt x="3205" y="13588"/>
                    <a:pt x="3149" y="13588"/>
                    <a:pt x="3149" y="13588"/>
                  </a:cubicBezTo>
                  <a:cubicBezTo>
                    <a:pt x="2967" y="13588"/>
                    <a:pt x="2855" y="13350"/>
                    <a:pt x="3037" y="13238"/>
                  </a:cubicBezTo>
                  <a:close/>
                  <a:moveTo>
                    <a:pt x="6354" y="13938"/>
                  </a:moveTo>
                  <a:cubicBezTo>
                    <a:pt x="6466" y="13938"/>
                    <a:pt x="6535" y="14050"/>
                    <a:pt x="6410" y="14106"/>
                  </a:cubicBezTo>
                  <a:cubicBezTo>
                    <a:pt x="6410" y="14162"/>
                    <a:pt x="6410" y="14162"/>
                    <a:pt x="6354" y="14162"/>
                  </a:cubicBezTo>
                  <a:cubicBezTo>
                    <a:pt x="6298" y="14162"/>
                    <a:pt x="6242" y="14050"/>
                    <a:pt x="6298" y="13994"/>
                  </a:cubicBezTo>
                  <a:cubicBezTo>
                    <a:pt x="6298" y="13938"/>
                    <a:pt x="6354" y="13938"/>
                    <a:pt x="6354" y="13938"/>
                  </a:cubicBezTo>
                  <a:close/>
                  <a:moveTo>
                    <a:pt x="10789" y="14344"/>
                  </a:moveTo>
                  <a:cubicBezTo>
                    <a:pt x="10845" y="14344"/>
                    <a:pt x="10901" y="14456"/>
                    <a:pt x="10845" y="14512"/>
                  </a:cubicBezTo>
                  <a:lnTo>
                    <a:pt x="10789" y="14512"/>
                  </a:lnTo>
                  <a:cubicBezTo>
                    <a:pt x="10664" y="14512"/>
                    <a:pt x="10608" y="14400"/>
                    <a:pt x="10664" y="14344"/>
                  </a:cubicBezTo>
                  <a:close/>
                  <a:moveTo>
                    <a:pt x="4786" y="14568"/>
                  </a:moveTo>
                  <a:cubicBezTo>
                    <a:pt x="5010" y="14568"/>
                    <a:pt x="5192" y="14862"/>
                    <a:pt x="4954" y="15043"/>
                  </a:cubicBezTo>
                  <a:cubicBezTo>
                    <a:pt x="4898" y="15099"/>
                    <a:pt x="4842" y="15099"/>
                    <a:pt x="4786" y="15099"/>
                  </a:cubicBezTo>
                  <a:cubicBezTo>
                    <a:pt x="4604" y="15099"/>
                    <a:pt x="4436" y="14806"/>
                    <a:pt x="4660" y="14638"/>
                  </a:cubicBezTo>
                  <a:cubicBezTo>
                    <a:pt x="4716" y="14568"/>
                    <a:pt x="4716" y="14568"/>
                    <a:pt x="4786" y="14568"/>
                  </a:cubicBezTo>
                  <a:close/>
                  <a:moveTo>
                    <a:pt x="6885" y="15561"/>
                  </a:moveTo>
                  <a:cubicBezTo>
                    <a:pt x="6997" y="15561"/>
                    <a:pt x="7109" y="15743"/>
                    <a:pt x="6997" y="15855"/>
                  </a:cubicBezTo>
                  <a:cubicBezTo>
                    <a:pt x="6941" y="15855"/>
                    <a:pt x="6885" y="15911"/>
                    <a:pt x="6885" y="15911"/>
                  </a:cubicBezTo>
                  <a:cubicBezTo>
                    <a:pt x="6703" y="15911"/>
                    <a:pt x="6647" y="15687"/>
                    <a:pt x="6759" y="15561"/>
                  </a:cubicBezTo>
                  <a:close/>
                  <a:moveTo>
                    <a:pt x="12707" y="1"/>
                  </a:moveTo>
                  <a:lnTo>
                    <a:pt x="12707" y="1"/>
                  </a:lnTo>
                  <a:cubicBezTo>
                    <a:pt x="12888" y="113"/>
                    <a:pt x="13000" y="294"/>
                    <a:pt x="13112" y="462"/>
                  </a:cubicBezTo>
                  <a:cubicBezTo>
                    <a:pt x="13882" y="1456"/>
                    <a:pt x="14288" y="2561"/>
                    <a:pt x="14456" y="3723"/>
                  </a:cubicBezTo>
                  <a:lnTo>
                    <a:pt x="14512" y="3667"/>
                  </a:lnTo>
                  <a:lnTo>
                    <a:pt x="14582" y="3667"/>
                  </a:lnTo>
                  <a:cubicBezTo>
                    <a:pt x="14750" y="3667"/>
                    <a:pt x="14862" y="3849"/>
                    <a:pt x="14694" y="3961"/>
                  </a:cubicBezTo>
                  <a:lnTo>
                    <a:pt x="14638" y="4017"/>
                  </a:lnTo>
                  <a:cubicBezTo>
                    <a:pt x="14582" y="4017"/>
                    <a:pt x="14512" y="3961"/>
                    <a:pt x="14512" y="3961"/>
                  </a:cubicBezTo>
                  <a:lnTo>
                    <a:pt x="14512" y="3961"/>
                  </a:lnTo>
                  <a:cubicBezTo>
                    <a:pt x="14806" y="6647"/>
                    <a:pt x="13588" y="9320"/>
                    <a:pt x="11139" y="11139"/>
                  </a:cubicBezTo>
                  <a:cubicBezTo>
                    <a:pt x="9614" y="12245"/>
                    <a:pt x="7865" y="12819"/>
                    <a:pt x="6186" y="12819"/>
                  </a:cubicBezTo>
                  <a:cubicBezTo>
                    <a:pt x="3961" y="12819"/>
                    <a:pt x="1862" y="11839"/>
                    <a:pt x="350" y="9796"/>
                  </a:cubicBezTo>
                  <a:cubicBezTo>
                    <a:pt x="239" y="9614"/>
                    <a:pt x="113" y="9502"/>
                    <a:pt x="1" y="9320"/>
                  </a:cubicBezTo>
                  <a:lnTo>
                    <a:pt x="1" y="9320"/>
                  </a:lnTo>
                  <a:cubicBezTo>
                    <a:pt x="57" y="11251"/>
                    <a:pt x="644" y="13168"/>
                    <a:pt x="1862" y="14862"/>
                  </a:cubicBezTo>
                  <a:cubicBezTo>
                    <a:pt x="1862" y="14918"/>
                    <a:pt x="1862" y="14918"/>
                    <a:pt x="1918" y="14918"/>
                  </a:cubicBezTo>
                  <a:cubicBezTo>
                    <a:pt x="1862" y="14806"/>
                    <a:pt x="1750" y="14694"/>
                    <a:pt x="1694" y="14568"/>
                  </a:cubicBezTo>
                  <a:lnTo>
                    <a:pt x="1694" y="14568"/>
                  </a:lnTo>
                  <a:cubicBezTo>
                    <a:pt x="2100" y="14806"/>
                    <a:pt x="2449" y="14987"/>
                    <a:pt x="2855" y="15155"/>
                  </a:cubicBezTo>
                  <a:cubicBezTo>
                    <a:pt x="2799" y="15043"/>
                    <a:pt x="2855" y="14987"/>
                    <a:pt x="2911" y="14918"/>
                  </a:cubicBezTo>
                  <a:cubicBezTo>
                    <a:pt x="2911" y="14918"/>
                    <a:pt x="2967" y="14862"/>
                    <a:pt x="3037" y="14862"/>
                  </a:cubicBezTo>
                  <a:cubicBezTo>
                    <a:pt x="3149" y="14862"/>
                    <a:pt x="3261" y="15099"/>
                    <a:pt x="3093" y="15211"/>
                  </a:cubicBezTo>
                  <a:cubicBezTo>
                    <a:pt x="4436" y="15743"/>
                    <a:pt x="5766" y="15967"/>
                    <a:pt x="6997" y="15967"/>
                  </a:cubicBezTo>
                  <a:cubicBezTo>
                    <a:pt x="7459" y="15967"/>
                    <a:pt x="7865" y="15967"/>
                    <a:pt x="8285" y="15911"/>
                  </a:cubicBezTo>
                  <a:cubicBezTo>
                    <a:pt x="8285" y="15855"/>
                    <a:pt x="8341" y="15799"/>
                    <a:pt x="8341" y="15743"/>
                  </a:cubicBezTo>
                  <a:cubicBezTo>
                    <a:pt x="8397" y="15743"/>
                    <a:pt x="8453" y="15687"/>
                    <a:pt x="8509" y="15687"/>
                  </a:cubicBezTo>
                  <a:cubicBezTo>
                    <a:pt x="8565" y="15687"/>
                    <a:pt x="8690" y="15743"/>
                    <a:pt x="8746" y="15799"/>
                  </a:cubicBezTo>
                  <a:cubicBezTo>
                    <a:pt x="15337" y="14638"/>
                    <a:pt x="18948" y="6466"/>
                    <a:pt x="13462" y="225"/>
                  </a:cubicBezTo>
                  <a:cubicBezTo>
                    <a:pt x="13182" y="169"/>
                    <a:pt x="12944" y="57"/>
                    <a:pt x="12707" y="1"/>
                  </a:cubicBezTo>
                  <a:close/>
                </a:path>
              </a:pathLst>
            </a:custGeom>
            <a:solidFill>
              <a:srgbClr val="FF8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51"/>
            <p:cNvSpPr/>
            <p:nvPr/>
          </p:nvSpPr>
          <p:spPr>
            <a:xfrm>
              <a:off x="8015510" y="1690547"/>
              <a:ext cx="1233934" cy="1291759"/>
            </a:xfrm>
            <a:custGeom>
              <a:rect b="b" l="l" r="r" t="t"/>
              <a:pathLst>
                <a:path extrusionOk="0" h="18430" w="17605">
                  <a:moveTo>
                    <a:pt x="13868" y="1876"/>
                  </a:moveTo>
                  <a:cubicBezTo>
                    <a:pt x="14050" y="1876"/>
                    <a:pt x="14218" y="2169"/>
                    <a:pt x="14050" y="2337"/>
                  </a:cubicBezTo>
                  <a:lnTo>
                    <a:pt x="13868" y="2337"/>
                  </a:lnTo>
                  <a:cubicBezTo>
                    <a:pt x="13644" y="2337"/>
                    <a:pt x="13518" y="2044"/>
                    <a:pt x="13700" y="1876"/>
                  </a:cubicBezTo>
                  <a:close/>
                  <a:moveTo>
                    <a:pt x="15044" y="3093"/>
                  </a:moveTo>
                  <a:cubicBezTo>
                    <a:pt x="15212" y="3093"/>
                    <a:pt x="15268" y="3275"/>
                    <a:pt x="15156" y="3387"/>
                  </a:cubicBezTo>
                  <a:cubicBezTo>
                    <a:pt x="15100" y="3387"/>
                    <a:pt x="15100" y="3443"/>
                    <a:pt x="15044" y="3443"/>
                  </a:cubicBezTo>
                  <a:cubicBezTo>
                    <a:pt x="14918" y="3443"/>
                    <a:pt x="14806" y="3219"/>
                    <a:pt x="14918" y="3093"/>
                  </a:cubicBezTo>
                  <a:close/>
                  <a:moveTo>
                    <a:pt x="16261" y="4548"/>
                  </a:moveTo>
                  <a:cubicBezTo>
                    <a:pt x="16317" y="4548"/>
                    <a:pt x="16443" y="4674"/>
                    <a:pt x="16317" y="4730"/>
                  </a:cubicBezTo>
                  <a:lnTo>
                    <a:pt x="16261" y="4786"/>
                  </a:lnTo>
                  <a:cubicBezTo>
                    <a:pt x="16149" y="4786"/>
                    <a:pt x="16093" y="4618"/>
                    <a:pt x="16205" y="4548"/>
                  </a:cubicBezTo>
                  <a:close/>
                  <a:moveTo>
                    <a:pt x="14694" y="4380"/>
                  </a:moveTo>
                  <a:cubicBezTo>
                    <a:pt x="14918" y="4380"/>
                    <a:pt x="15100" y="4730"/>
                    <a:pt x="14862" y="4842"/>
                  </a:cubicBezTo>
                  <a:cubicBezTo>
                    <a:pt x="14806" y="4898"/>
                    <a:pt x="14750" y="4898"/>
                    <a:pt x="14750" y="4898"/>
                  </a:cubicBezTo>
                  <a:cubicBezTo>
                    <a:pt x="14512" y="4898"/>
                    <a:pt x="14344" y="4618"/>
                    <a:pt x="14568" y="4436"/>
                  </a:cubicBezTo>
                  <a:cubicBezTo>
                    <a:pt x="14638" y="4436"/>
                    <a:pt x="14694" y="4380"/>
                    <a:pt x="14694" y="4380"/>
                  </a:cubicBezTo>
                  <a:close/>
                  <a:moveTo>
                    <a:pt x="15911" y="5780"/>
                  </a:moveTo>
                  <a:cubicBezTo>
                    <a:pt x="16037" y="5780"/>
                    <a:pt x="16149" y="6018"/>
                    <a:pt x="16037" y="6074"/>
                  </a:cubicBezTo>
                  <a:cubicBezTo>
                    <a:pt x="15967" y="6130"/>
                    <a:pt x="15967" y="6130"/>
                    <a:pt x="15911" y="6130"/>
                  </a:cubicBezTo>
                  <a:cubicBezTo>
                    <a:pt x="15799" y="6130"/>
                    <a:pt x="15687" y="5892"/>
                    <a:pt x="15799" y="5836"/>
                  </a:cubicBezTo>
                  <a:cubicBezTo>
                    <a:pt x="15855" y="5780"/>
                    <a:pt x="15855" y="5780"/>
                    <a:pt x="15911" y="5780"/>
                  </a:cubicBezTo>
                  <a:close/>
                  <a:moveTo>
                    <a:pt x="15212" y="7529"/>
                  </a:moveTo>
                  <a:cubicBezTo>
                    <a:pt x="15449" y="7529"/>
                    <a:pt x="15617" y="7823"/>
                    <a:pt x="15393" y="7991"/>
                  </a:cubicBezTo>
                  <a:lnTo>
                    <a:pt x="15212" y="7991"/>
                  </a:lnTo>
                  <a:cubicBezTo>
                    <a:pt x="15044" y="7991"/>
                    <a:pt x="14862" y="7697"/>
                    <a:pt x="15100" y="7529"/>
                  </a:cubicBezTo>
                  <a:close/>
                  <a:moveTo>
                    <a:pt x="16667" y="7697"/>
                  </a:moveTo>
                  <a:cubicBezTo>
                    <a:pt x="16849" y="7697"/>
                    <a:pt x="16961" y="7935"/>
                    <a:pt x="16793" y="8047"/>
                  </a:cubicBezTo>
                  <a:lnTo>
                    <a:pt x="16737" y="8047"/>
                  </a:lnTo>
                  <a:cubicBezTo>
                    <a:pt x="16555" y="8047"/>
                    <a:pt x="16443" y="7879"/>
                    <a:pt x="16611" y="7767"/>
                  </a:cubicBezTo>
                  <a:cubicBezTo>
                    <a:pt x="16611" y="7697"/>
                    <a:pt x="16667" y="7697"/>
                    <a:pt x="16667" y="7697"/>
                  </a:cubicBezTo>
                  <a:close/>
                  <a:moveTo>
                    <a:pt x="14568" y="9166"/>
                  </a:moveTo>
                  <a:cubicBezTo>
                    <a:pt x="14750" y="9166"/>
                    <a:pt x="14806" y="9390"/>
                    <a:pt x="14638" y="9516"/>
                  </a:cubicBezTo>
                  <a:lnTo>
                    <a:pt x="14568" y="9516"/>
                  </a:lnTo>
                  <a:cubicBezTo>
                    <a:pt x="14400" y="9516"/>
                    <a:pt x="14344" y="9222"/>
                    <a:pt x="14512" y="9166"/>
                  </a:cubicBezTo>
                  <a:close/>
                  <a:moveTo>
                    <a:pt x="16317" y="9572"/>
                  </a:moveTo>
                  <a:cubicBezTo>
                    <a:pt x="16555" y="9572"/>
                    <a:pt x="16667" y="9978"/>
                    <a:pt x="16443" y="10090"/>
                  </a:cubicBezTo>
                  <a:lnTo>
                    <a:pt x="16317" y="10090"/>
                  </a:lnTo>
                  <a:cubicBezTo>
                    <a:pt x="16093" y="10090"/>
                    <a:pt x="15967" y="9684"/>
                    <a:pt x="16261" y="9628"/>
                  </a:cubicBezTo>
                  <a:lnTo>
                    <a:pt x="16317" y="9572"/>
                  </a:lnTo>
                  <a:close/>
                  <a:moveTo>
                    <a:pt x="14806" y="11321"/>
                  </a:moveTo>
                  <a:cubicBezTo>
                    <a:pt x="14988" y="11321"/>
                    <a:pt x="15044" y="11615"/>
                    <a:pt x="14862" y="11671"/>
                  </a:cubicBezTo>
                  <a:lnTo>
                    <a:pt x="14806" y="11671"/>
                  </a:lnTo>
                  <a:cubicBezTo>
                    <a:pt x="14638" y="11671"/>
                    <a:pt x="14568" y="11377"/>
                    <a:pt x="14750" y="11321"/>
                  </a:cubicBezTo>
                  <a:close/>
                  <a:moveTo>
                    <a:pt x="13238" y="12888"/>
                  </a:moveTo>
                  <a:cubicBezTo>
                    <a:pt x="13406" y="12888"/>
                    <a:pt x="13518" y="13070"/>
                    <a:pt x="13350" y="13182"/>
                  </a:cubicBezTo>
                  <a:cubicBezTo>
                    <a:pt x="13350" y="13238"/>
                    <a:pt x="13294" y="13238"/>
                    <a:pt x="13294" y="13238"/>
                  </a:cubicBezTo>
                  <a:cubicBezTo>
                    <a:pt x="13113" y="13238"/>
                    <a:pt x="13001" y="13014"/>
                    <a:pt x="13169" y="12944"/>
                  </a:cubicBezTo>
                  <a:cubicBezTo>
                    <a:pt x="13169" y="12888"/>
                    <a:pt x="13238" y="12888"/>
                    <a:pt x="13238" y="12888"/>
                  </a:cubicBezTo>
                  <a:close/>
                  <a:moveTo>
                    <a:pt x="15044" y="13070"/>
                  </a:moveTo>
                  <a:cubicBezTo>
                    <a:pt x="15100" y="13070"/>
                    <a:pt x="15156" y="13182"/>
                    <a:pt x="15100" y="13294"/>
                  </a:cubicBezTo>
                  <a:lnTo>
                    <a:pt x="15044" y="13294"/>
                  </a:lnTo>
                  <a:cubicBezTo>
                    <a:pt x="14918" y="13294"/>
                    <a:pt x="14862" y="13182"/>
                    <a:pt x="14988" y="13126"/>
                  </a:cubicBezTo>
                  <a:cubicBezTo>
                    <a:pt x="14988" y="13070"/>
                    <a:pt x="14988" y="13070"/>
                    <a:pt x="15044" y="13070"/>
                  </a:cubicBezTo>
                  <a:close/>
                  <a:moveTo>
                    <a:pt x="11195" y="14694"/>
                  </a:moveTo>
                  <a:cubicBezTo>
                    <a:pt x="11489" y="14694"/>
                    <a:pt x="11601" y="15113"/>
                    <a:pt x="11307" y="15169"/>
                  </a:cubicBezTo>
                  <a:cubicBezTo>
                    <a:pt x="11251" y="15225"/>
                    <a:pt x="11251" y="15225"/>
                    <a:pt x="11195" y="15225"/>
                  </a:cubicBezTo>
                  <a:cubicBezTo>
                    <a:pt x="10958" y="15225"/>
                    <a:pt x="10846" y="14819"/>
                    <a:pt x="11139" y="14694"/>
                  </a:cubicBezTo>
                  <a:close/>
                  <a:moveTo>
                    <a:pt x="13462" y="14582"/>
                  </a:moveTo>
                  <a:cubicBezTo>
                    <a:pt x="13588" y="14582"/>
                    <a:pt x="13700" y="14638"/>
                    <a:pt x="13756" y="14694"/>
                  </a:cubicBezTo>
                  <a:cubicBezTo>
                    <a:pt x="13868" y="14875"/>
                    <a:pt x="13700" y="15169"/>
                    <a:pt x="13406" y="15393"/>
                  </a:cubicBezTo>
                  <a:cubicBezTo>
                    <a:pt x="13238" y="15519"/>
                    <a:pt x="13057" y="15631"/>
                    <a:pt x="12889" y="15631"/>
                  </a:cubicBezTo>
                  <a:cubicBezTo>
                    <a:pt x="12763" y="15631"/>
                    <a:pt x="12707" y="15575"/>
                    <a:pt x="12651" y="15519"/>
                  </a:cubicBezTo>
                  <a:cubicBezTo>
                    <a:pt x="12539" y="15337"/>
                    <a:pt x="12651" y="14987"/>
                    <a:pt x="12945" y="14763"/>
                  </a:cubicBezTo>
                  <a:cubicBezTo>
                    <a:pt x="13113" y="14638"/>
                    <a:pt x="13350" y="14582"/>
                    <a:pt x="13462" y="14582"/>
                  </a:cubicBezTo>
                  <a:close/>
                  <a:moveTo>
                    <a:pt x="8915" y="15981"/>
                  </a:moveTo>
                  <a:cubicBezTo>
                    <a:pt x="9040" y="15981"/>
                    <a:pt x="9152" y="16219"/>
                    <a:pt x="9040" y="16275"/>
                  </a:cubicBezTo>
                  <a:cubicBezTo>
                    <a:pt x="8971" y="16331"/>
                    <a:pt x="8971" y="16331"/>
                    <a:pt x="8915" y="16331"/>
                  </a:cubicBezTo>
                  <a:cubicBezTo>
                    <a:pt x="8803" y="16331"/>
                    <a:pt x="8691" y="16093"/>
                    <a:pt x="8803" y="16037"/>
                  </a:cubicBezTo>
                  <a:cubicBezTo>
                    <a:pt x="8859" y="15981"/>
                    <a:pt x="8859" y="15981"/>
                    <a:pt x="8915" y="15981"/>
                  </a:cubicBezTo>
                  <a:close/>
                  <a:moveTo>
                    <a:pt x="3793" y="16275"/>
                  </a:moveTo>
                  <a:cubicBezTo>
                    <a:pt x="4017" y="16275"/>
                    <a:pt x="4199" y="16625"/>
                    <a:pt x="3961" y="16737"/>
                  </a:cubicBezTo>
                  <a:cubicBezTo>
                    <a:pt x="3905" y="16793"/>
                    <a:pt x="3849" y="16793"/>
                    <a:pt x="3849" y="16793"/>
                  </a:cubicBezTo>
                  <a:cubicBezTo>
                    <a:pt x="3611" y="16793"/>
                    <a:pt x="3443" y="16513"/>
                    <a:pt x="3667" y="16331"/>
                  </a:cubicBezTo>
                  <a:cubicBezTo>
                    <a:pt x="3723" y="16331"/>
                    <a:pt x="3793" y="16275"/>
                    <a:pt x="3793" y="16275"/>
                  </a:cubicBezTo>
                  <a:close/>
                  <a:moveTo>
                    <a:pt x="10370" y="16793"/>
                  </a:moveTo>
                  <a:cubicBezTo>
                    <a:pt x="10608" y="16793"/>
                    <a:pt x="10790" y="17086"/>
                    <a:pt x="10552" y="17268"/>
                  </a:cubicBezTo>
                  <a:lnTo>
                    <a:pt x="10440" y="17268"/>
                  </a:lnTo>
                  <a:cubicBezTo>
                    <a:pt x="10202" y="17268"/>
                    <a:pt x="10020" y="16974"/>
                    <a:pt x="10258" y="16793"/>
                  </a:cubicBezTo>
                  <a:close/>
                  <a:moveTo>
                    <a:pt x="5710" y="16974"/>
                  </a:moveTo>
                  <a:cubicBezTo>
                    <a:pt x="5892" y="16974"/>
                    <a:pt x="6004" y="17212"/>
                    <a:pt x="5822" y="17324"/>
                  </a:cubicBezTo>
                  <a:lnTo>
                    <a:pt x="5710" y="17324"/>
                  </a:lnTo>
                  <a:cubicBezTo>
                    <a:pt x="5598" y="17324"/>
                    <a:pt x="5472" y="17142"/>
                    <a:pt x="5654" y="17030"/>
                  </a:cubicBezTo>
                  <a:cubicBezTo>
                    <a:pt x="5654" y="16974"/>
                    <a:pt x="5710" y="16974"/>
                    <a:pt x="5710" y="16974"/>
                  </a:cubicBezTo>
                  <a:close/>
                  <a:moveTo>
                    <a:pt x="8103" y="17212"/>
                  </a:moveTo>
                  <a:cubicBezTo>
                    <a:pt x="8271" y="17212"/>
                    <a:pt x="8341" y="17436"/>
                    <a:pt x="8215" y="17562"/>
                  </a:cubicBezTo>
                  <a:lnTo>
                    <a:pt x="8103" y="17562"/>
                  </a:lnTo>
                  <a:cubicBezTo>
                    <a:pt x="7991" y="17562"/>
                    <a:pt x="7865" y="17380"/>
                    <a:pt x="7991" y="17268"/>
                  </a:cubicBezTo>
                  <a:cubicBezTo>
                    <a:pt x="8047" y="17212"/>
                    <a:pt x="8103" y="17212"/>
                    <a:pt x="8103" y="17212"/>
                  </a:cubicBezTo>
                  <a:close/>
                  <a:moveTo>
                    <a:pt x="11769" y="1"/>
                  </a:moveTo>
                  <a:cubicBezTo>
                    <a:pt x="17255" y="6242"/>
                    <a:pt x="13644" y="14414"/>
                    <a:pt x="7053" y="15575"/>
                  </a:cubicBezTo>
                  <a:cubicBezTo>
                    <a:pt x="7109" y="15687"/>
                    <a:pt x="7109" y="15869"/>
                    <a:pt x="6997" y="15925"/>
                  </a:cubicBezTo>
                  <a:cubicBezTo>
                    <a:pt x="6941" y="15981"/>
                    <a:pt x="6872" y="15981"/>
                    <a:pt x="6816" y="15981"/>
                  </a:cubicBezTo>
                  <a:cubicBezTo>
                    <a:pt x="6648" y="15981"/>
                    <a:pt x="6522" y="15813"/>
                    <a:pt x="6592" y="15687"/>
                  </a:cubicBezTo>
                  <a:lnTo>
                    <a:pt x="6592" y="15687"/>
                  </a:lnTo>
                  <a:cubicBezTo>
                    <a:pt x="6172" y="15743"/>
                    <a:pt x="5766" y="15743"/>
                    <a:pt x="5304" y="15743"/>
                  </a:cubicBezTo>
                  <a:cubicBezTo>
                    <a:pt x="4073" y="15743"/>
                    <a:pt x="2743" y="15519"/>
                    <a:pt x="1400" y="14987"/>
                  </a:cubicBezTo>
                  <a:lnTo>
                    <a:pt x="1344" y="14987"/>
                  </a:lnTo>
                  <a:cubicBezTo>
                    <a:pt x="1274" y="14987"/>
                    <a:pt x="1218" y="14987"/>
                    <a:pt x="1162" y="14931"/>
                  </a:cubicBezTo>
                  <a:cubicBezTo>
                    <a:pt x="756" y="14763"/>
                    <a:pt x="407" y="14582"/>
                    <a:pt x="1" y="14344"/>
                  </a:cubicBezTo>
                  <a:lnTo>
                    <a:pt x="1" y="14344"/>
                  </a:lnTo>
                  <a:cubicBezTo>
                    <a:pt x="57" y="14470"/>
                    <a:pt x="169" y="14582"/>
                    <a:pt x="225" y="14694"/>
                  </a:cubicBezTo>
                  <a:cubicBezTo>
                    <a:pt x="225" y="14763"/>
                    <a:pt x="225" y="14763"/>
                    <a:pt x="295" y="14763"/>
                  </a:cubicBezTo>
                  <a:lnTo>
                    <a:pt x="295" y="14819"/>
                  </a:lnTo>
                  <a:cubicBezTo>
                    <a:pt x="2100" y="17212"/>
                    <a:pt x="4717" y="18430"/>
                    <a:pt x="7347" y="18430"/>
                  </a:cubicBezTo>
                  <a:cubicBezTo>
                    <a:pt x="9446" y="18430"/>
                    <a:pt x="11545" y="17730"/>
                    <a:pt x="13406" y="16331"/>
                  </a:cubicBezTo>
                  <a:cubicBezTo>
                    <a:pt x="16093" y="14344"/>
                    <a:pt x="17604" y="11489"/>
                    <a:pt x="17604" y="8578"/>
                  </a:cubicBezTo>
                  <a:cubicBezTo>
                    <a:pt x="17604" y="6941"/>
                    <a:pt x="17143" y="5318"/>
                    <a:pt x="16205" y="3737"/>
                  </a:cubicBezTo>
                  <a:cubicBezTo>
                    <a:pt x="16093" y="3625"/>
                    <a:pt x="15967" y="3443"/>
                    <a:pt x="15855" y="3275"/>
                  </a:cubicBezTo>
                  <a:cubicBezTo>
                    <a:pt x="15799" y="3275"/>
                    <a:pt x="15799" y="3275"/>
                    <a:pt x="15799" y="3219"/>
                  </a:cubicBezTo>
                  <a:lnTo>
                    <a:pt x="15799" y="3149"/>
                  </a:lnTo>
                  <a:cubicBezTo>
                    <a:pt x="14694" y="1750"/>
                    <a:pt x="13294" y="644"/>
                    <a:pt x="11769" y="1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55" name="Google Shape;4455;p51"/>
            <p:cNvGrpSpPr/>
            <p:nvPr/>
          </p:nvGrpSpPr>
          <p:grpSpPr>
            <a:xfrm>
              <a:off x="7933153" y="1666015"/>
              <a:ext cx="1271168" cy="1255530"/>
              <a:chOff x="7494038" y="1780208"/>
              <a:chExt cx="1347432" cy="1330857"/>
            </a:xfrm>
          </p:grpSpPr>
          <p:sp>
            <p:nvSpPr>
              <p:cNvPr id="4456" name="Google Shape;4456;p51"/>
              <p:cNvSpPr/>
              <p:nvPr/>
            </p:nvSpPr>
            <p:spPr>
              <a:xfrm>
                <a:off x="7593817" y="2893677"/>
                <a:ext cx="4235" cy="4235"/>
              </a:xfrm>
              <a:custGeom>
                <a:rect b="b" l="l" r="r" t="t"/>
                <a:pathLst>
                  <a:path extrusionOk="0" h="57" w="57">
                    <a:moveTo>
                      <a:pt x="57" y="57"/>
                    </a:moveTo>
                    <a:lnTo>
                      <a:pt x="57" y="57"/>
                    </a:lnTo>
                    <a:lnTo>
                      <a:pt x="57" y="57"/>
                    </a:lnTo>
                    <a:close/>
                    <a:moveTo>
                      <a:pt x="57" y="57"/>
                    </a:moveTo>
                    <a:lnTo>
                      <a:pt x="57" y="57"/>
                    </a:lnTo>
                    <a:lnTo>
                      <a:pt x="57" y="57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7" name="Google Shape;4457;p51"/>
              <p:cNvSpPr/>
              <p:nvPr/>
            </p:nvSpPr>
            <p:spPr>
              <a:xfrm>
                <a:off x="8755139" y="2040169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8" name="Google Shape;4458;p51"/>
              <p:cNvSpPr/>
              <p:nvPr/>
            </p:nvSpPr>
            <p:spPr>
              <a:xfrm>
                <a:off x="8755139" y="2040169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9" name="Google Shape;4459;p51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0" name="Google Shape;4460;p51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1" name="Google Shape;4461;p51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2" name="Google Shape;4462;p51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3" name="Google Shape;4463;p51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4" name="Google Shape;4464;p51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5" name="Google Shape;4465;p51"/>
              <p:cNvSpPr/>
              <p:nvPr/>
            </p:nvSpPr>
            <p:spPr>
              <a:xfrm>
                <a:off x="8759299" y="2049456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6" name="Google Shape;4466;p51"/>
              <p:cNvSpPr/>
              <p:nvPr/>
            </p:nvSpPr>
            <p:spPr>
              <a:xfrm>
                <a:off x="8759299" y="2049456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7" name="Google Shape;4467;p51"/>
              <p:cNvSpPr/>
              <p:nvPr/>
            </p:nvSpPr>
            <p:spPr>
              <a:xfrm>
                <a:off x="8746818" y="2036008"/>
                <a:ext cx="8395" cy="4235"/>
              </a:xfrm>
              <a:custGeom>
                <a:rect b="b" l="l" r="r" t="t"/>
                <a:pathLst>
                  <a:path extrusionOk="0" h="57" w="113">
                    <a:moveTo>
                      <a:pt x="112" y="56"/>
                    </a:moveTo>
                    <a:lnTo>
                      <a:pt x="112" y="56"/>
                    </a:lnTo>
                    <a:lnTo>
                      <a:pt x="112" y="56"/>
                    </a:lnTo>
                    <a:close/>
                    <a:moveTo>
                      <a:pt x="56" y="56"/>
                    </a:moveTo>
                    <a:lnTo>
                      <a:pt x="56" y="56"/>
                    </a:lnTo>
                    <a:lnTo>
                      <a:pt x="56" y="56"/>
                    </a:lnTo>
                    <a:close/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8" name="Google Shape;4468;p51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9" name="Google Shape;4469;p51"/>
              <p:cNvSpPr/>
              <p:nvPr/>
            </p:nvSpPr>
            <p:spPr>
              <a:xfrm>
                <a:off x="8755139" y="2040169"/>
                <a:ext cx="74" cy="5201"/>
              </a:xfrm>
              <a:custGeom>
                <a:rect b="b" l="l" r="r" t="t"/>
                <a:pathLst>
                  <a:path extrusionOk="0" h="70" w="1">
                    <a:moveTo>
                      <a:pt x="0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0" name="Google Shape;4470;p51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1" name="Google Shape;4471;p51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2" name="Google Shape;4472;p51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3" name="Google Shape;4473;p51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4" name="Google Shape;4474;p51"/>
              <p:cNvSpPr/>
              <p:nvPr/>
            </p:nvSpPr>
            <p:spPr>
              <a:xfrm>
                <a:off x="8755139" y="2045295"/>
                <a:ext cx="74" cy="4235"/>
              </a:xfrm>
              <a:custGeom>
                <a:rect b="b" l="l" r="r" t="t"/>
                <a:pathLst>
                  <a:path extrusionOk="0" h="57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5" name="Google Shape;4475;p51"/>
              <p:cNvSpPr/>
              <p:nvPr/>
            </p:nvSpPr>
            <p:spPr>
              <a:xfrm>
                <a:off x="8755139" y="2045295"/>
                <a:ext cx="4235" cy="4235"/>
              </a:xfrm>
              <a:custGeom>
                <a:rect b="b" l="l" r="r" t="t"/>
                <a:pathLst>
                  <a:path extrusionOk="0" h="57" w="57">
                    <a:moveTo>
                      <a:pt x="0" y="1"/>
                    </a:moveTo>
                    <a:lnTo>
                      <a:pt x="0" y="57"/>
                    </a:lnTo>
                    <a:lnTo>
                      <a:pt x="56" y="57"/>
                    </a:lnTo>
                    <a:cubicBezTo>
                      <a:pt x="0" y="57"/>
                      <a:pt x="0" y="57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6" name="Google Shape;4476;p51"/>
              <p:cNvSpPr/>
              <p:nvPr/>
            </p:nvSpPr>
            <p:spPr>
              <a:xfrm>
                <a:off x="8759299" y="2049456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7" name="Google Shape;4477;p51"/>
              <p:cNvSpPr/>
              <p:nvPr/>
            </p:nvSpPr>
            <p:spPr>
              <a:xfrm>
                <a:off x="8512859" y="2889516"/>
                <a:ext cx="98887" cy="78084"/>
              </a:xfrm>
              <a:custGeom>
                <a:rect b="b" l="l" r="r" t="t"/>
                <a:pathLst>
                  <a:path extrusionOk="0" h="1051" w="1331">
                    <a:moveTo>
                      <a:pt x="924" y="1"/>
                    </a:moveTo>
                    <a:cubicBezTo>
                      <a:pt x="812" y="1"/>
                      <a:pt x="575" y="57"/>
                      <a:pt x="407" y="182"/>
                    </a:cubicBezTo>
                    <a:cubicBezTo>
                      <a:pt x="113" y="406"/>
                      <a:pt x="1" y="756"/>
                      <a:pt x="113" y="938"/>
                    </a:cubicBezTo>
                    <a:cubicBezTo>
                      <a:pt x="169" y="994"/>
                      <a:pt x="225" y="1050"/>
                      <a:pt x="351" y="1050"/>
                    </a:cubicBezTo>
                    <a:cubicBezTo>
                      <a:pt x="519" y="1050"/>
                      <a:pt x="700" y="938"/>
                      <a:pt x="868" y="812"/>
                    </a:cubicBezTo>
                    <a:cubicBezTo>
                      <a:pt x="1162" y="588"/>
                      <a:pt x="1330" y="294"/>
                      <a:pt x="1218" y="113"/>
                    </a:cubicBezTo>
                    <a:cubicBezTo>
                      <a:pt x="1162" y="57"/>
                      <a:pt x="1050" y="1"/>
                      <a:pt x="9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8" name="Google Shape;4478;p51"/>
              <p:cNvSpPr/>
              <p:nvPr/>
            </p:nvSpPr>
            <p:spPr>
              <a:xfrm>
                <a:off x="8646964" y="2131627"/>
                <a:ext cx="56241" cy="38559"/>
              </a:xfrm>
              <a:custGeom>
                <a:rect b="b" l="l" r="r" t="t"/>
                <a:pathLst>
                  <a:path extrusionOk="0" h="519" w="757">
                    <a:moveTo>
                      <a:pt x="351" y="0"/>
                    </a:moveTo>
                    <a:cubicBezTo>
                      <a:pt x="351" y="0"/>
                      <a:pt x="295" y="56"/>
                      <a:pt x="225" y="56"/>
                    </a:cubicBezTo>
                    <a:cubicBezTo>
                      <a:pt x="1" y="238"/>
                      <a:pt x="169" y="518"/>
                      <a:pt x="407" y="518"/>
                    </a:cubicBezTo>
                    <a:cubicBezTo>
                      <a:pt x="407" y="518"/>
                      <a:pt x="463" y="518"/>
                      <a:pt x="519" y="462"/>
                    </a:cubicBezTo>
                    <a:cubicBezTo>
                      <a:pt x="757" y="350"/>
                      <a:pt x="575" y="0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9" name="Google Shape;4479;p51"/>
              <p:cNvSpPr/>
              <p:nvPr/>
            </p:nvSpPr>
            <p:spPr>
              <a:xfrm>
                <a:off x="8767620" y="2517295"/>
                <a:ext cx="52007" cy="38559"/>
              </a:xfrm>
              <a:custGeom>
                <a:rect b="b" l="l" r="r" t="t"/>
                <a:pathLst>
                  <a:path extrusionOk="0" h="519" w="700">
                    <a:moveTo>
                      <a:pt x="350" y="1"/>
                    </a:moveTo>
                    <a:lnTo>
                      <a:pt x="294" y="57"/>
                    </a:lnTo>
                    <a:cubicBezTo>
                      <a:pt x="0" y="113"/>
                      <a:pt x="126" y="519"/>
                      <a:pt x="350" y="519"/>
                    </a:cubicBezTo>
                    <a:lnTo>
                      <a:pt x="476" y="519"/>
                    </a:lnTo>
                    <a:cubicBezTo>
                      <a:pt x="700" y="407"/>
                      <a:pt x="588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0" name="Google Shape;4480;p51"/>
              <p:cNvSpPr/>
              <p:nvPr/>
            </p:nvSpPr>
            <p:spPr>
              <a:xfrm>
                <a:off x="8387076" y="2897837"/>
                <a:ext cx="56241" cy="39599"/>
              </a:xfrm>
              <a:custGeom>
                <a:rect b="b" l="l" r="r" t="t"/>
                <a:pathLst>
                  <a:path extrusionOk="0" h="533" w="757">
                    <a:moveTo>
                      <a:pt x="294" y="1"/>
                    </a:moveTo>
                    <a:cubicBezTo>
                      <a:pt x="1" y="126"/>
                      <a:pt x="113" y="532"/>
                      <a:pt x="350" y="532"/>
                    </a:cubicBezTo>
                    <a:cubicBezTo>
                      <a:pt x="406" y="532"/>
                      <a:pt x="406" y="532"/>
                      <a:pt x="462" y="476"/>
                    </a:cubicBezTo>
                    <a:cubicBezTo>
                      <a:pt x="756" y="420"/>
                      <a:pt x="64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1" name="Google Shape;4481;p51"/>
              <p:cNvSpPr/>
              <p:nvPr/>
            </p:nvSpPr>
            <p:spPr>
              <a:xfrm>
                <a:off x="8525341" y="2066098"/>
                <a:ext cx="8395" cy="17757"/>
              </a:xfrm>
              <a:custGeom>
                <a:rect b="b" l="l" r="r" t="t"/>
                <a:pathLst>
                  <a:path extrusionOk="0" h="239" w="113">
                    <a:moveTo>
                      <a:pt x="57" y="1"/>
                    </a:moveTo>
                    <a:lnTo>
                      <a:pt x="57" y="1"/>
                    </a:lnTo>
                    <a:cubicBezTo>
                      <a:pt x="1" y="71"/>
                      <a:pt x="57" y="183"/>
                      <a:pt x="113" y="239"/>
                    </a:cubicBezTo>
                    <a:cubicBezTo>
                      <a:pt x="113" y="183"/>
                      <a:pt x="113" y="7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2" name="Google Shape;4482;p51"/>
              <p:cNvSpPr/>
              <p:nvPr/>
            </p:nvSpPr>
            <p:spPr>
              <a:xfrm>
                <a:off x="8529502" y="2061937"/>
                <a:ext cx="30238" cy="26078"/>
              </a:xfrm>
              <a:custGeom>
                <a:rect b="b" l="l" r="r" t="t"/>
                <a:pathLst>
                  <a:path extrusionOk="0" h="351" w="407">
                    <a:moveTo>
                      <a:pt x="57" y="1"/>
                    </a:moveTo>
                    <a:lnTo>
                      <a:pt x="1" y="57"/>
                    </a:lnTo>
                    <a:cubicBezTo>
                      <a:pt x="57" y="127"/>
                      <a:pt x="57" y="239"/>
                      <a:pt x="57" y="295"/>
                    </a:cubicBezTo>
                    <a:cubicBezTo>
                      <a:pt x="57" y="295"/>
                      <a:pt x="127" y="351"/>
                      <a:pt x="183" y="351"/>
                    </a:cubicBezTo>
                    <a:lnTo>
                      <a:pt x="239" y="295"/>
                    </a:lnTo>
                    <a:cubicBezTo>
                      <a:pt x="407" y="183"/>
                      <a:pt x="295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3" name="Google Shape;4483;p51"/>
              <p:cNvSpPr/>
              <p:nvPr/>
            </p:nvSpPr>
            <p:spPr>
              <a:xfrm>
                <a:off x="8681288" y="2036008"/>
                <a:ext cx="34399" cy="26003"/>
              </a:xfrm>
              <a:custGeom>
                <a:rect b="b" l="l" r="r" t="t"/>
                <a:pathLst>
                  <a:path extrusionOk="0" h="350" w="463">
                    <a:moveTo>
                      <a:pt x="113" y="0"/>
                    </a:moveTo>
                    <a:cubicBezTo>
                      <a:pt x="1" y="126"/>
                      <a:pt x="113" y="350"/>
                      <a:pt x="239" y="350"/>
                    </a:cubicBezTo>
                    <a:cubicBezTo>
                      <a:pt x="295" y="350"/>
                      <a:pt x="295" y="294"/>
                      <a:pt x="351" y="294"/>
                    </a:cubicBezTo>
                    <a:cubicBezTo>
                      <a:pt x="463" y="182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4" name="Google Shape;4484;p51"/>
              <p:cNvSpPr/>
              <p:nvPr/>
            </p:nvSpPr>
            <p:spPr>
              <a:xfrm>
                <a:off x="8646964" y="2487205"/>
                <a:ext cx="34399" cy="26003"/>
              </a:xfrm>
              <a:custGeom>
                <a:rect b="b" l="l" r="r" t="t"/>
                <a:pathLst>
                  <a:path extrusionOk="0" h="350" w="463">
                    <a:moveTo>
                      <a:pt x="169" y="0"/>
                    </a:moveTo>
                    <a:cubicBezTo>
                      <a:pt x="1" y="56"/>
                      <a:pt x="57" y="350"/>
                      <a:pt x="225" y="350"/>
                    </a:cubicBezTo>
                    <a:lnTo>
                      <a:pt x="295" y="350"/>
                    </a:lnTo>
                    <a:cubicBezTo>
                      <a:pt x="463" y="224"/>
                      <a:pt x="407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5" name="Google Shape;4485;p51"/>
              <p:cNvSpPr/>
              <p:nvPr/>
            </p:nvSpPr>
            <p:spPr>
              <a:xfrm>
                <a:off x="8105346" y="1923673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168" y="1"/>
                    </a:moveTo>
                    <a:cubicBezTo>
                      <a:pt x="0" y="113"/>
                      <a:pt x="56" y="351"/>
                      <a:pt x="238" y="351"/>
                    </a:cubicBezTo>
                    <a:lnTo>
                      <a:pt x="294" y="351"/>
                    </a:lnTo>
                    <a:cubicBezTo>
                      <a:pt x="462" y="295"/>
                      <a:pt x="406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6" name="Google Shape;4486;p51"/>
              <p:cNvSpPr/>
              <p:nvPr/>
            </p:nvSpPr>
            <p:spPr>
              <a:xfrm>
                <a:off x="8685449" y="2365509"/>
                <a:ext cx="56241" cy="34399"/>
              </a:xfrm>
              <a:custGeom>
                <a:rect b="b" l="l" r="r" t="t"/>
                <a:pathLst>
                  <a:path extrusionOk="0" h="463" w="757">
                    <a:moveTo>
                      <a:pt x="239" y="1"/>
                    </a:moveTo>
                    <a:cubicBezTo>
                      <a:pt x="1" y="169"/>
                      <a:pt x="183" y="463"/>
                      <a:pt x="351" y="463"/>
                    </a:cubicBezTo>
                    <a:lnTo>
                      <a:pt x="532" y="463"/>
                    </a:lnTo>
                    <a:cubicBezTo>
                      <a:pt x="756" y="295"/>
                      <a:pt x="588" y="1"/>
                      <a:pt x="3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7" name="Google Shape;4487;p51"/>
              <p:cNvSpPr/>
              <p:nvPr/>
            </p:nvSpPr>
            <p:spPr>
              <a:xfrm>
                <a:off x="8339229" y="1845737"/>
                <a:ext cx="56241" cy="38559"/>
              </a:xfrm>
              <a:custGeom>
                <a:rect b="b" l="l" r="r" t="t"/>
                <a:pathLst>
                  <a:path extrusionOk="0" h="519" w="757">
                    <a:moveTo>
                      <a:pt x="351" y="0"/>
                    </a:moveTo>
                    <a:lnTo>
                      <a:pt x="295" y="56"/>
                    </a:lnTo>
                    <a:cubicBezTo>
                      <a:pt x="1" y="168"/>
                      <a:pt x="113" y="518"/>
                      <a:pt x="351" y="518"/>
                    </a:cubicBezTo>
                    <a:lnTo>
                      <a:pt x="463" y="518"/>
                    </a:lnTo>
                    <a:cubicBezTo>
                      <a:pt x="757" y="406"/>
                      <a:pt x="645" y="0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8" name="Google Shape;4488;p51"/>
              <p:cNvSpPr/>
              <p:nvPr/>
            </p:nvSpPr>
            <p:spPr>
              <a:xfrm>
                <a:off x="8585669" y="2269891"/>
                <a:ext cx="39599" cy="26078"/>
              </a:xfrm>
              <a:custGeom>
                <a:rect b="b" l="l" r="r" t="t"/>
                <a:pathLst>
                  <a:path extrusionOk="0" h="351" w="533">
                    <a:moveTo>
                      <a:pt x="182" y="1"/>
                    </a:moveTo>
                    <a:cubicBezTo>
                      <a:pt x="0" y="126"/>
                      <a:pt x="126" y="350"/>
                      <a:pt x="238" y="350"/>
                    </a:cubicBezTo>
                    <a:cubicBezTo>
                      <a:pt x="294" y="350"/>
                      <a:pt x="350" y="350"/>
                      <a:pt x="350" y="294"/>
                    </a:cubicBezTo>
                    <a:cubicBezTo>
                      <a:pt x="532" y="182"/>
                      <a:pt x="42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9" name="Google Shape;4489;p51"/>
              <p:cNvSpPr/>
              <p:nvPr/>
            </p:nvSpPr>
            <p:spPr>
              <a:xfrm>
                <a:off x="8547184" y="2763734"/>
                <a:ext cx="38559" cy="26078"/>
              </a:xfrm>
              <a:custGeom>
                <a:rect b="b" l="l" r="r" t="t"/>
                <a:pathLst>
                  <a:path extrusionOk="0" h="351" w="519">
                    <a:moveTo>
                      <a:pt x="238" y="0"/>
                    </a:moveTo>
                    <a:cubicBezTo>
                      <a:pt x="238" y="0"/>
                      <a:pt x="169" y="0"/>
                      <a:pt x="169" y="56"/>
                    </a:cubicBezTo>
                    <a:cubicBezTo>
                      <a:pt x="1" y="126"/>
                      <a:pt x="113" y="350"/>
                      <a:pt x="294" y="350"/>
                    </a:cubicBezTo>
                    <a:cubicBezTo>
                      <a:pt x="294" y="350"/>
                      <a:pt x="350" y="350"/>
                      <a:pt x="350" y="294"/>
                    </a:cubicBezTo>
                    <a:cubicBezTo>
                      <a:pt x="518" y="182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0" name="Google Shape;4490;p51"/>
              <p:cNvSpPr/>
              <p:nvPr/>
            </p:nvSpPr>
            <p:spPr>
              <a:xfrm>
                <a:off x="7494038" y="2521456"/>
                <a:ext cx="35439" cy="26078"/>
              </a:xfrm>
              <a:custGeom>
                <a:rect b="b" l="l" r="r" t="t"/>
                <a:pathLst>
                  <a:path extrusionOk="0" h="351" w="477">
                    <a:moveTo>
                      <a:pt x="126" y="1"/>
                    </a:moveTo>
                    <a:cubicBezTo>
                      <a:pt x="0" y="113"/>
                      <a:pt x="70" y="351"/>
                      <a:pt x="238" y="351"/>
                    </a:cubicBezTo>
                    <a:cubicBezTo>
                      <a:pt x="238" y="351"/>
                      <a:pt x="294" y="351"/>
                      <a:pt x="350" y="295"/>
                    </a:cubicBezTo>
                    <a:cubicBezTo>
                      <a:pt x="476" y="169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1" name="Google Shape;4491;p51"/>
              <p:cNvSpPr/>
              <p:nvPr/>
            </p:nvSpPr>
            <p:spPr>
              <a:xfrm>
                <a:off x="8746818" y="2235566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224" y="1"/>
                    </a:moveTo>
                    <a:cubicBezTo>
                      <a:pt x="168" y="1"/>
                      <a:pt x="168" y="1"/>
                      <a:pt x="112" y="57"/>
                    </a:cubicBezTo>
                    <a:cubicBezTo>
                      <a:pt x="0" y="113"/>
                      <a:pt x="112" y="351"/>
                      <a:pt x="224" y="351"/>
                    </a:cubicBezTo>
                    <a:cubicBezTo>
                      <a:pt x="280" y="351"/>
                      <a:pt x="280" y="351"/>
                      <a:pt x="350" y="295"/>
                    </a:cubicBezTo>
                    <a:cubicBezTo>
                      <a:pt x="462" y="239"/>
                      <a:pt x="350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2" name="Google Shape;4492;p51"/>
              <p:cNvSpPr/>
              <p:nvPr/>
            </p:nvSpPr>
            <p:spPr>
              <a:xfrm>
                <a:off x="8802911" y="2377991"/>
                <a:ext cx="38559" cy="26078"/>
              </a:xfrm>
              <a:custGeom>
                <a:rect b="b" l="l" r="r" t="t"/>
                <a:pathLst>
                  <a:path extrusionOk="0" h="351" w="519">
                    <a:moveTo>
                      <a:pt x="225" y="1"/>
                    </a:moveTo>
                    <a:cubicBezTo>
                      <a:pt x="225" y="1"/>
                      <a:pt x="169" y="1"/>
                      <a:pt x="169" y="71"/>
                    </a:cubicBezTo>
                    <a:cubicBezTo>
                      <a:pt x="1" y="183"/>
                      <a:pt x="113" y="351"/>
                      <a:pt x="295" y="351"/>
                    </a:cubicBezTo>
                    <a:lnTo>
                      <a:pt x="351" y="351"/>
                    </a:lnTo>
                    <a:cubicBezTo>
                      <a:pt x="519" y="239"/>
                      <a:pt x="407" y="1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3" name="Google Shape;4493;p51"/>
              <p:cNvSpPr/>
              <p:nvPr/>
            </p:nvSpPr>
            <p:spPr>
              <a:xfrm>
                <a:off x="8663606" y="2647312"/>
                <a:ext cx="35439" cy="26003"/>
              </a:xfrm>
              <a:custGeom>
                <a:rect b="b" l="l" r="r" t="t"/>
                <a:pathLst>
                  <a:path extrusionOk="0" h="350" w="477">
                    <a:moveTo>
                      <a:pt x="183" y="0"/>
                    </a:moveTo>
                    <a:cubicBezTo>
                      <a:pt x="1" y="56"/>
                      <a:pt x="71" y="350"/>
                      <a:pt x="239" y="350"/>
                    </a:cubicBezTo>
                    <a:lnTo>
                      <a:pt x="295" y="350"/>
                    </a:lnTo>
                    <a:cubicBezTo>
                      <a:pt x="477" y="294"/>
                      <a:pt x="42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4" name="Google Shape;4494;p51"/>
              <p:cNvSpPr/>
              <p:nvPr/>
            </p:nvSpPr>
            <p:spPr>
              <a:xfrm>
                <a:off x="8165674" y="3084988"/>
                <a:ext cx="35364" cy="26078"/>
              </a:xfrm>
              <a:custGeom>
                <a:rect b="b" l="l" r="r" t="t"/>
                <a:pathLst>
                  <a:path extrusionOk="0" h="351" w="476">
                    <a:moveTo>
                      <a:pt x="238" y="0"/>
                    </a:moveTo>
                    <a:cubicBezTo>
                      <a:pt x="238" y="0"/>
                      <a:pt x="182" y="0"/>
                      <a:pt x="126" y="56"/>
                    </a:cubicBezTo>
                    <a:cubicBezTo>
                      <a:pt x="0" y="168"/>
                      <a:pt x="126" y="350"/>
                      <a:pt x="238" y="350"/>
                    </a:cubicBezTo>
                    <a:lnTo>
                      <a:pt x="350" y="350"/>
                    </a:lnTo>
                    <a:cubicBezTo>
                      <a:pt x="476" y="224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5" name="Google Shape;4495;p51"/>
              <p:cNvSpPr/>
              <p:nvPr/>
            </p:nvSpPr>
            <p:spPr>
              <a:xfrm>
                <a:off x="8491016" y="1901830"/>
                <a:ext cx="34399" cy="21917"/>
              </a:xfrm>
              <a:custGeom>
                <a:rect b="b" l="l" r="r" t="t"/>
                <a:pathLst>
                  <a:path extrusionOk="0" h="295" w="463">
                    <a:moveTo>
                      <a:pt x="113" y="1"/>
                    </a:moveTo>
                    <a:cubicBezTo>
                      <a:pt x="1" y="113"/>
                      <a:pt x="113" y="295"/>
                      <a:pt x="225" y="295"/>
                    </a:cubicBezTo>
                    <a:lnTo>
                      <a:pt x="351" y="295"/>
                    </a:lnTo>
                    <a:cubicBezTo>
                      <a:pt x="463" y="183"/>
                      <a:pt x="351" y="1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6" name="Google Shape;4496;p51"/>
              <p:cNvSpPr/>
              <p:nvPr/>
            </p:nvSpPr>
            <p:spPr>
              <a:xfrm>
                <a:off x="8231129" y="1780208"/>
                <a:ext cx="38559" cy="26078"/>
              </a:xfrm>
              <a:custGeom>
                <a:rect b="b" l="l" r="r" t="t"/>
                <a:pathLst>
                  <a:path extrusionOk="0" h="351" w="519">
                    <a:moveTo>
                      <a:pt x="225" y="1"/>
                    </a:moveTo>
                    <a:cubicBezTo>
                      <a:pt x="1" y="71"/>
                      <a:pt x="113" y="351"/>
                      <a:pt x="294" y="351"/>
                    </a:cubicBezTo>
                    <a:lnTo>
                      <a:pt x="350" y="295"/>
                    </a:lnTo>
                    <a:cubicBezTo>
                      <a:pt x="518" y="239"/>
                      <a:pt x="406" y="1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7" name="Google Shape;4497;p51"/>
              <p:cNvSpPr/>
              <p:nvPr/>
            </p:nvSpPr>
            <p:spPr>
              <a:xfrm>
                <a:off x="8585669" y="1945516"/>
                <a:ext cx="52081" cy="34399"/>
              </a:xfrm>
              <a:custGeom>
                <a:rect b="b" l="l" r="r" t="t"/>
                <a:pathLst>
                  <a:path extrusionOk="0" h="463" w="701">
                    <a:moveTo>
                      <a:pt x="182" y="1"/>
                    </a:moveTo>
                    <a:cubicBezTo>
                      <a:pt x="0" y="169"/>
                      <a:pt x="126" y="462"/>
                      <a:pt x="350" y="462"/>
                    </a:cubicBezTo>
                    <a:lnTo>
                      <a:pt x="532" y="462"/>
                    </a:lnTo>
                    <a:cubicBezTo>
                      <a:pt x="700" y="294"/>
                      <a:pt x="532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8" name="Google Shape;4498;p51"/>
              <p:cNvSpPr/>
              <p:nvPr/>
            </p:nvSpPr>
            <p:spPr>
              <a:xfrm>
                <a:off x="7785130" y="2871834"/>
                <a:ext cx="56241" cy="39599"/>
              </a:xfrm>
              <a:custGeom>
                <a:rect b="b" l="l" r="r" t="t"/>
                <a:pathLst>
                  <a:path extrusionOk="0" h="533" w="757">
                    <a:moveTo>
                      <a:pt x="350" y="1"/>
                    </a:moveTo>
                    <a:cubicBezTo>
                      <a:pt x="280" y="1"/>
                      <a:pt x="280" y="1"/>
                      <a:pt x="224" y="71"/>
                    </a:cubicBezTo>
                    <a:cubicBezTo>
                      <a:pt x="0" y="239"/>
                      <a:pt x="168" y="532"/>
                      <a:pt x="350" y="532"/>
                    </a:cubicBezTo>
                    <a:cubicBezTo>
                      <a:pt x="406" y="532"/>
                      <a:pt x="462" y="532"/>
                      <a:pt x="518" y="476"/>
                    </a:cubicBezTo>
                    <a:cubicBezTo>
                      <a:pt x="756" y="295"/>
                      <a:pt x="57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9" name="Google Shape;4499;p51"/>
              <p:cNvSpPr/>
              <p:nvPr/>
            </p:nvSpPr>
            <p:spPr>
              <a:xfrm>
                <a:off x="7949398" y="2945684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112" y="0"/>
                    </a:moveTo>
                    <a:cubicBezTo>
                      <a:pt x="0" y="126"/>
                      <a:pt x="56" y="350"/>
                      <a:pt x="238" y="350"/>
                    </a:cubicBezTo>
                    <a:cubicBezTo>
                      <a:pt x="238" y="350"/>
                      <a:pt x="294" y="294"/>
                      <a:pt x="350" y="294"/>
                    </a:cubicBezTo>
                    <a:cubicBezTo>
                      <a:pt x="462" y="182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0" name="Google Shape;4500;p51"/>
              <p:cNvSpPr/>
              <p:nvPr/>
            </p:nvSpPr>
            <p:spPr>
              <a:xfrm>
                <a:off x="8071021" y="2955045"/>
                <a:ext cx="34399" cy="16716"/>
              </a:xfrm>
              <a:custGeom>
                <a:rect b="b" l="l" r="r" t="t"/>
                <a:pathLst>
                  <a:path extrusionOk="0" h="225" w="463">
                    <a:moveTo>
                      <a:pt x="225" y="0"/>
                    </a:moveTo>
                    <a:cubicBezTo>
                      <a:pt x="169" y="0"/>
                      <a:pt x="113" y="56"/>
                      <a:pt x="57" y="56"/>
                    </a:cubicBezTo>
                    <a:cubicBezTo>
                      <a:pt x="57" y="112"/>
                      <a:pt x="1" y="168"/>
                      <a:pt x="1" y="224"/>
                    </a:cubicBezTo>
                    <a:cubicBezTo>
                      <a:pt x="113" y="168"/>
                      <a:pt x="281" y="168"/>
                      <a:pt x="462" y="112"/>
                    </a:cubicBezTo>
                    <a:cubicBezTo>
                      <a:pt x="406" y="56"/>
                      <a:pt x="281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1" name="Google Shape;4501;p51"/>
              <p:cNvSpPr/>
              <p:nvPr/>
            </p:nvSpPr>
            <p:spPr>
              <a:xfrm>
                <a:off x="8065820" y="2963366"/>
                <a:ext cx="43760" cy="30164"/>
              </a:xfrm>
              <a:custGeom>
                <a:rect b="b" l="l" r="r" t="t"/>
                <a:pathLst>
                  <a:path extrusionOk="0" h="406" w="589">
                    <a:moveTo>
                      <a:pt x="532" y="0"/>
                    </a:moveTo>
                    <a:cubicBezTo>
                      <a:pt x="351" y="56"/>
                      <a:pt x="183" y="56"/>
                      <a:pt x="71" y="112"/>
                    </a:cubicBezTo>
                    <a:cubicBezTo>
                      <a:pt x="1" y="238"/>
                      <a:pt x="127" y="406"/>
                      <a:pt x="295" y="406"/>
                    </a:cubicBezTo>
                    <a:cubicBezTo>
                      <a:pt x="351" y="406"/>
                      <a:pt x="420" y="406"/>
                      <a:pt x="476" y="350"/>
                    </a:cubicBezTo>
                    <a:cubicBezTo>
                      <a:pt x="588" y="294"/>
                      <a:pt x="588" y="112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2" name="Google Shape;4502;p51"/>
              <p:cNvSpPr/>
              <p:nvPr/>
            </p:nvSpPr>
            <p:spPr>
              <a:xfrm>
                <a:off x="8325782" y="3053784"/>
                <a:ext cx="57207" cy="35439"/>
              </a:xfrm>
              <a:custGeom>
                <a:rect b="b" l="l" r="r" t="t"/>
                <a:pathLst>
                  <a:path extrusionOk="0" h="477" w="770">
                    <a:moveTo>
                      <a:pt x="238" y="1"/>
                    </a:moveTo>
                    <a:cubicBezTo>
                      <a:pt x="0" y="182"/>
                      <a:pt x="182" y="476"/>
                      <a:pt x="420" y="476"/>
                    </a:cubicBezTo>
                    <a:lnTo>
                      <a:pt x="532" y="476"/>
                    </a:lnTo>
                    <a:cubicBezTo>
                      <a:pt x="770" y="294"/>
                      <a:pt x="588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3" name="Google Shape;4503;p51"/>
              <p:cNvSpPr/>
              <p:nvPr/>
            </p:nvSpPr>
            <p:spPr>
              <a:xfrm>
                <a:off x="7837137" y="3015299"/>
                <a:ext cx="56167" cy="38559"/>
              </a:xfrm>
              <a:custGeom>
                <a:rect b="b" l="l" r="r" t="t"/>
                <a:pathLst>
                  <a:path extrusionOk="0" h="519" w="756">
                    <a:moveTo>
                      <a:pt x="350" y="1"/>
                    </a:moveTo>
                    <a:cubicBezTo>
                      <a:pt x="350" y="1"/>
                      <a:pt x="280" y="57"/>
                      <a:pt x="224" y="57"/>
                    </a:cubicBezTo>
                    <a:cubicBezTo>
                      <a:pt x="0" y="239"/>
                      <a:pt x="168" y="519"/>
                      <a:pt x="406" y="519"/>
                    </a:cubicBezTo>
                    <a:cubicBezTo>
                      <a:pt x="406" y="519"/>
                      <a:pt x="462" y="519"/>
                      <a:pt x="518" y="463"/>
                    </a:cubicBezTo>
                    <a:cubicBezTo>
                      <a:pt x="756" y="351"/>
                      <a:pt x="57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4" name="Google Shape;4504;p51"/>
              <p:cNvSpPr/>
              <p:nvPr/>
            </p:nvSpPr>
            <p:spPr>
              <a:xfrm>
                <a:off x="7663507" y="2893677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238" y="1"/>
                    </a:moveTo>
                    <a:cubicBezTo>
                      <a:pt x="168" y="1"/>
                      <a:pt x="112" y="57"/>
                      <a:pt x="112" y="57"/>
                    </a:cubicBezTo>
                    <a:cubicBezTo>
                      <a:pt x="56" y="126"/>
                      <a:pt x="0" y="182"/>
                      <a:pt x="56" y="294"/>
                    </a:cubicBezTo>
                    <a:cubicBezTo>
                      <a:pt x="112" y="294"/>
                      <a:pt x="238" y="350"/>
                      <a:pt x="294" y="350"/>
                    </a:cubicBezTo>
                    <a:cubicBezTo>
                      <a:pt x="462" y="238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5" name="Google Shape;4505;p51"/>
              <p:cNvSpPr/>
              <p:nvPr/>
            </p:nvSpPr>
            <p:spPr>
              <a:xfrm>
                <a:off x="7667668" y="2915520"/>
                <a:ext cx="17757" cy="4235"/>
              </a:xfrm>
              <a:custGeom>
                <a:rect b="b" l="l" r="r" t="t"/>
                <a:pathLst>
                  <a:path extrusionOk="0" h="57" w="239">
                    <a:moveTo>
                      <a:pt x="0" y="0"/>
                    </a:moveTo>
                    <a:cubicBezTo>
                      <a:pt x="56" y="56"/>
                      <a:pt x="112" y="56"/>
                      <a:pt x="182" y="56"/>
                    </a:cubicBezTo>
                    <a:lnTo>
                      <a:pt x="238" y="56"/>
                    </a:lnTo>
                    <a:cubicBezTo>
                      <a:pt x="182" y="56"/>
                      <a:pt x="56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6" name="Google Shape;4506;p51"/>
              <p:cNvSpPr/>
              <p:nvPr/>
            </p:nvSpPr>
            <p:spPr>
              <a:xfrm>
                <a:off x="7667668" y="2773095"/>
                <a:ext cx="39525" cy="26078"/>
              </a:xfrm>
              <a:custGeom>
                <a:rect b="b" l="l" r="r" t="t"/>
                <a:pathLst>
                  <a:path extrusionOk="0" h="351" w="532">
                    <a:moveTo>
                      <a:pt x="182" y="0"/>
                    </a:moveTo>
                    <a:cubicBezTo>
                      <a:pt x="0" y="112"/>
                      <a:pt x="112" y="350"/>
                      <a:pt x="294" y="350"/>
                    </a:cubicBezTo>
                    <a:cubicBezTo>
                      <a:pt x="294" y="350"/>
                      <a:pt x="350" y="350"/>
                      <a:pt x="350" y="280"/>
                    </a:cubicBezTo>
                    <a:cubicBezTo>
                      <a:pt x="532" y="168"/>
                      <a:pt x="406" y="0"/>
                      <a:pt x="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7" name="Google Shape;4507;p51"/>
              <p:cNvSpPr/>
              <p:nvPr/>
            </p:nvSpPr>
            <p:spPr>
              <a:xfrm>
                <a:off x="8365233" y="2001684"/>
                <a:ext cx="38559" cy="26078"/>
              </a:xfrm>
              <a:custGeom>
                <a:rect b="b" l="l" r="r" t="t"/>
                <a:pathLst>
                  <a:path extrusionOk="0" h="351" w="519">
                    <a:moveTo>
                      <a:pt x="239" y="0"/>
                    </a:moveTo>
                    <a:cubicBezTo>
                      <a:pt x="239" y="0"/>
                      <a:pt x="169" y="0"/>
                      <a:pt x="169" y="56"/>
                    </a:cubicBezTo>
                    <a:cubicBezTo>
                      <a:pt x="1" y="168"/>
                      <a:pt x="113" y="350"/>
                      <a:pt x="239" y="350"/>
                    </a:cubicBezTo>
                    <a:lnTo>
                      <a:pt x="351" y="350"/>
                    </a:lnTo>
                    <a:cubicBezTo>
                      <a:pt x="519" y="238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8" name="Google Shape;4508;p51"/>
              <p:cNvSpPr/>
              <p:nvPr/>
            </p:nvSpPr>
            <p:spPr>
              <a:xfrm>
                <a:off x="7555332" y="2767894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225" y="0"/>
                    </a:moveTo>
                    <a:cubicBezTo>
                      <a:pt x="225" y="0"/>
                      <a:pt x="169" y="0"/>
                      <a:pt x="113" y="70"/>
                    </a:cubicBezTo>
                    <a:cubicBezTo>
                      <a:pt x="1" y="182"/>
                      <a:pt x="113" y="350"/>
                      <a:pt x="225" y="350"/>
                    </a:cubicBezTo>
                    <a:lnTo>
                      <a:pt x="351" y="350"/>
                    </a:lnTo>
                    <a:cubicBezTo>
                      <a:pt x="463" y="238"/>
                      <a:pt x="407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9" name="Google Shape;4509;p51"/>
              <p:cNvSpPr/>
              <p:nvPr/>
            </p:nvSpPr>
            <p:spPr>
              <a:xfrm>
                <a:off x="8486856" y="2191955"/>
                <a:ext cx="20877" cy="17682"/>
              </a:xfrm>
              <a:custGeom>
                <a:rect b="b" l="l" r="r" t="t"/>
                <a:pathLst>
                  <a:path extrusionOk="0" h="238" w="281">
                    <a:moveTo>
                      <a:pt x="57" y="0"/>
                    </a:moveTo>
                    <a:cubicBezTo>
                      <a:pt x="1" y="126"/>
                      <a:pt x="57" y="238"/>
                      <a:pt x="113" y="238"/>
                    </a:cubicBezTo>
                    <a:cubicBezTo>
                      <a:pt x="169" y="238"/>
                      <a:pt x="169" y="238"/>
                      <a:pt x="225" y="182"/>
                    </a:cubicBezTo>
                    <a:cubicBezTo>
                      <a:pt x="281" y="126"/>
                      <a:pt x="22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0" name="Google Shape;4510;p51"/>
              <p:cNvSpPr/>
              <p:nvPr/>
            </p:nvSpPr>
            <p:spPr>
              <a:xfrm>
                <a:off x="8217607" y="2487205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57" y="0"/>
                    </a:moveTo>
                    <a:cubicBezTo>
                      <a:pt x="1" y="56"/>
                      <a:pt x="57" y="168"/>
                      <a:pt x="127" y="168"/>
                    </a:cubicBezTo>
                    <a:lnTo>
                      <a:pt x="183" y="168"/>
                    </a:lnTo>
                    <a:cubicBezTo>
                      <a:pt x="295" y="112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1" name="Google Shape;4511;p51"/>
              <p:cNvSpPr/>
              <p:nvPr/>
            </p:nvSpPr>
            <p:spPr>
              <a:xfrm>
                <a:off x="8075181" y="2767894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57" y="0"/>
                    </a:moveTo>
                    <a:cubicBezTo>
                      <a:pt x="1" y="70"/>
                      <a:pt x="57" y="238"/>
                      <a:pt x="169" y="238"/>
                    </a:cubicBezTo>
                    <a:cubicBezTo>
                      <a:pt x="169" y="238"/>
                      <a:pt x="169" y="182"/>
                      <a:pt x="225" y="182"/>
                    </a:cubicBezTo>
                    <a:cubicBezTo>
                      <a:pt x="294" y="126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2" name="Google Shape;4512;p51"/>
              <p:cNvSpPr/>
              <p:nvPr/>
            </p:nvSpPr>
            <p:spPr>
              <a:xfrm>
                <a:off x="8065820" y="2157630"/>
                <a:ext cx="26078" cy="12556"/>
              </a:xfrm>
              <a:custGeom>
                <a:rect b="b" l="l" r="r" t="t"/>
                <a:pathLst>
                  <a:path extrusionOk="0" h="169" w="351">
                    <a:moveTo>
                      <a:pt x="127" y="0"/>
                    </a:moveTo>
                    <a:cubicBezTo>
                      <a:pt x="1" y="56"/>
                      <a:pt x="71" y="168"/>
                      <a:pt x="183" y="168"/>
                    </a:cubicBezTo>
                    <a:lnTo>
                      <a:pt x="239" y="168"/>
                    </a:lnTo>
                    <a:cubicBezTo>
                      <a:pt x="351" y="112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3" name="Google Shape;4513;p51"/>
              <p:cNvSpPr/>
              <p:nvPr/>
            </p:nvSpPr>
            <p:spPr>
              <a:xfrm>
                <a:off x="8243610" y="2855192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57" y="1"/>
                    </a:moveTo>
                    <a:cubicBezTo>
                      <a:pt x="1" y="57"/>
                      <a:pt x="57" y="169"/>
                      <a:pt x="182" y="169"/>
                    </a:cubicBezTo>
                    <a:lnTo>
                      <a:pt x="238" y="169"/>
                    </a:lnTo>
                    <a:cubicBezTo>
                      <a:pt x="294" y="113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4" name="Google Shape;4514;p51"/>
              <p:cNvSpPr/>
              <p:nvPr/>
            </p:nvSpPr>
            <p:spPr>
              <a:xfrm>
                <a:off x="8512859" y="2577623"/>
                <a:ext cx="26078" cy="17757"/>
              </a:xfrm>
              <a:custGeom>
                <a:rect b="b" l="l" r="r" t="t"/>
                <a:pathLst>
                  <a:path extrusionOk="0" h="239" w="351">
                    <a:moveTo>
                      <a:pt x="169" y="1"/>
                    </a:moveTo>
                    <a:cubicBezTo>
                      <a:pt x="113" y="1"/>
                      <a:pt x="113" y="1"/>
                      <a:pt x="113" y="57"/>
                    </a:cubicBezTo>
                    <a:cubicBezTo>
                      <a:pt x="1" y="113"/>
                      <a:pt x="57" y="238"/>
                      <a:pt x="169" y="238"/>
                    </a:cubicBezTo>
                    <a:lnTo>
                      <a:pt x="225" y="238"/>
                    </a:lnTo>
                    <a:cubicBezTo>
                      <a:pt x="351" y="113"/>
                      <a:pt x="225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5" name="Google Shape;4515;p51"/>
              <p:cNvSpPr/>
              <p:nvPr/>
            </p:nvSpPr>
            <p:spPr>
              <a:xfrm>
                <a:off x="8226968" y="2689884"/>
                <a:ext cx="20877" cy="13596"/>
              </a:xfrm>
              <a:custGeom>
                <a:rect b="b" l="l" r="r" t="t"/>
                <a:pathLst>
                  <a:path extrusionOk="0" h="183" w="281">
                    <a:moveTo>
                      <a:pt x="57" y="1"/>
                    </a:moveTo>
                    <a:cubicBezTo>
                      <a:pt x="1" y="71"/>
                      <a:pt x="57" y="183"/>
                      <a:pt x="113" y="183"/>
                    </a:cubicBezTo>
                    <a:lnTo>
                      <a:pt x="169" y="183"/>
                    </a:lnTo>
                    <a:cubicBezTo>
                      <a:pt x="281" y="127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6" name="Google Shape;4516;p51"/>
              <p:cNvSpPr/>
              <p:nvPr/>
            </p:nvSpPr>
            <p:spPr>
              <a:xfrm>
                <a:off x="8351711" y="2681563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71" y="1"/>
                    </a:moveTo>
                    <a:cubicBezTo>
                      <a:pt x="1" y="57"/>
                      <a:pt x="71" y="239"/>
                      <a:pt x="183" y="239"/>
                    </a:cubicBezTo>
                    <a:lnTo>
                      <a:pt x="239" y="183"/>
                    </a:lnTo>
                    <a:cubicBezTo>
                      <a:pt x="295" y="113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7" name="Google Shape;4517;p51"/>
              <p:cNvSpPr/>
              <p:nvPr/>
            </p:nvSpPr>
            <p:spPr>
              <a:xfrm>
                <a:off x="8377715" y="2461202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71" y="0"/>
                    </a:moveTo>
                    <a:cubicBezTo>
                      <a:pt x="1" y="56"/>
                      <a:pt x="71" y="224"/>
                      <a:pt x="127" y="224"/>
                    </a:cubicBezTo>
                    <a:cubicBezTo>
                      <a:pt x="183" y="224"/>
                      <a:pt x="183" y="224"/>
                      <a:pt x="183" y="168"/>
                    </a:cubicBezTo>
                    <a:cubicBezTo>
                      <a:pt x="295" y="112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8" name="Google Shape;4518;p51"/>
              <p:cNvSpPr/>
              <p:nvPr/>
            </p:nvSpPr>
            <p:spPr>
              <a:xfrm>
                <a:off x="8304979" y="2227245"/>
                <a:ext cx="20877" cy="16716"/>
              </a:xfrm>
              <a:custGeom>
                <a:rect b="b" l="l" r="r" t="t"/>
                <a:pathLst>
                  <a:path extrusionOk="0" h="225" w="281">
                    <a:moveTo>
                      <a:pt x="56" y="1"/>
                    </a:moveTo>
                    <a:cubicBezTo>
                      <a:pt x="0" y="57"/>
                      <a:pt x="56" y="225"/>
                      <a:pt x="112" y="225"/>
                    </a:cubicBezTo>
                    <a:cubicBezTo>
                      <a:pt x="168" y="225"/>
                      <a:pt x="168" y="169"/>
                      <a:pt x="168" y="169"/>
                    </a:cubicBezTo>
                    <a:cubicBezTo>
                      <a:pt x="280" y="113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9" name="Google Shape;4519;p51"/>
              <p:cNvSpPr/>
              <p:nvPr/>
            </p:nvSpPr>
            <p:spPr>
              <a:xfrm>
                <a:off x="8391237" y="2313577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57" y="0"/>
                    </a:moveTo>
                    <a:cubicBezTo>
                      <a:pt x="1" y="56"/>
                      <a:pt x="57" y="168"/>
                      <a:pt x="169" y="168"/>
                    </a:cubicBezTo>
                    <a:lnTo>
                      <a:pt x="238" y="168"/>
                    </a:lnTo>
                    <a:cubicBezTo>
                      <a:pt x="294" y="112"/>
                      <a:pt x="23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0" name="Google Shape;4520;p51"/>
              <p:cNvSpPr/>
              <p:nvPr/>
            </p:nvSpPr>
            <p:spPr>
              <a:xfrm>
                <a:off x="7935876" y="1993363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182" y="0"/>
                    </a:moveTo>
                    <a:cubicBezTo>
                      <a:pt x="126" y="0"/>
                      <a:pt x="126" y="56"/>
                      <a:pt x="126" y="56"/>
                    </a:cubicBezTo>
                    <a:cubicBezTo>
                      <a:pt x="1" y="112"/>
                      <a:pt x="70" y="224"/>
                      <a:pt x="182" y="224"/>
                    </a:cubicBezTo>
                    <a:lnTo>
                      <a:pt x="238" y="224"/>
                    </a:lnTo>
                    <a:cubicBezTo>
                      <a:pt x="294" y="168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1" name="Google Shape;4521;p51"/>
              <p:cNvSpPr/>
              <p:nvPr/>
            </p:nvSpPr>
            <p:spPr>
              <a:xfrm>
                <a:off x="8776982" y="2144108"/>
                <a:ext cx="26003" cy="17757"/>
              </a:xfrm>
              <a:custGeom>
                <a:rect b="b" l="l" r="r" t="t"/>
                <a:pathLst>
                  <a:path extrusionOk="0" h="239" w="350">
                    <a:moveTo>
                      <a:pt x="112" y="0"/>
                    </a:moveTo>
                    <a:cubicBezTo>
                      <a:pt x="0" y="70"/>
                      <a:pt x="56" y="238"/>
                      <a:pt x="168" y="238"/>
                    </a:cubicBezTo>
                    <a:lnTo>
                      <a:pt x="224" y="182"/>
                    </a:lnTo>
                    <a:cubicBezTo>
                      <a:pt x="350" y="126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2" name="Google Shape;4522;p51"/>
              <p:cNvSpPr/>
              <p:nvPr/>
            </p:nvSpPr>
            <p:spPr>
              <a:xfrm>
                <a:off x="8685449" y="2777255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183" y="0"/>
                    </a:moveTo>
                    <a:cubicBezTo>
                      <a:pt x="127" y="0"/>
                      <a:pt x="127" y="0"/>
                      <a:pt x="127" y="56"/>
                    </a:cubicBezTo>
                    <a:cubicBezTo>
                      <a:pt x="1" y="112"/>
                      <a:pt x="57" y="224"/>
                      <a:pt x="183" y="224"/>
                    </a:cubicBezTo>
                    <a:lnTo>
                      <a:pt x="239" y="224"/>
                    </a:lnTo>
                    <a:cubicBezTo>
                      <a:pt x="295" y="112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3" name="Google Shape;4523;p51"/>
              <p:cNvSpPr/>
              <p:nvPr/>
            </p:nvSpPr>
            <p:spPr>
              <a:xfrm>
                <a:off x="8247771" y="1884222"/>
                <a:ext cx="21917" cy="17682"/>
              </a:xfrm>
              <a:custGeom>
                <a:rect b="b" l="l" r="r" t="t"/>
                <a:pathLst>
                  <a:path extrusionOk="0" h="238" w="295">
                    <a:moveTo>
                      <a:pt x="126" y="0"/>
                    </a:moveTo>
                    <a:cubicBezTo>
                      <a:pt x="126" y="0"/>
                      <a:pt x="70" y="0"/>
                      <a:pt x="70" y="70"/>
                    </a:cubicBezTo>
                    <a:cubicBezTo>
                      <a:pt x="1" y="126"/>
                      <a:pt x="70" y="238"/>
                      <a:pt x="126" y="238"/>
                    </a:cubicBezTo>
                    <a:lnTo>
                      <a:pt x="182" y="238"/>
                    </a:lnTo>
                    <a:cubicBezTo>
                      <a:pt x="294" y="182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4" name="Google Shape;4524;p51"/>
              <p:cNvSpPr/>
              <p:nvPr/>
            </p:nvSpPr>
            <p:spPr>
              <a:xfrm>
                <a:off x="8213446" y="2083780"/>
                <a:ext cx="21917" cy="13596"/>
              </a:xfrm>
              <a:custGeom>
                <a:rect b="b" l="l" r="r" t="t"/>
                <a:pathLst>
                  <a:path extrusionOk="0" h="183" w="295">
                    <a:moveTo>
                      <a:pt x="57" y="1"/>
                    </a:moveTo>
                    <a:cubicBezTo>
                      <a:pt x="1" y="57"/>
                      <a:pt x="57" y="183"/>
                      <a:pt x="113" y="183"/>
                    </a:cubicBezTo>
                    <a:lnTo>
                      <a:pt x="239" y="183"/>
                    </a:lnTo>
                    <a:cubicBezTo>
                      <a:pt x="295" y="113"/>
                      <a:pt x="23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5" name="Google Shape;4525;p51"/>
              <p:cNvSpPr/>
              <p:nvPr/>
            </p:nvSpPr>
            <p:spPr>
              <a:xfrm>
                <a:off x="8013887" y="2283413"/>
                <a:ext cx="21843" cy="16716"/>
              </a:xfrm>
              <a:custGeom>
                <a:rect b="b" l="l" r="r" t="t"/>
                <a:pathLst>
                  <a:path extrusionOk="0" h="225" w="294">
                    <a:moveTo>
                      <a:pt x="70" y="0"/>
                    </a:moveTo>
                    <a:cubicBezTo>
                      <a:pt x="0" y="56"/>
                      <a:pt x="70" y="224"/>
                      <a:pt x="126" y="224"/>
                    </a:cubicBezTo>
                    <a:cubicBezTo>
                      <a:pt x="182" y="224"/>
                      <a:pt x="182" y="168"/>
                      <a:pt x="182" y="168"/>
                    </a:cubicBezTo>
                    <a:cubicBezTo>
                      <a:pt x="294" y="112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6" name="Google Shape;4526;p51"/>
              <p:cNvSpPr/>
              <p:nvPr/>
            </p:nvSpPr>
            <p:spPr>
              <a:xfrm>
                <a:off x="8139670" y="2331259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126" y="0"/>
                    </a:moveTo>
                    <a:cubicBezTo>
                      <a:pt x="126" y="0"/>
                      <a:pt x="56" y="0"/>
                      <a:pt x="56" y="56"/>
                    </a:cubicBezTo>
                    <a:cubicBezTo>
                      <a:pt x="0" y="112"/>
                      <a:pt x="56" y="224"/>
                      <a:pt x="126" y="224"/>
                    </a:cubicBezTo>
                    <a:lnTo>
                      <a:pt x="182" y="224"/>
                    </a:lnTo>
                    <a:cubicBezTo>
                      <a:pt x="294" y="112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7" name="Google Shape;4527;p51"/>
              <p:cNvSpPr/>
              <p:nvPr/>
            </p:nvSpPr>
            <p:spPr>
              <a:xfrm>
                <a:off x="8039816" y="2435199"/>
                <a:ext cx="26078" cy="16716"/>
              </a:xfrm>
              <a:custGeom>
                <a:rect b="b" l="l" r="r" t="t"/>
                <a:pathLst>
                  <a:path extrusionOk="0" h="225" w="351">
                    <a:moveTo>
                      <a:pt x="127" y="0"/>
                    </a:moveTo>
                    <a:cubicBezTo>
                      <a:pt x="1" y="112"/>
                      <a:pt x="127" y="224"/>
                      <a:pt x="183" y="224"/>
                    </a:cubicBezTo>
                    <a:cubicBezTo>
                      <a:pt x="183" y="224"/>
                      <a:pt x="239" y="224"/>
                      <a:pt x="239" y="168"/>
                    </a:cubicBezTo>
                    <a:cubicBezTo>
                      <a:pt x="351" y="112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8" name="Google Shape;4528;p51"/>
              <p:cNvSpPr/>
              <p:nvPr/>
            </p:nvSpPr>
            <p:spPr>
              <a:xfrm>
                <a:off x="7719600" y="2153470"/>
                <a:ext cx="26078" cy="16716"/>
              </a:xfrm>
              <a:custGeom>
                <a:rect b="b" l="l" r="r" t="t"/>
                <a:pathLst>
                  <a:path extrusionOk="0" h="225" w="351">
                    <a:moveTo>
                      <a:pt x="113" y="0"/>
                    </a:moveTo>
                    <a:cubicBezTo>
                      <a:pt x="1" y="56"/>
                      <a:pt x="113" y="224"/>
                      <a:pt x="183" y="224"/>
                    </a:cubicBezTo>
                    <a:lnTo>
                      <a:pt x="239" y="168"/>
                    </a:lnTo>
                    <a:cubicBezTo>
                      <a:pt x="351" y="112"/>
                      <a:pt x="295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9" name="Google Shape;4529;p51"/>
              <p:cNvSpPr/>
              <p:nvPr/>
            </p:nvSpPr>
            <p:spPr>
              <a:xfrm>
                <a:off x="8053338" y="2591145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57" y="0"/>
                    </a:moveTo>
                    <a:cubicBezTo>
                      <a:pt x="1" y="112"/>
                      <a:pt x="57" y="224"/>
                      <a:pt x="113" y="224"/>
                    </a:cubicBezTo>
                    <a:cubicBezTo>
                      <a:pt x="169" y="224"/>
                      <a:pt x="169" y="224"/>
                      <a:pt x="169" y="168"/>
                    </a:cubicBezTo>
                    <a:cubicBezTo>
                      <a:pt x="295" y="112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0" name="Google Shape;4530;p51"/>
              <p:cNvSpPr/>
              <p:nvPr/>
            </p:nvSpPr>
            <p:spPr>
              <a:xfrm>
                <a:off x="7831936" y="2222044"/>
                <a:ext cx="26078" cy="17757"/>
              </a:xfrm>
              <a:custGeom>
                <a:rect b="b" l="l" r="r" t="t"/>
                <a:pathLst>
                  <a:path extrusionOk="0" h="239" w="351">
                    <a:moveTo>
                      <a:pt x="182" y="1"/>
                    </a:moveTo>
                    <a:cubicBezTo>
                      <a:pt x="182" y="1"/>
                      <a:pt x="126" y="1"/>
                      <a:pt x="126" y="71"/>
                    </a:cubicBezTo>
                    <a:cubicBezTo>
                      <a:pt x="0" y="127"/>
                      <a:pt x="126" y="239"/>
                      <a:pt x="182" y="239"/>
                    </a:cubicBezTo>
                    <a:lnTo>
                      <a:pt x="238" y="239"/>
                    </a:lnTo>
                    <a:cubicBezTo>
                      <a:pt x="350" y="127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1" name="Google Shape;4531;p51"/>
              <p:cNvSpPr/>
              <p:nvPr/>
            </p:nvSpPr>
            <p:spPr>
              <a:xfrm>
                <a:off x="7823615" y="2031848"/>
                <a:ext cx="21917" cy="17682"/>
              </a:xfrm>
              <a:custGeom>
                <a:rect b="b" l="l" r="r" t="t"/>
                <a:pathLst>
                  <a:path extrusionOk="0" h="238" w="295">
                    <a:moveTo>
                      <a:pt x="182" y="0"/>
                    </a:moveTo>
                    <a:cubicBezTo>
                      <a:pt x="112" y="0"/>
                      <a:pt x="112" y="0"/>
                      <a:pt x="112" y="56"/>
                    </a:cubicBezTo>
                    <a:cubicBezTo>
                      <a:pt x="0" y="112"/>
                      <a:pt x="56" y="238"/>
                      <a:pt x="182" y="238"/>
                    </a:cubicBezTo>
                    <a:lnTo>
                      <a:pt x="238" y="238"/>
                    </a:lnTo>
                    <a:cubicBezTo>
                      <a:pt x="294" y="182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2" name="Google Shape;4532;p51"/>
              <p:cNvSpPr/>
              <p:nvPr/>
            </p:nvSpPr>
            <p:spPr>
              <a:xfrm>
                <a:off x="7841297" y="2669081"/>
                <a:ext cx="21843" cy="16716"/>
              </a:xfrm>
              <a:custGeom>
                <a:rect b="b" l="l" r="r" t="t"/>
                <a:pathLst>
                  <a:path extrusionOk="0" h="225" w="294">
                    <a:moveTo>
                      <a:pt x="56" y="1"/>
                    </a:moveTo>
                    <a:cubicBezTo>
                      <a:pt x="0" y="113"/>
                      <a:pt x="56" y="225"/>
                      <a:pt x="112" y="225"/>
                    </a:cubicBezTo>
                    <a:cubicBezTo>
                      <a:pt x="168" y="225"/>
                      <a:pt x="168" y="225"/>
                      <a:pt x="168" y="169"/>
                    </a:cubicBezTo>
                    <a:cubicBezTo>
                      <a:pt x="294" y="113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3" name="Google Shape;4533;p51"/>
              <p:cNvSpPr/>
              <p:nvPr/>
            </p:nvSpPr>
            <p:spPr>
              <a:xfrm>
                <a:off x="7649985" y="2326058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70" y="0"/>
                    </a:moveTo>
                    <a:cubicBezTo>
                      <a:pt x="0" y="70"/>
                      <a:pt x="70" y="238"/>
                      <a:pt x="126" y="238"/>
                    </a:cubicBezTo>
                    <a:cubicBezTo>
                      <a:pt x="182" y="238"/>
                      <a:pt x="182" y="182"/>
                      <a:pt x="182" y="182"/>
                    </a:cubicBezTo>
                    <a:cubicBezTo>
                      <a:pt x="294" y="126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4" name="Google Shape;4534;p51"/>
              <p:cNvSpPr/>
              <p:nvPr/>
            </p:nvSpPr>
            <p:spPr>
              <a:xfrm>
                <a:off x="7693671" y="2647312"/>
                <a:ext cx="21843" cy="16642"/>
              </a:xfrm>
              <a:custGeom>
                <a:rect b="b" l="l" r="r" t="t"/>
                <a:pathLst>
                  <a:path extrusionOk="0" h="224" w="294">
                    <a:moveTo>
                      <a:pt x="182" y="0"/>
                    </a:moveTo>
                    <a:cubicBezTo>
                      <a:pt x="112" y="0"/>
                      <a:pt x="112" y="56"/>
                      <a:pt x="56" y="56"/>
                    </a:cubicBezTo>
                    <a:cubicBezTo>
                      <a:pt x="0" y="112"/>
                      <a:pt x="56" y="224"/>
                      <a:pt x="182" y="224"/>
                    </a:cubicBezTo>
                    <a:lnTo>
                      <a:pt x="238" y="224"/>
                    </a:lnTo>
                    <a:cubicBezTo>
                      <a:pt x="294" y="168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5" name="Google Shape;4535;p51"/>
              <p:cNvSpPr/>
              <p:nvPr/>
            </p:nvSpPr>
            <p:spPr>
              <a:xfrm>
                <a:off x="8127189" y="1811413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56" y="0"/>
                    </a:moveTo>
                    <a:cubicBezTo>
                      <a:pt x="0" y="56"/>
                      <a:pt x="56" y="224"/>
                      <a:pt x="112" y="224"/>
                    </a:cubicBezTo>
                    <a:cubicBezTo>
                      <a:pt x="168" y="224"/>
                      <a:pt x="168" y="168"/>
                      <a:pt x="224" y="168"/>
                    </a:cubicBezTo>
                    <a:cubicBezTo>
                      <a:pt x="294" y="112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6" name="Google Shape;4536;p51"/>
              <p:cNvSpPr/>
              <p:nvPr/>
            </p:nvSpPr>
            <p:spPr>
              <a:xfrm>
                <a:off x="7905712" y="2391513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57" y="1"/>
                    </a:moveTo>
                    <a:cubicBezTo>
                      <a:pt x="1" y="57"/>
                      <a:pt x="57" y="239"/>
                      <a:pt x="183" y="239"/>
                    </a:cubicBezTo>
                    <a:cubicBezTo>
                      <a:pt x="183" y="239"/>
                      <a:pt x="183" y="169"/>
                      <a:pt x="239" y="169"/>
                    </a:cubicBezTo>
                    <a:cubicBezTo>
                      <a:pt x="295" y="113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7" name="Google Shape;4537;p51"/>
              <p:cNvSpPr/>
              <p:nvPr/>
            </p:nvSpPr>
            <p:spPr>
              <a:xfrm>
                <a:off x="7737283" y="2456001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113" y="0"/>
                    </a:moveTo>
                    <a:lnTo>
                      <a:pt x="57" y="70"/>
                    </a:lnTo>
                    <a:cubicBezTo>
                      <a:pt x="1" y="126"/>
                      <a:pt x="57" y="238"/>
                      <a:pt x="169" y="238"/>
                    </a:cubicBezTo>
                    <a:lnTo>
                      <a:pt x="225" y="238"/>
                    </a:lnTo>
                    <a:cubicBezTo>
                      <a:pt x="295" y="126"/>
                      <a:pt x="22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8" name="Google Shape;4538;p51"/>
              <p:cNvSpPr/>
              <p:nvPr/>
            </p:nvSpPr>
            <p:spPr>
              <a:xfrm>
                <a:off x="7901551" y="2525616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113" y="1"/>
                    </a:moveTo>
                    <a:lnTo>
                      <a:pt x="57" y="57"/>
                    </a:lnTo>
                    <a:cubicBezTo>
                      <a:pt x="1" y="113"/>
                      <a:pt x="57" y="239"/>
                      <a:pt x="183" y="239"/>
                    </a:cubicBezTo>
                    <a:lnTo>
                      <a:pt x="239" y="239"/>
                    </a:lnTo>
                    <a:cubicBezTo>
                      <a:pt x="295" y="183"/>
                      <a:pt x="23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9" name="Google Shape;4539;p51"/>
              <p:cNvSpPr/>
              <p:nvPr/>
            </p:nvSpPr>
            <p:spPr>
              <a:xfrm>
                <a:off x="7615660" y="2565142"/>
                <a:ext cx="26078" cy="16716"/>
              </a:xfrm>
              <a:custGeom>
                <a:rect b="b" l="l" r="r" t="t"/>
                <a:pathLst>
                  <a:path extrusionOk="0" h="225" w="351">
                    <a:moveTo>
                      <a:pt x="183" y="1"/>
                    </a:moveTo>
                    <a:cubicBezTo>
                      <a:pt x="183" y="1"/>
                      <a:pt x="113" y="1"/>
                      <a:pt x="113" y="57"/>
                    </a:cubicBezTo>
                    <a:cubicBezTo>
                      <a:pt x="1" y="113"/>
                      <a:pt x="113" y="225"/>
                      <a:pt x="183" y="225"/>
                    </a:cubicBezTo>
                    <a:lnTo>
                      <a:pt x="238" y="225"/>
                    </a:lnTo>
                    <a:cubicBezTo>
                      <a:pt x="350" y="113"/>
                      <a:pt x="294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0" name="Google Shape;4540;p51"/>
              <p:cNvSpPr/>
              <p:nvPr/>
            </p:nvSpPr>
            <p:spPr>
              <a:xfrm>
                <a:off x="8538863" y="2395673"/>
                <a:ext cx="20877" cy="17757"/>
              </a:xfrm>
              <a:custGeom>
                <a:rect b="b" l="l" r="r" t="t"/>
                <a:pathLst>
                  <a:path extrusionOk="0" h="239" w="281">
                    <a:moveTo>
                      <a:pt x="113" y="1"/>
                    </a:moveTo>
                    <a:cubicBezTo>
                      <a:pt x="113" y="1"/>
                      <a:pt x="113" y="57"/>
                      <a:pt x="57" y="57"/>
                    </a:cubicBezTo>
                    <a:cubicBezTo>
                      <a:pt x="1" y="113"/>
                      <a:pt x="57" y="239"/>
                      <a:pt x="113" y="239"/>
                    </a:cubicBezTo>
                    <a:lnTo>
                      <a:pt x="169" y="239"/>
                    </a:lnTo>
                    <a:cubicBezTo>
                      <a:pt x="281" y="183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1" name="Google Shape;4541;p51"/>
              <p:cNvSpPr/>
              <p:nvPr/>
            </p:nvSpPr>
            <p:spPr>
              <a:xfrm>
                <a:off x="7563653" y="2663955"/>
                <a:ext cx="26078" cy="17682"/>
              </a:xfrm>
              <a:custGeom>
                <a:rect b="b" l="l" r="r" t="t"/>
                <a:pathLst>
                  <a:path extrusionOk="0" h="238" w="351">
                    <a:moveTo>
                      <a:pt x="113" y="0"/>
                    </a:moveTo>
                    <a:cubicBezTo>
                      <a:pt x="1" y="70"/>
                      <a:pt x="57" y="238"/>
                      <a:pt x="183" y="238"/>
                    </a:cubicBezTo>
                    <a:lnTo>
                      <a:pt x="239" y="182"/>
                    </a:lnTo>
                    <a:cubicBezTo>
                      <a:pt x="351" y="126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2" name="Google Shape;4542;p51"/>
              <p:cNvSpPr/>
              <p:nvPr/>
            </p:nvSpPr>
            <p:spPr>
              <a:xfrm>
                <a:off x="7919234" y="2825028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113" y="1"/>
                    </a:moveTo>
                    <a:cubicBezTo>
                      <a:pt x="113" y="1"/>
                      <a:pt x="57" y="1"/>
                      <a:pt x="57" y="57"/>
                    </a:cubicBezTo>
                    <a:cubicBezTo>
                      <a:pt x="1" y="113"/>
                      <a:pt x="57" y="225"/>
                      <a:pt x="113" y="225"/>
                    </a:cubicBezTo>
                    <a:cubicBezTo>
                      <a:pt x="169" y="225"/>
                      <a:pt x="169" y="225"/>
                      <a:pt x="169" y="169"/>
                    </a:cubicBezTo>
                    <a:cubicBezTo>
                      <a:pt x="294" y="113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3" name="Google Shape;4543;p51"/>
              <p:cNvSpPr/>
              <p:nvPr/>
            </p:nvSpPr>
            <p:spPr>
              <a:xfrm>
                <a:off x="7987883" y="3067305"/>
                <a:ext cx="39525" cy="26078"/>
              </a:xfrm>
              <a:custGeom>
                <a:rect b="b" l="l" r="r" t="t"/>
                <a:pathLst>
                  <a:path extrusionOk="0" h="351" w="532">
                    <a:moveTo>
                      <a:pt x="238" y="0"/>
                    </a:moveTo>
                    <a:cubicBezTo>
                      <a:pt x="238" y="0"/>
                      <a:pt x="182" y="0"/>
                      <a:pt x="182" y="56"/>
                    </a:cubicBezTo>
                    <a:cubicBezTo>
                      <a:pt x="0" y="168"/>
                      <a:pt x="126" y="350"/>
                      <a:pt x="238" y="350"/>
                    </a:cubicBezTo>
                    <a:lnTo>
                      <a:pt x="350" y="350"/>
                    </a:lnTo>
                    <a:cubicBezTo>
                      <a:pt x="532" y="238"/>
                      <a:pt x="42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4" name="Google Shape;4544;p51"/>
              <p:cNvSpPr/>
              <p:nvPr/>
            </p:nvSpPr>
            <p:spPr>
              <a:xfrm>
                <a:off x="8226968" y="2993456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225" y="1"/>
                    </a:moveTo>
                    <a:cubicBezTo>
                      <a:pt x="169" y="1"/>
                      <a:pt x="169" y="1"/>
                      <a:pt x="113" y="57"/>
                    </a:cubicBezTo>
                    <a:cubicBezTo>
                      <a:pt x="1" y="113"/>
                      <a:pt x="113" y="351"/>
                      <a:pt x="225" y="351"/>
                    </a:cubicBezTo>
                    <a:cubicBezTo>
                      <a:pt x="281" y="351"/>
                      <a:pt x="281" y="351"/>
                      <a:pt x="350" y="295"/>
                    </a:cubicBezTo>
                    <a:cubicBezTo>
                      <a:pt x="462" y="239"/>
                      <a:pt x="350" y="1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45" name="Google Shape;4545;p51"/>
            <p:cNvGrpSpPr/>
            <p:nvPr/>
          </p:nvGrpSpPr>
          <p:grpSpPr>
            <a:xfrm>
              <a:off x="7945910" y="1727835"/>
              <a:ext cx="384517" cy="539484"/>
              <a:chOff x="7507560" y="1845737"/>
              <a:chExt cx="407587" cy="571851"/>
            </a:xfrm>
          </p:grpSpPr>
          <p:sp>
            <p:nvSpPr>
              <p:cNvPr id="4546" name="Google Shape;4546;p51"/>
              <p:cNvSpPr/>
              <p:nvPr/>
            </p:nvSpPr>
            <p:spPr>
              <a:xfrm>
                <a:off x="7815294" y="1845737"/>
                <a:ext cx="99852" cy="64488"/>
              </a:xfrm>
              <a:custGeom>
                <a:rect b="b" l="l" r="r" t="t"/>
                <a:pathLst>
                  <a:path extrusionOk="0" h="868" w="1344">
                    <a:moveTo>
                      <a:pt x="1106" y="0"/>
                    </a:moveTo>
                    <a:cubicBezTo>
                      <a:pt x="756" y="168"/>
                      <a:pt x="406" y="406"/>
                      <a:pt x="112" y="644"/>
                    </a:cubicBezTo>
                    <a:cubicBezTo>
                      <a:pt x="56" y="644"/>
                      <a:pt x="0" y="756"/>
                      <a:pt x="56" y="812"/>
                    </a:cubicBezTo>
                    <a:cubicBezTo>
                      <a:pt x="56" y="812"/>
                      <a:pt x="112" y="868"/>
                      <a:pt x="168" y="868"/>
                    </a:cubicBezTo>
                    <a:cubicBezTo>
                      <a:pt x="168" y="868"/>
                      <a:pt x="224" y="868"/>
                      <a:pt x="224" y="812"/>
                    </a:cubicBezTo>
                    <a:cubicBezTo>
                      <a:pt x="518" y="644"/>
                      <a:pt x="868" y="406"/>
                      <a:pt x="1218" y="238"/>
                    </a:cubicBezTo>
                    <a:cubicBezTo>
                      <a:pt x="1274" y="168"/>
                      <a:pt x="1344" y="112"/>
                      <a:pt x="1274" y="56"/>
                    </a:cubicBezTo>
                    <a:cubicBezTo>
                      <a:pt x="1274" y="0"/>
                      <a:pt x="1218" y="0"/>
                      <a:pt x="1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7" name="Google Shape;4547;p51"/>
              <p:cNvSpPr/>
              <p:nvPr/>
            </p:nvSpPr>
            <p:spPr>
              <a:xfrm>
                <a:off x="7689511" y="1931994"/>
                <a:ext cx="90491" cy="82245"/>
              </a:xfrm>
              <a:custGeom>
                <a:rect b="b" l="l" r="r" t="t"/>
                <a:pathLst>
                  <a:path extrusionOk="0" h="1107" w="1218">
                    <a:moveTo>
                      <a:pt x="1050" y="1"/>
                    </a:moveTo>
                    <a:lnTo>
                      <a:pt x="994" y="57"/>
                    </a:lnTo>
                    <a:cubicBezTo>
                      <a:pt x="644" y="295"/>
                      <a:pt x="350" y="588"/>
                      <a:pt x="56" y="882"/>
                    </a:cubicBezTo>
                    <a:cubicBezTo>
                      <a:pt x="0" y="938"/>
                      <a:pt x="0" y="1050"/>
                      <a:pt x="56" y="1050"/>
                    </a:cubicBezTo>
                    <a:cubicBezTo>
                      <a:pt x="112" y="1106"/>
                      <a:pt x="112" y="1106"/>
                      <a:pt x="168" y="1106"/>
                    </a:cubicBezTo>
                    <a:cubicBezTo>
                      <a:pt x="168" y="1106"/>
                      <a:pt x="238" y="1106"/>
                      <a:pt x="238" y="1050"/>
                    </a:cubicBezTo>
                    <a:cubicBezTo>
                      <a:pt x="518" y="756"/>
                      <a:pt x="812" y="532"/>
                      <a:pt x="1162" y="239"/>
                    </a:cubicBezTo>
                    <a:cubicBezTo>
                      <a:pt x="1218" y="183"/>
                      <a:pt x="1218" y="127"/>
                      <a:pt x="1162" y="57"/>
                    </a:cubicBezTo>
                    <a:cubicBezTo>
                      <a:pt x="1162" y="57"/>
                      <a:pt x="1106" y="1"/>
                      <a:pt x="10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8" name="Google Shape;4548;p51"/>
              <p:cNvSpPr/>
              <p:nvPr/>
            </p:nvSpPr>
            <p:spPr>
              <a:xfrm>
                <a:off x="7507560" y="2083780"/>
                <a:ext cx="134177" cy="333807"/>
              </a:xfrm>
              <a:custGeom>
                <a:rect b="b" l="l" r="r" t="t"/>
                <a:pathLst>
                  <a:path extrusionOk="0" h="4493" w="1806">
                    <a:moveTo>
                      <a:pt x="1638" y="1"/>
                    </a:moveTo>
                    <a:cubicBezTo>
                      <a:pt x="1568" y="1"/>
                      <a:pt x="1568" y="1"/>
                      <a:pt x="1512" y="57"/>
                    </a:cubicBezTo>
                    <a:cubicBezTo>
                      <a:pt x="0" y="2282"/>
                      <a:pt x="0" y="4311"/>
                      <a:pt x="0" y="4381"/>
                    </a:cubicBezTo>
                    <a:cubicBezTo>
                      <a:pt x="0" y="4437"/>
                      <a:pt x="56" y="4493"/>
                      <a:pt x="168" y="4493"/>
                    </a:cubicBezTo>
                    <a:cubicBezTo>
                      <a:pt x="238" y="4493"/>
                      <a:pt x="294" y="4437"/>
                      <a:pt x="294" y="4381"/>
                    </a:cubicBezTo>
                    <a:cubicBezTo>
                      <a:pt x="294" y="4381"/>
                      <a:pt x="294" y="2338"/>
                      <a:pt x="1749" y="183"/>
                    </a:cubicBezTo>
                    <a:cubicBezTo>
                      <a:pt x="1805" y="113"/>
                      <a:pt x="1749" y="57"/>
                      <a:pt x="16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49" name="Google Shape;4549;p51"/>
            <p:cNvGrpSpPr/>
            <p:nvPr/>
          </p:nvGrpSpPr>
          <p:grpSpPr>
            <a:xfrm>
              <a:off x="5955819" y="1139355"/>
              <a:ext cx="1520330" cy="555246"/>
              <a:chOff x="5398072" y="1221951"/>
              <a:chExt cx="1611543" cy="588558"/>
            </a:xfrm>
          </p:grpSpPr>
          <p:sp>
            <p:nvSpPr>
              <p:cNvPr id="4550" name="Google Shape;4550;p51"/>
              <p:cNvSpPr/>
              <p:nvPr/>
            </p:nvSpPr>
            <p:spPr>
              <a:xfrm>
                <a:off x="5445937" y="1273939"/>
                <a:ext cx="1563679" cy="428399"/>
              </a:xfrm>
              <a:custGeom>
                <a:rect b="b" l="l" r="r" t="t"/>
                <a:pathLst>
                  <a:path extrusionOk="0" h="6172" w="21817">
                    <a:moveTo>
                      <a:pt x="239" y="0"/>
                    </a:moveTo>
                    <a:lnTo>
                      <a:pt x="1" y="294"/>
                    </a:lnTo>
                    <a:cubicBezTo>
                      <a:pt x="127" y="406"/>
                      <a:pt x="9097" y="6171"/>
                      <a:pt x="17381" y="6171"/>
                    </a:cubicBezTo>
                    <a:cubicBezTo>
                      <a:pt x="18892" y="6171"/>
                      <a:pt x="20417" y="6003"/>
                      <a:pt x="21816" y="5541"/>
                    </a:cubicBezTo>
                    <a:lnTo>
                      <a:pt x="21691" y="5248"/>
                    </a:lnTo>
                    <a:cubicBezTo>
                      <a:pt x="20333" y="5680"/>
                      <a:pt x="18897" y="5863"/>
                      <a:pt x="17437" y="5863"/>
                    </a:cubicBezTo>
                    <a:cubicBezTo>
                      <a:pt x="9256" y="5863"/>
                      <a:pt x="334" y="95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1" name="Google Shape;4551;p51"/>
              <p:cNvSpPr/>
              <p:nvPr/>
            </p:nvSpPr>
            <p:spPr>
              <a:xfrm>
                <a:off x="6195488" y="1234426"/>
                <a:ext cx="116492" cy="399281"/>
              </a:xfrm>
              <a:custGeom>
                <a:rect b="b" l="l" r="r" t="t"/>
                <a:pathLst>
                  <a:path extrusionOk="0" h="6480" w="2100">
                    <a:moveTo>
                      <a:pt x="239" y="1"/>
                    </a:moveTo>
                    <a:lnTo>
                      <a:pt x="1" y="127"/>
                    </a:lnTo>
                    <a:cubicBezTo>
                      <a:pt x="1862" y="2631"/>
                      <a:pt x="1512" y="6424"/>
                      <a:pt x="1512" y="6480"/>
                    </a:cubicBezTo>
                    <a:lnTo>
                      <a:pt x="1806" y="6480"/>
                    </a:lnTo>
                    <a:cubicBezTo>
                      <a:pt x="1806" y="6354"/>
                      <a:pt x="2100" y="2575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2" name="Google Shape;4552;p51"/>
              <p:cNvSpPr/>
              <p:nvPr/>
            </p:nvSpPr>
            <p:spPr>
              <a:xfrm>
                <a:off x="6554162" y="1290580"/>
                <a:ext cx="108199" cy="399268"/>
              </a:xfrm>
              <a:custGeom>
                <a:rect b="b" l="l" r="r" t="t"/>
                <a:pathLst>
                  <a:path extrusionOk="0" h="6536" w="2156">
                    <a:moveTo>
                      <a:pt x="239" y="0"/>
                    </a:moveTo>
                    <a:lnTo>
                      <a:pt x="1" y="182"/>
                    </a:lnTo>
                    <a:cubicBezTo>
                      <a:pt x="1876" y="2687"/>
                      <a:pt x="1526" y="6479"/>
                      <a:pt x="1526" y="6535"/>
                    </a:cubicBezTo>
                    <a:lnTo>
                      <a:pt x="1806" y="6535"/>
                    </a:lnTo>
                    <a:cubicBezTo>
                      <a:pt x="1806" y="6353"/>
                      <a:pt x="2156" y="2631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3" name="Google Shape;4553;p51"/>
              <p:cNvSpPr/>
              <p:nvPr/>
            </p:nvSpPr>
            <p:spPr>
              <a:xfrm>
                <a:off x="5900227" y="1564007"/>
                <a:ext cx="173706" cy="124075"/>
              </a:xfrm>
              <a:custGeom>
                <a:rect b="b" l="l" r="r" t="t"/>
                <a:pathLst>
                  <a:path extrusionOk="0" h="2281" w="3555">
                    <a:moveTo>
                      <a:pt x="3373" y="0"/>
                    </a:moveTo>
                    <a:cubicBezTo>
                      <a:pt x="3373" y="56"/>
                      <a:pt x="1917" y="1343"/>
                      <a:pt x="0" y="2043"/>
                    </a:cubicBezTo>
                    <a:lnTo>
                      <a:pt x="56" y="2281"/>
                    </a:lnTo>
                    <a:cubicBezTo>
                      <a:pt x="2029" y="1637"/>
                      <a:pt x="3499" y="294"/>
                      <a:pt x="3554" y="238"/>
                    </a:cubicBezTo>
                    <a:lnTo>
                      <a:pt x="33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4" name="Google Shape;4554;p51"/>
              <p:cNvSpPr/>
              <p:nvPr/>
            </p:nvSpPr>
            <p:spPr>
              <a:xfrm>
                <a:off x="6294302" y="1667941"/>
                <a:ext cx="160193" cy="142569"/>
              </a:xfrm>
              <a:custGeom>
                <a:rect b="b" l="l" r="r" t="t"/>
                <a:pathLst>
                  <a:path extrusionOk="0" h="2562" w="2674">
                    <a:moveTo>
                      <a:pt x="2449" y="0"/>
                    </a:moveTo>
                    <a:cubicBezTo>
                      <a:pt x="2449" y="0"/>
                      <a:pt x="1512" y="1288"/>
                      <a:pt x="0" y="2393"/>
                    </a:cubicBezTo>
                    <a:lnTo>
                      <a:pt x="112" y="2561"/>
                    </a:lnTo>
                    <a:cubicBezTo>
                      <a:pt x="1694" y="1456"/>
                      <a:pt x="2673" y="182"/>
                      <a:pt x="2673" y="182"/>
                    </a:cubicBezTo>
                    <a:lnTo>
                      <a:pt x="24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5" name="Google Shape;4555;p51"/>
              <p:cNvSpPr/>
              <p:nvPr/>
            </p:nvSpPr>
            <p:spPr>
              <a:xfrm>
                <a:off x="6672696" y="1681478"/>
                <a:ext cx="124817" cy="121690"/>
              </a:xfrm>
              <a:custGeom>
                <a:rect b="b" l="l" r="r" t="t"/>
                <a:pathLst>
                  <a:path extrusionOk="0" h="2100" w="1932">
                    <a:moveTo>
                      <a:pt x="1694" y="0"/>
                    </a:moveTo>
                    <a:cubicBezTo>
                      <a:pt x="1694" y="0"/>
                      <a:pt x="1050" y="924"/>
                      <a:pt x="1" y="1917"/>
                    </a:cubicBezTo>
                    <a:lnTo>
                      <a:pt x="183" y="2099"/>
                    </a:lnTo>
                    <a:cubicBezTo>
                      <a:pt x="1232" y="1106"/>
                      <a:pt x="1862" y="168"/>
                      <a:pt x="1932" y="168"/>
                    </a:cubicBezTo>
                    <a:lnTo>
                      <a:pt x="16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6" name="Google Shape;4556;p51"/>
              <p:cNvSpPr/>
              <p:nvPr/>
            </p:nvSpPr>
            <p:spPr>
              <a:xfrm>
                <a:off x="5398072" y="1239634"/>
                <a:ext cx="519916" cy="30164"/>
              </a:xfrm>
              <a:custGeom>
                <a:rect b="b" l="l" r="r" t="t"/>
                <a:pathLst>
                  <a:path extrusionOk="0" h="406" w="6998">
                    <a:moveTo>
                      <a:pt x="6997" y="0"/>
                    </a:moveTo>
                    <a:cubicBezTo>
                      <a:pt x="6881" y="20"/>
                      <a:pt x="6765" y="38"/>
                      <a:pt x="6652" y="56"/>
                    </a:cubicBezTo>
                    <a:lnTo>
                      <a:pt x="6652" y="56"/>
                    </a:lnTo>
                    <a:cubicBezTo>
                      <a:pt x="6758" y="55"/>
                      <a:pt x="6893" y="47"/>
                      <a:pt x="6997" y="0"/>
                    </a:cubicBezTo>
                    <a:close/>
                    <a:moveTo>
                      <a:pt x="6652" y="56"/>
                    </a:moveTo>
                    <a:cubicBezTo>
                      <a:pt x="6631" y="56"/>
                      <a:pt x="6610" y="56"/>
                      <a:pt x="6592" y="56"/>
                    </a:cubicBezTo>
                    <a:cubicBezTo>
                      <a:pt x="6580" y="61"/>
                      <a:pt x="6569" y="66"/>
                      <a:pt x="6558" y="70"/>
                    </a:cubicBezTo>
                    <a:lnTo>
                      <a:pt x="6558" y="70"/>
                    </a:lnTo>
                    <a:cubicBezTo>
                      <a:pt x="6589" y="66"/>
                      <a:pt x="6621" y="61"/>
                      <a:pt x="6652" y="56"/>
                    </a:cubicBezTo>
                    <a:close/>
                    <a:moveTo>
                      <a:pt x="6558" y="70"/>
                    </a:moveTo>
                    <a:cubicBezTo>
                      <a:pt x="6318" y="107"/>
                      <a:pt x="6085" y="140"/>
                      <a:pt x="5859" y="169"/>
                    </a:cubicBezTo>
                    <a:lnTo>
                      <a:pt x="5859" y="169"/>
                    </a:lnTo>
                    <a:cubicBezTo>
                      <a:pt x="6002" y="151"/>
                      <a:pt x="6149" y="132"/>
                      <a:pt x="6298" y="112"/>
                    </a:cubicBezTo>
                    <a:cubicBezTo>
                      <a:pt x="6399" y="112"/>
                      <a:pt x="6455" y="112"/>
                      <a:pt x="6558" y="70"/>
                    </a:cubicBezTo>
                    <a:close/>
                    <a:moveTo>
                      <a:pt x="1" y="224"/>
                    </a:moveTo>
                    <a:cubicBezTo>
                      <a:pt x="1" y="224"/>
                      <a:pt x="49" y="240"/>
                      <a:pt x="138" y="255"/>
                    </a:cubicBezTo>
                    <a:lnTo>
                      <a:pt x="138" y="255"/>
                    </a:lnTo>
                    <a:cubicBezTo>
                      <a:pt x="45" y="236"/>
                      <a:pt x="1" y="224"/>
                      <a:pt x="1" y="224"/>
                    </a:cubicBezTo>
                    <a:close/>
                    <a:moveTo>
                      <a:pt x="138" y="255"/>
                    </a:moveTo>
                    <a:cubicBezTo>
                      <a:pt x="400" y="307"/>
                      <a:pt x="1054" y="406"/>
                      <a:pt x="2212" y="406"/>
                    </a:cubicBezTo>
                    <a:cubicBezTo>
                      <a:pt x="1400" y="406"/>
                      <a:pt x="812" y="350"/>
                      <a:pt x="463" y="280"/>
                    </a:cubicBezTo>
                    <a:cubicBezTo>
                      <a:pt x="325" y="280"/>
                      <a:pt x="216" y="268"/>
                      <a:pt x="138" y="255"/>
                    </a:cubicBezTo>
                    <a:close/>
                    <a:moveTo>
                      <a:pt x="5859" y="169"/>
                    </a:moveTo>
                    <a:lnTo>
                      <a:pt x="5859" y="169"/>
                    </a:lnTo>
                    <a:cubicBezTo>
                      <a:pt x="4322" y="359"/>
                      <a:pt x="3121" y="406"/>
                      <a:pt x="2212" y="406"/>
                    </a:cubicBezTo>
                    <a:cubicBezTo>
                      <a:pt x="3108" y="406"/>
                      <a:pt x="4316" y="369"/>
                      <a:pt x="5859" y="1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7" name="Google Shape;4557;p51"/>
              <p:cNvSpPr/>
              <p:nvPr/>
            </p:nvSpPr>
            <p:spPr>
              <a:xfrm>
                <a:off x="5865914" y="1243794"/>
                <a:ext cx="52081" cy="116495"/>
              </a:xfrm>
              <a:custGeom>
                <a:rect b="b" l="l" r="r" t="t"/>
                <a:pathLst>
                  <a:path extrusionOk="0" h="1568" w="701">
                    <a:moveTo>
                      <a:pt x="295" y="0"/>
                    </a:moveTo>
                    <a:cubicBezTo>
                      <a:pt x="169" y="56"/>
                      <a:pt x="113" y="56"/>
                      <a:pt x="1" y="56"/>
                    </a:cubicBezTo>
                    <a:cubicBezTo>
                      <a:pt x="169" y="574"/>
                      <a:pt x="351" y="1106"/>
                      <a:pt x="407" y="1567"/>
                    </a:cubicBezTo>
                    <a:lnTo>
                      <a:pt x="700" y="1567"/>
                    </a:lnTo>
                    <a:cubicBezTo>
                      <a:pt x="575" y="1106"/>
                      <a:pt x="463" y="574"/>
                      <a:pt x="2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8" name="Google Shape;4558;p51"/>
              <p:cNvSpPr/>
              <p:nvPr/>
            </p:nvSpPr>
            <p:spPr>
              <a:xfrm>
                <a:off x="5871127" y="1264582"/>
                <a:ext cx="68715" cy="265188"/>
              </a:xfrm>
              <a:custGeom>
                <a:rect b="b" l="l" r="r" t="t"/>
                <a:pathLst>
                  <a:path extrusionOk="0" h="4493" w="1233">
                    <a:moveTo>
                      <a:pt x="239" y="0"/>
                    </a:moveTo>
                    <a:lnTo>
                      <a:pt x="1" y="112"/>
                    </a:lnTo>
                    <a:cubicBezTo>
                      <a:pt x="938" y="2155"/>
                      <a:pt x="813" y="4436"/>
                      <a:pt x="813" y="4436"/>
                    </a:cubicBezTo>
                    <a:lnTo>
                      <a:pt x="1106" y="4492"/>
                    </a:lnTo>
                    <a:cubicBezTo>
                      <a:pt x="1106" y="4366"/>
                      <a:pt x="1232" y="2099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9" name="Google Shape;4559;p51"/>
              <p:cNvSpPr/>
              <p:nvPr/>
            </p:nvSpPr>
            <p:spPr>
              <a:xfrm>
                <a:off x="6190291" y="1221951"/>
                <a:ext cx="69763" cy="116495"/>
              </a:xfrm>
              <a:custGeom>
                <a:rect b="b" l="l" r="r" t="t"/>
                <a:pathLst>
                  <a:path extrusionOk="0" h="1568" w="939">
                    <a:moveTo>
                      <a:pt x="1" y="0"/>
                    </a:moveTo>
                    <a:cubicBezTo>
                      <a:pt x="295" y="462"/>
                      <a:pt x="477" y="1050"/>
                      <a:pt x="644" y="1512"/>
                    </a:cubicBezTo>
                    <a:cubicBezTo>
                      <a:pt x="756" y="1512"/>
                      <a:pt x="826" y="1568"/>
                      <a:pt x="938" y="1568"/>
                    </a:cubicBezTo>
                    <a:cubicBezTo>
                      <a:pt x="756" y="1050"/>
                      <a:pt x="588" y="518"/>
                      <a:pt x="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60" name="Google Shape;4560;p51"/>
            <p:cNvGrpSpPr/>
            <p:nvPr/>
          </p:nvGrpSpPr>
          <p:grpSpPr>
            <a:xfrm>
              <a:off x="5922526" y="3112402"/>
              <a:ext cx="1152496" cy="1127962"/>
              <a:chOff x="5362781" y="3313373"/>
              <a:chExt cx="1221641" cy="1195635"/>
            </a:xfrm>
          </p:grpSpPr>
          <p:sp>
            <p:nvSpPr>
              <p:cNvPr id="4561" name="Google Shape;4561;p51"/>
              <p:cNvSpPr/>
              <p:nvPr/>
            </p:nvSpPr>
            <p:spPr>
              <a:xfrm>
                <a:off x="5362781" y="3677570"/>
                <a:ext cx="589531" cy="296066"/>
              </a:xfrm>
              <a:custGeom>
                <a:rect b="b" l="l" r="r" t="t"/>
                <a:pathLst>
                  <a:path extrusionOk="0" h="3985" w="7935">
                    <a:moveTo>
                      <a:pt x="294" y="1"/>
                    </a:moveTo>
                    <a:cubicBezTo>
                      <a:pt x="70" y="1"/>
                      <a:pt x="0" y="238"/>
                      <a:pt x="126" y="350"/>
                    </a:cubicBezTo>
                    <a:cubicBezTo>
                      <a:pt x="1726" y="2245"/>
                      <a:pt x="4605" y="3984"/>
                      <a:pt x="6659" y="3984"/>
                    </a:cubicBezTo>
                    <a:cubicBezTo>
                      <a:pt x="7138" y="3984"/>
                      <a:pt x="7572" y="3890"/>
                      <a:pt x="7934" y="3681"/>
                    </a:cubicBezTo>
                    <a:cubicBezTo>
                      <a:pt x="7472" y="1470"/>
                      <a:pt x="3330" y="1"/>
                      <a:pt x="2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2" name="Google Shape;4562;p51"/>
              <p:cNvSpPr/>
              <p:nvPr/>
            </p:nvSpPr>
            <p:spPr>
              <a:xfrm>
                <a:off x="5510928" y="3950160"/>
                <a:ext cx="475711" cy="477865"/>
              </a:xfrm>
              <a:custGeom>
                <a:rect b="b" l="l" r="r" t="t"/>
                <a:pathLst>
                  <a:path extrusionOk="0" h="6432" w="6403">
                    <a:moveTo>
                      <a:pt x="5723" y="0"/>
                    </a:moveTo>
                    <a:cubicBezTo>
                      <a:pt x="3553" y="0"/>
                      <a:pt x="956" y="3365"/>
                      <a:pt x="49" y="6127"/>
                    </a:cubicBezTo>
                    <a:cubicBezTo>
                      <a:pt x="1" y="6284"/>
                      <a:pt x="131" y="6432"/>
                      <a:pt x="276" y="6432"/>
                    </a:cubicBezTo>
                    <a:cubicBezTo>
                      <a:pt x="298" y="6432"/>
                      <a:pt x="321" y="6428"/>
                      <a:pt x="343" y="6421"/>
                    </a:cubicBezTo>
                    <a:cubicBezTo>
                      <a:pt x="3142" y="5203"/>
                      <a:pt x="6402" y="2223"/>
                      <a:pt x="5940" y="12"/>
                    </a:cubicBezTo>
                    <a:cubicBezTo>
                      <a:pt x="5869" y="4"/>
                      <a:pt x="5796" y="0"/>
                      <a:pt x="57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3" name="Google Shape;4563;p51"/>
              <p:cNvSpPr/>
              <p:nvPr/>
            </p:nvSpPr>
            <p:spPr>
              <a:xfrm>
                <a:off x="5882557" y="3950977"/>
                <a:ext cx="395175" cy="558030"/>
              </a:xfrm>
              <a:custGeom>
                <a:rect b="b" l="l" r="r" t="t"/>
                <a:pathLst>
                  <a:path extrusionOk="0" h="7511" w="5319">
                    <a:moveTo>
                      <a:pt x="938" y="1"/>
                    </a:moveTo>
                    <a:cubicBezTo>
                      <a:pt x="1" y="2044"/>
                      <a:pt x="2450" y="5710"/>
                      <a:pt x="4968" y="7459"/>
                    </a:cubicBezTo>
                    <a:cubicBezTo>
                      <a:pt x="5000" y="7495"/>
                      <a:pt x="5042" y="7510"/>
                      <a:pt x="5086" y="7510"/>
                    </a:cubicBezTo>
                    <a:cubicBezTo>
                      <a:pt x="5196" y="7510"/>
                      <a:pt x="5318" y="7412"/>
                      <a:pt x="5318" y="7291"/>
                    </a:cubicBezTo>
                    <a:cubicBezTo>
                      <a:pt x="5024" y="4255"/>
                      <a:pt x="3149" y="239"/>
                      <a:pt x="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4" name="Google Shape;4564;p51"/>
              <p:cNvSpPr/>
              <p:nvPr/>
            </p:nvSpPr>
            <p:spPr>
              <a:xfrm>
                <a:off x="5826463" y="3313373"/>
                <a:ext cx="281801" cy="637674"/>
              </a:xfrm>
              <a:custGeom>
                <a:rect b="b" l="l" r="r" t="t"/>
                <a:pathLst>
                  <a:path extrusionOk="0" h="8583" w="3793">
                    <a:moveTo>
                      <a:pt x="2634" y="1"/>
                    </a:moveTo>
                    <a:cubicBezTo>
                      <a:pt x="2553" y="1"/>
                      <a:pt x="2475" y="46"/>
                      <a:pt x="2449" y="131"/>
                    </a:cubicBezTo>
                    <a:cubicBezTo>
                      <a:pt x="882" y="2748"/>
                      <a:pt x="0" y="7071"/>
                      <a:pt x="1693" y="8583"/>
                    </a:cubicBezTo>
                    <a:cubicBezTo>
                      <a:pt x="3680" y="7477"/>
                      <a:pt x="3792" y="3041"/>
                      <a:pt x="2855" y="187"/>
                    </a:cubicBezTo>
                    <a:cubicBezTo>
                      <a:pt x="2825" y="60"/>
                      <a:pt x="2727" y="1"/>
                      <a:pt x="26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5" name="Google Shape;4565;p51"/>
              <p:cNvSpPr/>
              <p:nvPr/>
            </p:nvSpPr>
            <p:spPr>
              <a:xfrm>
                <a:off x="5952246" y="3786561"/>
                <a:ext cx="632176" cy="215233"/>
              </a:xfrm>
              <a:custGeom>
                <a:rect b="b" l="l" r="r" t="t"/>
                <a:pathLst>
                  <a:path extrusionOk="0" h="2897" w="8509">
                    <a:moveTo>
                      <a:pt x="5691" y="1"/>
                    </a:moveTo>
                    <a:cubicBezTo>
                      <a:pt x="3216" y="1"/>
                      <a:pt x="687" y="716"/>
                      <a:pt x="0" y="2214"/>
                    </a:cubicBezTo>
                    <a:cubicBezTo>
                      <a:pt x="518" y="2692"/>
                      <a:pt x="1297" y="2897"/>
                      <a:pt x="2198" y="2897"/>
                    </a:cubicBezTo>
                    <a:cubicBezTo>
                      <a:pt x="4147" y="2897"/>
                      <a:pt x="6666" y="1937"/>
                      <a:pt x="8340" y="702"/>
                    </a:cubicBezTo>
                    <a:cubicBezTo>
                      <a:pt x="8508" y="577"/>
                      <a:pt x="8452" y="353"/>
                      <a:pt x="8284" y="283"/>
                    </a:cubicBezTo>
                    <a:cubicBezTo>
                      <a:pt x="7488" y="96"/>
                      <a:pt x="6593" y="1"/>
                      <a:pt x="56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66" name="Google Shape;4566;p51"/>
            <p:cNvGrpSpPr/>
            <p:nvPr/>
          </p:nvGrpSpPr>
          <p:grpSpPr>
            <a:xfrm>
              <a:off x="5992126" y="3182352"/>
              <a:ext cx="1009302" cy="997524"/>
              <a:chOff x="5436557" y="3387520"/>
              <a:chExt cx="1069856" cy="1057371"/>
            </a:xfrm>
          </p:grpSpPr>
          <p:sp>
            <p:nvSpPr>
              <p:cNvPr id="4567" name="Google Shape;4567;p51"/>
              <p:cNvSpPr/>
              <p:nvPr/>
            </p:nvSpPr>
            <p:spPr>
              <a:xfrm>
                <a:off x="5436557" y="3717095"/>
                <a:ext cx="467910" cy="216273"/>
              </a:xfrm>
              <a:custGeom>
                <a:rect b="b" l="l" r="r" t="t"/>
                <a:pathLst>
                  <a:path extrusionOk="0" h="2911" w="6298">
                    <a:moveTo>
                      <a:pt x="406" y="238"/>
                    </a:moveTo>
                    <a:lnTo>
                      <a:pt x="406" y="238"/>
                    </a:lnTo>
                    <a:cubicBezTo>
                      <a:pt x="2631" y="462"/>
                      <a:pt x="5248" y="1456"/>
                      <a:pt x="6074" y="2743"/>
                    </a:cubicBezTo>
                    <a:cubicBezTo>
                      <a:pt x="5948" y="2799"/>
                      <a:pt x="5780" y="2799"/>
                      <a:pt x="5654" y="2799"/>
                    </a:cubicBezTo>
                    <a:cubicBezTo>
                      <a:pt x="5024" y="2799"/>
                      <a:pt x="4199" y="2561"/>
                      <a:pt x="3331" y="2155"/>
                    </a:cubicBezTo>
                    <a:cubicBezTo>
                      <a:pt x="2337" y="1693"/>
                      <a:pt x="1288" y="994"/>
                      <a:pt x="406" y="238"/>
                    </a:cubicBezTo>
                    <a:close/>
                    <a:moveTo>
                      <a:pt x="1" y="0"/>
                    </a:moveTo>
                    <a:lnTo>
                      <a:pt x="183" y="168"/>
                    </a:lnTo>
                    <a:cubicBezTo>
                      <a:pt x="1050" y="1050"/>
                      <a:pt x="2156" y="1805"/>
                      <a:pt x="3275" y="2267"/>
                    </a:cubicBezTo>
                    <a:cubicBezTo>
                      <a:pt x="4143" y="2743"/>
                      <a:pt x="5024" y="2911"/>
                      <a:pt x="5654" y="2911"/>
                    </a:cubicBezTo>
                    <a:cubicBezTo>
                      <a:pt x="5836" y="2911"/>
                      <a:pt x="6004" y="2911"/>
                      <a:pt x="6186" y="2855"/>
                    </a:cubicBezTo>
                    <a:lnTo>
                      <a:pt x="6298" y="2855"/>
                    </a:lnTo>
                    <a:lnTo>
                      <a:pt x="6242" y="2799"/>
                    </a:lnTo>
                    <a:cubicBezTo>
                      <a:pt x="5430" y="1288"/>
                      <a:pt x="2505" y="238"/>
                      <a:pt x="238" y="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8" name="Google Shape;4568;p51"/>
              <p:cNvSpPr/>
              <p:nvPr/>
            </p:nvSpPr>
            <p:spPr>
              <a:xfrm>
                <a:off x="5570662" y="3989462"/>
                <a:ext cx="347329" cy="381653"/>
              </a:xfrm>
              <a:custGeom>
                <a:rect b="b" l="l" r="r" t="t"/>
                <a:pathLst>
                  <a:path extrusionOk="0" h="5137" w="4675">
                    <a:moveTo>
                      <a:pt x="4493" y="182"/>
                    </a:moveTo>
                    <a:cubicBezTo>
                      <a:pt x="4381" y="882"/>
                      <a:pt x="3849" y="1750"/>
                      <a:pt x="3093" y="2631"/>
                    </a:cubicBezTo>
                    <a:cubicBezTo>
                      <a:pt x="2338" y="3443"/>
                      <a:pt x="1344" y="4198"/>
                      <a:pt x="295" y="4786"/>
                    </a:cubicBezTo>
                    <a:cubicBezTo>
                      <a:pt x="1232" y="2743"/>
                      <a:pt x="2981" y="588"/>
                      <a:pt x="4493" y="182"/>
                    </a:cubicBezTo>
                    <a:close/>
                    <a:moveTo>
                      <a:pt x="4549" y="0"/>
                    </a:moveTo>
                    <a:cubicBezTo>
                      <a:pt x="2869" y="350"/>
                      <a:pt x="994" y="2799"/>
                      <a:pt x="71" y="4898"/>
                    </a:cubicBezTo>
                    <a:lnTo>
                      <a:pt x="1" y="5136"/>
                    </a:lnTo>
                    <a:lnTo>
                      <a:pt x="183" y="5024"/>
                    </a:lnTo>
                    <a:cubicBezTo>
                      <a:pt x="1288" y="4436"/>
                      <a:pt x="2338" y="3625"/>
                      <a:pt x="3219" y="2687"/>
                    </a:cubicBezTo>
                    <a:cubicBezTo>
                      <a:pt x="4031" y="1820"/>
                      <a:pt x="4549" y="882"/>
                      <a:pt x="4619" y="126"/>
                    </a:cubicBezTo>
                    <a:lnTo>
                      <a:pt x="46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9" name="Google Shape;4569;p51"/>
              <p:cNvSpPr/>
              <p:nvPr/>
            </p:nvSpPr>
            <p:spPr>
              <a:xfrm>
                <a:off x="5960567" y="3998824"/>
                <a:ext cx="269319" cy="446067"/>
              </a:xfrm>
              <a:custGeom>
                <a:rect b="b" l="l" r="r" t="t"/>
                <a:pathLst>
                  <a:path extrusionOk="0" h="6004" w="3625">
                    <a:moveTo>
                      <a:pt x="350" y="224"/>
                    </a:moveTo>
                    <a:lnTo>
                      <a:pt x="350" y="224"/>
                    </a:lnTo>
                    <a:cubicBezTo>
                      <a:pt x="994" y="518"/>
                      <a:pt x="1637" y="1274"/>
                      <a:pt x="2225" y="2267"/>
                    </a:cubicBezTo>
                    <a:cubicBezTo>
                      <a:pt x="2743" y="3261"/>
                      <a:pt x="3149" y="4422"/>
                      <a:pt x="3387" y="5598"/>
                    </a:cubicBezTo>
                    <a:cubicBezTo>
                      <a:pt x="1749" y="4072"/>
                      <a:pt x="238" y="1750"/>
                      <a:pt x="350" y="224"/>
                    </a:cubicBezTo>
                    <a:close/>
                    <a:moveTo>
                      <a:pt x="238" y="0"/>
                    </a:moveTo>
                    <a:lnTo>
                      <a:pt x="238" y="112"/>
                    </a:lnTo>
                    <a:cubicBezTo>
                      <a:pt x="0" y="1750"/>
                      <a:pt x="1749" y="4310"/>
                      <a:pt x="3499" y="5822"/>
                    </a:cubicBezTo>
                    <a:lnTo>
                      <a:pt x="3624" y="6004"/>
                    </a:lnTo>
                    <a:lnTo>
                      <a:pt x="3624" y="5766"/>
                    </a:lnTo>
                    <a:cubicBezTo>
                      <a:pt x="3387" y="4548"/>
                      <a:pt x="2925" y="3261"/>
                      <a:pt x="2337" y="2211"/>
                    </a:cubicBezTo>
                    <a:cubicBezTo>
                      <a:pt x="1749" y="1106"/>
                      <a:pt x="994" y="350"/>
                      <a:pt x="294" y="56"/>
                    </a:cubicBez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0" name="Google Shape;4570;p51"/>
              <p:cNvSpPr/>
              <p:nvPr/>
            </p:nvSpPr>
            <p:spPr>
              <a:xfrm>
                <a:off x="5891918" y="3387520"/>
                <a:ext cx="156019" cy="511595"/>
              </a:xfrm>
              <a:custGeom>
                <a:rect b="b" l="l" r="r" t="t"/>
                <a:pathLst>
                  <a:path extrusionOk="0" h="6886" w="2100">
                    <a:moveTo>
                      <a:pt x="1624" y="476"/>
                    </a:moveTo>
                    <a:cubicBezTo>
                      <a:pt x="1862" y="1638"/>
                      <a:pt x="1918" y="2855"/>
                      <a:pt x="1806" y="3974"/>
                    </a:cubicBezTo>
                    <a:cubicBezTo>
                      <a:pt x="1694" y="5136"/>
                      <a:pt x="1400" y="6073"/>
                      <a:pt x="924" y="6591"/>
                    </a:cubicBezTo>
                    <a:cubicBezTo>
                      <a:pt x="225" y="5248"/>
                      <a:pt x="700" y="2505"/>
                      <a:pt x="1624" y="476"/>
                    </a:cubicBezTo>
                    <a:close/>
                    <a:moveTo>
                      <a:pt x="1694" y="0"/>
                    </a:moveTo>
                    <a:lnTo>
                      <a:pt x="1568" y="182"/>
                    </a:lnTo>
                    <a:cubicBezTo>
                      <a:pt x="574" y="2281"/>
                      <a:pt x="1" y="5304"/>
                      <a:pt x="868" y="6773"/>
                    </a:cubicBezTo>
                    <a:lnTo>
                      <a:pt x="868" y="6885"/>
                    </a:lnTo>
                    <a:lnTo>
                      <a:pt x="994" y="6773"/>
                    </a:lnTo>
                    <a:cubicBezTo>
                      <a:pt x="1456" y="6241"/>
                      <a:pt x="1806" y="5248"/>
                      <a:pt x="1974" y="3974"/>
                    </a:cubicBezTo>
                    <a:cubicBezTo>
                      <a:pt x="2100" y="2799"/>
                      <a:pt x="1974" y="1456"/>
                      <a:pt x="1694" y="238"/>
                    </a:cubicBezTo>
                    <a:lnTo>
                      <a:pt x="169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1" name="Google Shape;4571;p51"/>
              <p:cNvSpPr/>
              <p:nvPr/>
            </p:nvSpPr>
            <p:spPr>
              <a:xfrm>
                <a:off x="6004179" y="3825195"/>
                <a:ext cx="502234" cy="134177"/>
              </a:xfrm>
              <a:custGeom>
                <a:rect b="b" l="l" r="r" t="t"/>
                <a:pathLst>
                  <a:path extrusionOk="0" h="1806" w="6760">
                    <a:moveTo>
                      <a:pt x="5011" y="182"/>
                    </a:moveTo>
                    <a:cubicBezTo>
                      <a:pt x="5430" y="182"/>
                      <a:pt x="5892" y="182"/>
                      <a:pt x="6298" y="238"/>
                    </a:cubicBezTo>
                    <a:cubicBezTo>
                      <a:pt x="5304" y="812"/>
                      <a:pt x="4143" y="1288"/>
                      <a:pt x="3037" y="1512"/>
                    </a:cubicBezTo>
                    <a:cubicBezTo>
                      <a:pt x="2450" y="1638"/>
                      <a:pt x="1988" y="1694"/>
                      <a:pt x="1512" y="1694"/>
                    </a:cubicBezTo>
                    <a:cubicBezTo>
                      <a:pt x="994" y="1694"/>
                      <a:pt x="589" y="1638"/>
                      <a:pt x="239" y="1456"/>
                    </a:cubicBezTo>
                    <a:cubicBezTo>
                      <a:pt x="1106" y="588"/>
                      <a:pt x="3093" y="182"/>
                      <a:pt x="5011" y="182"/>
                    </a:cubicBezTo>
                    <a:close/>
                    <a:moveTo>
                      <a:pt x="4955" y="1"/>
                    </a:moveTo>
                    <a:cubicBezTo>
                      <a:pt x="3037" y="1"/>
                      <a:pt x="938" y="462"/>
                      <a:pt x="57" y="1456"/>
                    </a:cubicBezTo>
                    <a:lnTo>
                      <a:pt x="1" y="1512"/>
                    </a:lnTo>
                    <a:lnTo>
                      <a:pt x="113" y="1582"/>
                    </a:lnTo>
                    <a:cubicBezTo>
                      <a:pt x="463" y="1750"/>
                      <a:pt x="938" y="1806"/>
                      <a:pt x="1512" y="1806"/>
                    </a:cubicBezTo>
                    <a:cubicBezTo>
                      <a:pt x="1988" y="1806"/>
                      <a:pt x="2506" y="1750"/>
                      <a:pt x="3093" y="1638"/>
                    </a:cubicBezTo>
                    <a:cubicBezTo>
                      <a:pt x="4255" y="1400"/>
                      <a:pt x="5486" y="882"/>
                      <a:pt x="6592" y="238"/>
                    </a:cubicBezTo>
                    <a:lnTo>
                      <a:pt x="6760" y="112"/>
                    </a:lnTo>
                    <a:lnTo>
                      <a:pt x="6536" y="112"/>
                    </a:lnTo>
                    <a:cubicBezTo>
                      <a:pt x="6060" y="57"/>
                      <a:pt x="5542" y="1"/>
                      <a:pt x="4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72" name="Google Shape;4572;p51"/>
            <p:cNvGrpSpPr/>
            <p:nvPr/>
          </p:nvGrpSpPr>
          <p:grpSpPr>
            <a:xfrm>
              <a:off x="6372650" y="3619787"/>
              <a:ext cx="167795" cy="167795"/>
              <a:chOff x="5839911" y="3851198"/>
              <a:chExt cx="177862" cy="177862"/>
            </a:xfrm>
          </p:grpSpPr>
          <p:sp>
            <p:nvSpPr>
              <p:cNvPr id="4573" name="Google Shape;4573;p51"/>
              <p:cNvSpPr/>
              <p:nvPr/>
            </p:nvSpPr>
            <p:spPr>
              <a:xfrm>
                <a:off x="5844071" y="3894884"/>
                <a:ext cx="173702" cy="90491"/>
              </a:xfrm>
              <a:custGeom>
                <a:rect b="b" l="l" r="r" t="t"/>
                <a:pathLst>
                  <a:path extrusionOk="0" h="1218" w="2338">
                    <a:moveTo>
                      <a:pt x="57" y="0"/>
                    </a:moveTo>
                    <a:lnTo>
                      <a:pt x="1" y="168"/>
                    </a:lnTo>
                    <a:lnTo>
                      <a:pt x="2268" y="1218"/>
                    </a:lnTo>
                    <a:lnTo>
                      <a:pt x="2338" y="105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4" name="Google Shape;4574;p51"/>
              <p:cNvSpPr/>
              <p:nvPr/>
            </p:nvSpPr>
            <p:spPr>
              <a:xfrm>
                <a:off x="5887757" y="3851198"/>
                <a:ext cx="78084" cy="177862"/>
              </a:xfrm>
              <a:custGeom>
                <a:rect b="b" l="l" r="r" t="t"/>
                <a:pathLst>
                  <a:path extrusionOk="0" h="2394" w="1051">
                    <a:moveTo>
                      <a:pt x="169" y="0"/>
                    </a:moveTo>
                    <a:lnTo>
                      <a:pt x="1" y="56"/>
                    </a:lnTo>
                    <a:lnTo>
                      <a:pt x="924" y="2393"/>
                    </a:lnTo>
                    <a:lnTo>
                      <a:pt x="1050" y="2393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5" name="Google Shape;4575;p51"/>
              <p:cNvSpPr/>
              <p:nvPr/>
            </p:nvSpPr>
            <p:spPr>
              <a:xfrm>
                <a:off x="5839911" y="3903205"/>
                <a:ext cx="177862" cy="73849"/>
              </a:xfrm>
              <a:custGeom>
                <a:rect b="b" l="l" r="r" t="t"/>
                <a:pathLst>
                  <a:path extrusionOk="0" h="994" w="2394">
                    <a:moveTo>
                      <a:pt x="2324" y="0"/>
                    </a:moveTo>
                    <a:lnTo>
                      <a:pt x="1" y="882"/>
                    </a:lnTo>
                    <a:lnTo>
                      <a:pt x="57" y="994"/>
                    </a:lnTo>
                    <a:lnTo>
                      <a:pt x="2394" y="182"/>
                    </a:lnTo>
                    <a:lnTo>
                      <a:pt x="2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6" name="Google Shape;4576;p51"/>
              <p:cNvSpPr/>
              <p:nvPr/>
            </p:nvSpPr>
            <p:spPr>
              <a:xfrm>
                <a:off x="5887757" y="3855359"/>
                <a:ext cx="86405" cy="173702"/>
              </a:xfrm>
              <a:custGeom>
                <a:rect b="b" l="l" r="r" t="t"/>
                <a:pathLst>
                  <a:path extrusionOk="0" h="2338" w="1163">
                    <a:moveTo>
                      <a:pt x="980" y="0"/>
                    </a:moveTo>
                    <a:lnTo>
                      <a:pt x="1" y="2281"/>
                    </a:lnTo>
                    <a:lnTo>
                      <a:pt x="113" y="2337"/>
                    </a:lnTo>
                    <a:lnTo>
                      <a:pt x="1162" y="56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77" name="Google Shape;4577;p51"/>
            <p:cNvSpPr/>
            <p:nvPr/>
          </p:nvSpPr>
          <p:spPr>
            <a:xfrm>
              <a:off x="6393256" y="3651328"/>
              <a:ext cx="121746" cy="104574"/>
            </a:xfrm>
            <a:custGeom>
              <a:rect b="b" l="l" r="r" t="t"/>
              <a:pathLst>
                <a:path extrusionOk="0" h="1492" w="1737">
                  <a:moveTo>
                    <a:pt x="878" y="0"/>
                  </a:moveTo>
                  <a:cubicBezTo>
                    <a:pt x="839" y="0"/>
                    <a:pt x="798" y="4"/>
                    <a:pt x="756" y="12"/>
                  </a:cubicBezTo>
                  <a:cubicBezTo>
                    <a:pt x="225" y="138"/>
                    <a:pt x="1" y="838"/>
                    <a:pt x="407" y="1244"/>
                  </a:cubicBezTo>
                  <a:cubicBezTo>
                    <a:pt x="519" y="1356"/>
                    <a:pt x="631" y="1411"/>
                    <a:pt x="756" y="1481"/>
                  </a:cubicBezTo>
                  <a:cubicBezTo>
                    <a:pt x="799" y="1488"/>
                    <a:pt x="842" y="1492"/>
                    <a:pt x="884" y="1492"/>
                  </a:cubicBezTo>
                  <a:cubicBezTo>
                    <a:pt x="1188" y="1492"/>
                    <a:pt x="1470" y="1320"/>
                    <a:pt x="1568" y="1062"/>
                  </a:cubicBezTo>
                  <a:cubicBezTo>
                    <a:pt x="1737" y="633"/>
                    <a:pt x="1388" y="0"/>
                    <a:pt x="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78" name="Google Shape;4578;p51"/>
            <p:cNvGrpSpPr/>
            <p:nvPr/>
          </p:nvGrpSpPr>
          <p:grpSpPr>
            <a:xfrm>
              <a:off x="6357300" y="3607241"/>
              <a:ext cx="198847" cy="193449"/>
              <a:chOff x="5823640" y="3837899"/>
              <a:chExt cx="210777" cy="205056"/>
            </a:xfrm>
          </p:grpSpPr>
          <p:sp>
            <p:nvSpPr>
              <p:cNvPr id="4579" name="Google Shape;4579;p51"/>
              <p:cNvSpPr/>
              <p:nvPr/>
            </p:nvSpPr>
            <p:spPr>
              <a:xfrm>
                <a:off x="5823640" y="3953355"/>
                <a:ext cx="32987" cy="41382"/>
              </a:xfrm>
              <a:custGeom>
                <a:rect b="b" l="l" r="r" t="t"/>
                <a:pathLst>
                  <a:path extrusionOk="0" h="557" w="444">
                    <a:moveTo>
                      <a:pt x="153" y="0"/>
                    </a:moveTo>
                    <a:cubicBezTo>
                      <a:pt x="70" y="0"/>
                      <a:pt x="1" y="103"/>
                      <a:pt x="38" y="263"/>
                    </a:cubicBezTo>
                    <a:cubicBezTo>
                      <a:pt x="38" y="319"/>
                      <a:pt x="94" y="375"/>
                      <a:pt x="94" y="375"/>
                    </a:cubicBezTo>
                    <a:cubicBezTo>
                      <a:pt x="164" y="486"/>
                      <a:pt x="276" y="556"/>
                      <a:pt x="332" y="556"/>
                    </a:cubicBezTo>
                    <a:cubicBezTo>
                      <a:pt x="444" y="486"/>
                      <a:pt x="388" y="207"/>
                      <a:pt x="276" y="81"/>
                    </a:cubicBezTo>
                    <a:cubicBezTo>
                      <a:pt x="239" y="25"/>
                      <a:pt x="194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0" name="Google Shape;4580;p51"/>
              <p:cNvSpPr/>
              <p:nvPr/>
            </p:nvSpPr>
            <p:spPr>
              <a:xfrm>
                <a:off x="6001504" y="3885820"/>
                <a:ext cx="32913" cy="40862"/>
              </a:xfrm>
              <a:custGeom>
                <a:rect b="b" l="l" r="r" t="t"/>
                <a:pathLst>
                  <a:path extrusionOk="0" h="550" w="443">
                    <a:moveTo>
                      <a:pt x="140" y="1"/>
                    </a:moveTo>
                    <a:cubicBezTo>
                      <a:pt x="59" y="1"/>
                      <a:pt x="0" y="79"/>
                      <a:pt x="37" y="234"/>
                    </a:cubicBezTo>
                    <a:cubicBezTo>
                      <a:pt x="37" y="290"/>
                      <a:pt x="93" y="346"/>
                      <a:pt x="93" y="416"/>
                    </a:cubicBezTo>
                    <a:cubicBezTo>
                      <a:pt x="134" y="498"/>
                      <a:pt x="212" y="550"/>
                      <a:pt x="273" y="550"/>
                    </a:cubicBezTo>
                    <a:cubicBezTo>
                      <a:pt x="296" y="550"/>
                      <a:pt x="316" y="543"/>
                      <a:pt x="331" y="528"/>
                    </a:cubicBezTo>
                    <a:cubicBezTo>
                      <a:pt x="443" y="472"/>
                      <a:pt x="443" y="178"/>
                      <a:pt x="275" y="66"/>
                    </a:cubicBezTo>
                    <a:cubicBezTo>
                      <a:pt x="231" y="23"/>
                      <a:pt x="183" y="1"/>
                      <a:pt x="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1" name="Google Shape;4581;p51"/>
              <p:cNvSpPr/>
              <p:nvPr/>
            </p:nvSpPr>
            <p:spPr>
              <a:xfrm>
                <a:off x="5941325" y="4015392"/>
                <a:ext cx="45320" cy="27563"/>
              </a:xfrm>
              <a:custGeom>
                <a:rect b="b" l="l" r="r" t="t"/>
                <a:pathLst>
                  <a:path extrusionOk="0" h="371" w="610">
                    <a:moveTo>
                      <a:pt x="402" y="0"/>
                    </a:moveTo>
                    <a:cubicBezTo>
                      <a:pt x="294" y="0"/>
                      <a:pt x="159" y="51"/>
                      <a:pt x="91" y="127"/>
                    </a:cubicBezTo>
                    <a:cubicBezTo>
                      <a:pt x="1" y="263"/>
                      <a:pt x="20" y="371"/>
                      <a:pt x="148" y="371"/>
                    </a:cubicBezTo>
                    <a:cubicBezTo>
                      <a:pt x="179" y="371"/>
                      <a:pt x="216" y="365"/>
                      <a:pt x="259" y="351"/>
                    </a:cubicBezTo>
                    <a:cubicBezTo>
                      <a:pt x="329" y="351"/>
                      <a:pt x="385" y="351"/>
                      <a:pt x="441" y="295"/>
                    </a:cubicBezTo>
                    <a:cubicBezTo>
                      <a:pt x="553" y="239"/>
                      <a:pt x="609" y="127"/>
                      <a:pt x="553" y="71"/>
                    </a:cubicBezTo>
                    <a:cubicBezTo>
                      <a:pt x="531" y="22"/>
                      <a:pt x="472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2" name="Google Shape;4582;p51"/>
              <p:cNvSpPr/>
              <p:nvPr/>
            </p:nvSpPr>
            <p:spPr>
              <a:xfrm>
                <a:off x="5871189" y="3837899"/>
                <a:ext cx="46806" cy="27638"/>
              </a:xfrm>
              <a:custGeom>
                <a:rect b="b" l="l" r="r" t="t"/>
                <a:pathLst>
                  <a:path extrusionOk="0" h="372" w="630">
                    <a:moveTo>
                      <a:pt x="470" y="0"/>
                    </a:moveTo>
                    <a:cubicBezTo>
                      <a:pt x="368" y="0"/>
                      <a:pt x="211" y="54"/>
                      <a:pt x="98" y="123"/>
                    </a:cubicBezTo>
                    <a:cubicBezTo>
                      <a:pt x="0" y="221"/>
                      <a:pt x="73" y="372"/>
                      <a:pt x="213" y="372"/>
                    </a:cubicBezTo>
                    <a:cubicBezTo>
                      <a:pt x="234" y="372"/>
                      <a:pt x="256" y="368"/>
                      <a:pt x="280" y="361"/>
                    </a:cubicBezTo>
                    <a:cubicBezTo>
                      <a:pt x="336" y="361"/>
                      <a:pt x="392" y="291"/>
                      <a:pt x="448" y="291"/>
                    </a:cubicBezTo>
                    <a:cubicBezTo>
                      <a:pt x="574" y="235"/>
                      <a:pt x="629" y="123"/>
                      <a:pt x="574" y="67"/>
                    </a:cubicBezTo>
                    <a:cubicBezTo>
                      <a:pt x="574" y="20"/>
                      <a:pt x="532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3" name="Google Shape;4583;p51"/>
              <p:cNvSpPr/>
              <p:nvPr/>
            </p:nvSpPr>
            <p:spPr>
              <a:xfrm>
                <a:off x="5826463" y="3880991"/>
                <a:ext cx="30164" cy="40565"/>
              </a:xfrm>
              <a:custGeom>
                <a:rect b="b" l="l" r="r" t="t"/>
                <a:pathLst>
                  <a:path extrusionOk="0" h="546" w="406">
                    <a:moveTo>
                      <a:pt x="297" y="1"/>
                    </a:moveTo>
                    <a:cubicBezTo>
                      <a:pt x="243" y="1"/>
                      <a:pt x="178" y="46"/>
                      <a:pt x="126" y="131"/>
                    </a:cubicBezTo>
                    <a:cubicBezTo>
                      <a:pt x="56" y="187"/>
                      <a:pt x="56" y="243"/>
                      <a:pt x="56" y="299"/>
                    </a:cubicBezTo>
                    <a:cubicBezTo>
                      <a:pt x="0" y="411"/>
                      <a:pt x="56" y="537"/>
                      <a:pt x="126" y="537"/>
                    </a:cubicBezTo>
                    <a:cubicBezTo>
                      <a:pt x="137" y="543"/>
                      <a:pt x="149" y="545"/>
                      <a:pt x="162" y="545"/>
                    </a:cubicBezTo>
                    <a:cubicBezTo>
                      <a:pt x="270" y="545"/>
                      <a:pt x="406" y="338"/>
                      <a:pt x="406" y="187"/>
                    </a:cubicBezTo>
                    <a:cubicBezTo>
                      <a:pt x="406" y="60"/>
                      <a:pt x="358" y="1"/>
                      <a:pt x="2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4" name="Google Shape;4584;p51"/>
              <p:cNvSpPr/>
              <p:nvPr/>
            </p:nvSpPr>
            <p:spPr>
              <a:xfrm>
                <a:off x="6000019" y="3959001"/>
                <a:ext cx="30238" cy="40491"/>
              </a:xfrm>
              <a:custGeom>
                <a:rect b="b" l="l" r="r" t="t"/>
                <a:pathLst>
                  <a:path extrusionOk="0" h="545" w="407">
                    <a:moveTo>
                      <a:pt x="295" y="0"/>
                    </a:moveTo>
                    <a:cubicBezTo>
                      <a:pt x="240" y="0"/>
                      <a:pt x="172" y="46"/>
                      <a:pt x="113" y="131"/>
                    </a:cubicBezTo>
                    <a:cubicBezTo>
                      <a:pt x="113" y="187"/>
                      <a:pt x="57" y="243"/>
                      <a:pt x="57" y="299"/>
                    </a:cubicBezTo>
                    <a:cubicBezTo>
                      <a:pt x="1" y="410"/>
                      <a:pt x="57" y="536"/>
                      <a:pt x="113" y="536"/>
                    </a:cubicBezTo>
                    <a:cubicBezTo>
                      <a:pt x="126" y="542"/>
                      <a:pt x="139" y="545"/>
                      <a:pt x="152" y="545"/>
                    </a:cubicBezTo>
                    <a:cubicBezTo>
                      <a:pt x="271" y="545"/>
                      <a:pt x="407" y="337"/>
                      <a:pt x="407" y="187"/>
                    </a:cubicBezTo>
                    <a:cubicBezTo>
                      <a:pt x="407" y="60"/>
                      <a:pt x="359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5" name="Google Shape;4585;p51"/>
              <p:cNvSpPr/>
              <p:nvPr/>
            </p:nvSpPr>
            <p:spPr>
              <a:xfrm>
                <a:off x="5865914" y="4014797"/>
                <a:ext cx="47400" cy="26746"/>
              </a:xfrm>
              <a:custGeom>
                <a:rect b="b" l="l" r="r" t="t"/>
                <a:pathLst>
                  <a:path extrusionOk="0" h="360" w="638">
                    <a:moveTo>
                      <a:pt x="282" y="1"/>
                    </a:moveTo>
                    <a:cubicBezTo>
                      <a:pt x="263" y="1"/>
                      <a:pt x="243" y="4"/>
                      <a:pt x="225" y="9"/>
                    </a:cubicBezTo>
                    <a:cubicBezTo>
                      <a:pt x="1" y="9"/>
                      <a:pt x="1" y="135"/>
                      <a:pt x="169" y="247"/>
                    </a:cubicBezTo>
                    <a:cubicBezTo>
                      <a:pt x="225" y="303"/>
                      <a:pt x="295" y="303"/>
                      <a:pt x="351" y="359"/>
                    </a:cubicBezTo>
                    <a:cubicBezTo>
                      <a:pt x="463" y="359"/>
                      <a:pt x="575" y="359"/>
                      <a:pt x="575" y="303"/>
                    </a:cubicBezTo>
                    <a:cubicBezTo>
                      <a:pt x="637" y="203"/>
                      <a:pt x="452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6" name="Google Shape;4586;p51"/>
              <p:cNvSpPr/>
              <p:nvPr/>
            </p:nvSpPr>
            <p:spPr>
              <a:xfrm>
                <a:off x="5943925" y="3838717"/>
                <a:ext cx="47920" cy="27786"/>
              </a:xfrm>
              <a:custGeom>
                <a:rect b="b" l="l" r="r" t="t"/>
                <a:pathLst>
                  <a:path extrusionOk="0" h="374" w="645">
                    <a:moveTo>
                      <a:pt x="224" y="0"/>
                    </a:moveTo>
                    <a:cubicBezTo>
                      <a:pt x="56" y="0"/>
                      <a:pt x="0" y="168"/>
                      <a:pt x="168" y="280"/>
                    </a:cubicBezTo>
                    <a:cubicBezTo>
                      <a:pt x="224" y="350"/>
                      <a:pt x="294" y="350"/>
                      <a:pt x="350" y="350"/>
                    </a:cubicBezTo>
                    <a:cubicBezTo>
                      <a:pt x="382" y="366"/>
                      <a:pt x="414" y="373"/>
                      <a:pt x="444" y="373"/>
                    </a:cubicBezTo>
                    <a:cubicBezTo>
                      <a:pt x="517" y="373"/>
                      <a:pt x="574" y="330"/>
                      <a:pt x="574" y="280"/>
                    </a:cubicBezTo>
                    <a:cubicBezTo>
                      <a:pt x="644" y="168"/>
                      <a:pt x="406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0" name="Shape 4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1" name="Google Shape;4591;p52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Compression Testing Results</a:t>
            </a:r>
            <a:endParaRPr/>
          </a:p>
        </p:txBody>
      </p:sp>
      <p:sp>
        <p:nvSpPr>
          <p:cNvPr id="4592" name="Google Shape;4592;p52"/>
          <p:cNvSpPr txBox="1"/>
          <p:nvPr>
            <p:ph idx="1" type="body"/>
          </p:nvPr>
        </p:nvSpPr>
        <p:spPr>
          <a:xfrm>
            <a:off x="720000" y="1063351"/>
            <a:ext cx="77040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93" name="Google Shape;4593;p52"/>
          <p:cNvPicPr preferRelativeResize="0"/>
          <p:nvPr/>
        </p:nvPicPr>
        <p:blipFill rotWithShape="1">
          <a:blip r:embed="rId3">
            <a:alphaModFix/>
          </a:blip>
          <a:srcRect b="33245" l="27050" r="29480" t="16993"/>
          <a:stretch/>
        </p:blipFill>
        <p:spPr>
          <a:xfrm>
            <a:off x="139675" y="2755954"/>
            <a:ext cx="1139151" cy="173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4" name="Google Shape;4594;p52"/>
          <p:cNvPicPr preferRelativeResize="0"/>
          <p:nvPr/>
        </p:nvPicPr>
        <p:blipFill rotWithShape="1">
          <a:blip r:embed="rId4">
            <a:alphaModFix/>
          </a:blip>
          <a:srcRect b="33244" l="25788" r="26640" t="29824"/>
          <a:stretch/>
        </p:blipFill>
        <p:spPr>
          <a:xfrm>
            <a:off x="7127950" y="1556087"/>
            <a:ext cx="1792274" cy="185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5" name="Google Shape;459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5525" y="1556063"/>
            <a:ext cx="2588076" cy="20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6" name="Google Shape;4596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9726" y="2609650"/>
            <a:ext cx="2520643" cy="20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35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able of contents</a:t>
            </a:r>
            <a:endParaRPr/>
          </a:p>
        </p:txBody>
      </p:sp>
      <p:sp>
        <p:nvSpPr>
          <p:cNvPr id="1542" name="Google Shape;1542;p35"/>
          <p:cNvSpPr txBox="1"/>
          <p:nvPr>
            <p:ph idx="2" type="title"/>
          </p:nvPr>
        </p:nvSpPr>
        <p:spPr>
          <a:xfrm>
            <a:off x="800100" y="1420649"/>
            <a:ext cx="73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43" name="Google Shape;1543;p35"/>
          <p:cNvSpPr txBox="1"/>
          <p:nvPr>
            <p:ph idx="1" type="subTitle"/>
          </p:nvPr>
        </p:nvSpPr>
        <p:spPr>
          <a:xfrm>
            <a:off x="720000" y="1993349"/>
            <a:ext cx="2305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544" name="Google Shape;1544;p35"/>
          <p:cNvSpPr txBox="1"/>
          <p:nvPr>
            <p:ph idx="3" type="title"/>
          </p:nvPr>
        </p:nvSpPr>
        <p:spPr>
          <a:xfrm>
            <a:off x="800100" y="2940174"/>
            <a:ext cx="73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545" name="Google Shape;1545;p35"/>
          <p:cNvSpPr txBox="1"/>
          <p:nvPr>
            <p:ph idx="4" type="subTitle"/>
          </p:nvPr>
        </p:nvSpPr>
        <p:spPr>
          <a:xfrm>
            <a:off x="720000" y="3777824"/>
            <a:ext cx="2305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Changes</a:t>
            </a:r>
            <a:endParaRPr/>
          </a:p>
        </p:txBody>
      </p:sp>
      <p:sp>
        <p:nvSpPr>
          <p:cNvPr id="1546" name="Google Shape;1546;p35"/>
          <p:cNvSpPr txBox="1"/>
          <p:nvPr>
            <p:ph idx="5" type="title"/>
          </p:nvPr>
        </p:nvSpPr>
        <p:spPr>
          <a:xfrm>
            <a:off x="3499350" y="1420649"/>
            <a:ext cx="73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547" name="Google Shape;1547;p35"/>
          <p:cNvSpPr txBox="1"/>
          <p:nvPr>
            <p:ph idx="6" type="subTitle"/>
          </p:nvPr>
        </p:nvSpPr>
        <p:spPr>
          <a:xfrm>
            <a:off x="3419250" y="2265249"/>
            <a:ext cx="2305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People, </a:t>
            </a:r>
            <a:r>
              <a:rPr lang="en"/>
              <a:t>Profit, Planet</a:t>
            </a:r>
            <a:endParaRPr/>
          </a:p>
        </p:txBody>
      </p:sp>
      <p:sp>
        <p:nvSpPr>
          <p:cNvPr id="1548" name="Google Shape;1548;p35"/>
          <p:cNvSpPr txBox="1"/>
          <p:nvPr>
            <p:ph idx="7" type="title"/>
          </p:nvPr>
        </p:nvSpPr>
        <p:spPr>
          <a:xfrm>
            <a:off x="3499350" y="2940174"/>
            <a:ext cx="73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549" name="Google Shape;1549;p35"/>
          <p:cNvSpPr txBox="1"/>
          <p:nvPr>
            <p:ph idx="8" type="subTitle"/>
          </p:nvPr>
        </p:nvSpPr>
        <p:spPr>
          <a:xfrm>
            <a:off x="3419250" y="3777824"/>
            <a:ext cx="2305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Evidence</a:t>
            </a:r>
            <a:endParaRPr/>
          </a:p>
        </p:txBody>
      </p:sp>
      <p:sp>
        <p:nvSpPr>
          <p:cNvPr id="1550" name="Google Shape;1550;p35"/>
          <p:cNvSpPr txBox="1"/>
          <p:nvPr>
            <p:ph idx="9" type="title"/>
          </p:nvPr>
        </p:nvSpPr>
        <p:spPr>
          <a:xfrm>
            <a:off x="6198600" y="1420649"/>
            <a:ext cx="73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51" name="Google Shape;1551;p35"/>
          <p:cNvSpPr txBox="1"/>
          <p:nvPr>
            <p:ph idx="13" type="subTitle"/>
          </p:nvPr>
        </p:nvSpPr>
        <p:spPr>
          <a:xfrm>
            <a:off x="6118500" y="1993349"/>
            <a:ext cx="2305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</a:t>
            </a:r>
            <a:endParaRPr/>
          </a:p>
        </p:txBody>
      </p:sp>
      <p:sp>
        <p:nvSpPr>
          <p:cNvPr id="1552" name="Google Shape;1552;p35"/>
          <p:cNvSpPr txBox="1"/>
          <p:nvPr>
            <p:ph idx="14" type="title"/>
          </p:nvPr>
        </p:nvSpPr>
        <p:spPr>
          <a:xfrm>
            <a:off x="6198600" y="2940174"/>
            <a:ext cx="73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553" name="Google Shape;1553;p35"/>
          <p:cNvSpPr txBox="1"/>
          <p:nvPr>
            <p:ph idx="15" type="subTitle"/>
          </p:nvPr>
        </p:nvSpPr>
        <p:spPr>
          <a:xfrm>
            <a:off x="6118500" y="3512874"/>
            <a:ext cx="2305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Market!</a:t>
            </a:r>
            <a:endParaRPr/>
          </a:p>
        </p:txBody>
      </p:sp>
      <p:grpSp>
        <p:nvGrpSpPr>
          <p:cNvPr id="1554" name="Google Shape;1554;p35"/>
          <p:cNvGrpSpPr/>
          <p:nvPr/>
        </p:nvGrpSpPr>
        <p:grpSpPr>
          <a:xfrm>
            <a:off x="2033590" y="4009240"/>
            <a:ext cx="1385659" cy="1189517"/>
            <a:chOff x="8055559" y="3959852"/>
            <a:chExt cx="1515541" cy="1301014"/>
          </a:xfrm>
        </p:grpSpPr>
        <p:grpSp>
          <p:nvGrpSpPr>
            <p:cNvPr id="1555" name="Google Shape;1555;p35"/>
            <p:cNvGrpSpPr/>
            <p:nvPr/>
          </p:nvGrpSpPr>
          <p:grpSpPr>
            <a:xfrm>
              <a:off x="8859314" y="4170300"/>
              <a:ext cx="711786" cy="628464"/>
              <a:chOff x="8859314" y="4170300"/>
              <a:chExt cx="711786" cy="628464"/>
            </a:xfrm>
          </p:grpSpPr>
          <p:sp>
            <p:nvSpPr>
              <p:cNvPr id="1556" name="Google Shape;1556;p35"/>
              <p:cNvSpPr/>
              <p:nvPr/>
            </p:nvSpPr>
            <p:spPr>
              <a:xfrm rot="-3461103">
                <a:off x="9163606" y="4313446"/>
                <a:ext cx="435664" cy="171856"/>
              </a:xfrm>
              <a:custGeom>
                <a:rect b="b" l="l" r="r" t="t"/>
                <a:pathLst>
                  <a:path extrusionOk="0" h="2562" w="6536">
                    <a:moveTo>
                      <a:pt x="1981" y="0"/>
                    </a:moveTo>
                    <a:cubicBezTo>
                      <a:pt x="1319" y="0"/>
                      <a:pt x="654" y="118"/>
                      <a:pt x="1" y="343"/>
                    </a:cubicBezTo>
                    <a:cubicBezTo>
                      <a:pt x="757" y="1281"/>
                      <a:pt x="1806" y="1981"/>
                      <a:pt x="2982" y="2330"/>
                    </a:cubicBezTo>
                    <a:cubicBezTo>
                      <a:pt x="3473" y="2486"/>
                      <a:pt x="4001" y="2561"/>
                      <a:pt x="4537" y="2561"/>
                    </a:cubicBezTo>
                    <a:cubicBezTo>
                      <a:pt x="5207" y="2561"/>
                      <a:pt x="5891" y="2444"/>
                      <a:pt x="6536" y="2218"/>
                    </a:cubicBezTo>
                    <a:cubicBezTo>
                      <a:pt x="5780" y="1281"/>
                      <a:pt x="4731" y="525"/>
                      <a:pt x="3555" y="231"/>
                    </a:cubicBezTo>
                    <a:cubicBezTo>
                      <a:pt x="3039" y="76"/>
                      <a:pt x="2511" y="0"/>
                      <a:pt x="19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 rot="-3461103">
                <a:off x="9170190" y="4313474"/>
                <a:ext cx="419800" cy="169044"/>
              </a:xfrm>
              <a:custGeom>
                <a:rect b="b" l="l" r="r" t="t"/>
                <a:pathLst>
                  <a:path extrusionOk="0" h="2520" w="6298">
                    <a:moveTo>
                      <a:pt x="1512" y="0"/>
                    </a:moveTo>
                    <a:cubicBezTo>
                      <a:pt x="1400" y="126"/>
                      <a:pt x="1218" y="238"/>
                      <a:pt x="1162" y="350"/>
                    </a:cubicBezTo>
                    <a:cubicBezTo>
                      <a:pt x="1274" y="294"/>
                      <a:pt x="1456" y="294"/>
                      <a:pt x="1568" y="294"/>
                    </a:cubicBezTo>
                    <a:cubicBezTo>
                      <a:pt x="1918" y="294"/>
                      <a:pt x="2268" y="350"/>
                      <a:pt x="2562" y="420"/>
                    </a:cubicBezTo>
                    <a:cubicBezTo>
                      <a:pt x="2730" y="294"/>
                      <a:pt x="2856" y="182"/>
                      <a:pt x="3079" y="126"/>
                    </a:cubicBezTo>
                    <a:cubicBezTo>
                      <a:pt x="2674" y="0"/>
                      <a:pt x="2268" y="0"/>
                      <a:pt x="1862" y="0"/>
                    </a:cubicBezTo>
                    <a:close/>
                    <a:moveTo>
                      <a:pt x="1330" y="0"/>
                    </a:moveTo>
                    <a:lnTo>
                      <a:pt x="1330" y="0"/>
                    </a:lnTo>
                    <a:cubicBezTo>
                      <a:pt x="868" y="70"/>
                      <a:pt x="463" y="182"/>
                      <a:pt x="57" y="294"/>
                    </a:cubicBezTo>
                    <a:lnTo>
                      <a:pt x="519" y="476"/>
                    </a:lnTo>
                    <a:cubicBezTo>
                      <a:pt x="701" y="420"/>
                      <a:pt x="868" y="350"/>
                      <a:pt x="980" y="350"/>
                    </a:cubicBezTo>
                    <a:cubicBezTo>
                      <a:pt x="1106" y="238"/>
                      <a:pt x="1218" y="126"/>
                      <a:pt x="1330" y="0"/>
                    </a:cubicBezTo>
                    <a:close/>
                    <a:moveTo>
                      <a:pt x="1" y="420"/>
                    </a:moveTo>
                    <a:cubicBezTo>
                      <a:pt x="1" y="476"/>
                      <a:pt x="57" y="532"/>
                      <a:pt x="113" y="588"/>
                    </a:cubicBezTo>
                    <a:cubicBezTo>
                      <a:pt x="169" y="588"/>
                      <a:pt x="225" y="532"/>
                      <a:pt x="281" y="532"/>
                    </a:cubicBezTo>
                    <a:lnTo>
                      <a:pt x="1" y="420"/>
                    </a:lnTo>
                    <a:close/>
                    <a:moveTo>
                      <a:pt x="3205" y="182"/>
                    </a:moveTo>
                    <a:cubicBezTo>
                      <a:pt x="3023" y="238"/>
                      <a:pt x="2856" y="350"/>
                      <a:pt x="2674" y="476"/>
                    </a:cubicBezTo>
                    <a:cubicBezTo>
                      <a:pt x="2911" y="532"/>
                      <a:pt x="3079" y="588"/>
                      <a:pt x="3317" y="700"/>
                    </a:cubicBezTo>
                    <a:cubicBezTo>
                      <a:pt x="3499" y="770"/>
                      <a:pt x="3611" y="882"/>
                      <a:pt x="3779" y="994"/>
                    </a:cubicBezTo>
                    <a:cubicBezTo>
                      <a:pt x="3905" y="826"/>
                      <a:pt x="4129" y="644"/>
                      <a:pt x="4367" y="532"/>
                    </a:cubicBezTo>
                    <a:cubicBezTo>
                      <a:pt x="4073" y="420"/>
                      <a:pt x="3779" y="294"/>
                      <a:pt x="3429" y="238"/>
                    </a:cubicBezTo>
                    <a:cubicBezTo>
                      <a:pt x="3373" y="182"/>
                      <a:pt x="3317" y="182"/>
                      <a:pt x="3205" y="182"/>
                    </a:cubicBezTo>
                    <a:close/>
                    <a:moveTo>
                      <a:pt x="4423" y="588"/>
                    </a:moveTo>
                    <a:cubicBezTo>
                      <a:pt x="4199" y="700"/>
                      <a:pt x="4017" y="882"/>
                      <a:pt x="3849" y="1050"/>
                    </a:cubicBezTo>
                    <a:cubicBezTo>
                      <a:pt x="4073" y="1176"/>
                      <a:pt x="4311" y="1400"/>
                      <a:pt x="4479" y="1582"/>
                    </a:cubicBezTo>
                    <a:lnTo>
                      <a:pt x="4829" y="1694"/>
                    </a:lnTo>
                    <a:cubicBezTo>
                      <a:pt x="4955" y="1582"/>
                      <a:pt x="5122" y="1400"/>
                      <a:pt x="5360" y="1176"/>
                    </a:cubicBezTo>
                    <a:cubicBezTo>
                      <a:pt x="5066" y="938"/>
                      <a:pt x="4773" y="770"/>
                      <a:pt x="4423" y="588"/>
                    </a:cubicBezTo>
                    <a:close/>
                    <a:moveTo>
                      <a:pt x="5416" y="1232"/>
                    </a:moveTo>
                    <a:cubicBezTo>
                      <a:pt x="5178" y="1400"/>
                      <a:pt x="5010" y="1638"/>
                      <a:pt x="4955" y="1750"/>
                    </a:cubicBezTo>
                    <a:lnTo>
                      <a:pt x="6298" y="2099"/>
                    </a:lnTo>
                    <a:cubicBezTo>
                      <a:pt x="6060" y="1820"/>
                      <a:pt x="5766" y="1526"/>
                      <a:pt x="5416" y="1232"/>
                    </a:cubicBezTo>
                    <a:close/>
                    <a:moveTo>
                      <a:pt x="4661" y="1820"/>
                    </a:moveTo>
                    <a:lnTo>
                      <a:pt x="4661" y="1820"/>
                    </a:lnTo>
                    <a:cubicBezTo>
                      <a:pt x="4829" y="2043"/>
                      <a:pt x="5010" y="2281"/>
                      <a:pt x="5122" y="2519"/>
                    </a:cubicBezTo>
                    <a:cubicBezTo>
                      <a:pt x="5528" y="2449"/>
                      <a:pt x="5878" y="2393"/>
                      <a:pt x="6298" y="2281"/>
                    </a:cubicBezTo>
                    <a:lnTo>
                      <a:pt x="4661" y="1820"/>
                    </a:lnTo>
                    <a:close/>
                  </a:path>
                </a:pathLst>
              </a:custGeom>
              <a:solidFill>
                <a:srgbClr val="247E61">
                  <a:alpha val="538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 rot="-3483815">
                <a:off x="8812301" y="4533839"/>
                <a:ext cx="411980" cy="117871"/>
              </a:xfrm>
              <a:custGeom>
                <a:rect b="b" l="l" r="r" t="t"/>
                <a:pathLst>
                  <a:path extrusionOk="0" h="1750" w="6116">
                    <a:moveTo>
                      <a:pt x="168" y="1"/>
                    </a:moveTo>
                    <a:lnTo>
                      <a:pt x="0" y="169"/>
                    </a:lnTo>
                    <a:lnTo>
                      <a:pt x="1274" y="1106"/>
                    </a:lnTo>
                    <a:cubicBezTo>
                      <a:pt x="1861" y="1512"/>
                      <a:pt x="2505" y="1750"/>
                      <a:pt x="3205" y="1750"/>
                    </a:cubicBezTo>
                    <a:cubicBezTo>
                      <a:pt x="3960" y="1750"/>
                      <a:pt x="4716" y="1456"/>
                      <a:pt x="5360" y="938"/>
                    </a:cubicBezTo>
                    <a:lnTo>
                      <a:pt x="6115" y="169"/>
                    </a:lnTo>
                    <a:lnTo>
                      <a:pt x="5948" y="1"/>
                    </a:lnTo>
                    <a:lnTo>
                      <a:pt x="5178" y="700"/>
                    </a:lnTo>
                    <a:cubicBezTo>
                      <a:pt x="4610" y="1238"/>
                      <a:pt x="3891" y="1501"/>
                      <a:pt x="3176" y="1501"/>
                    </a:cubicBezTo>
                    <a:cubicBezTo>
                      <a:pt x="2568" y="1501"/>
                      <a:pt x="1963" y="1311"/>
                      <a:pt x="1456" y="938"/>
                    </a:cubicBez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59" name="Google Shape;1559;p35"/>
              <p:cNvGrpSpPr/>
              <p:nvPr/>
            </p:nvGrpSpPr>
            <p:grpSpPr>
              <a:xfrm>
                <a:off x="9067038" y="4181052"/>
                <a:ext cx="484284" cy="480031"/>
                <a:chOff x="9067038" y="4181052"/>
                <a:chExt cx="484284" cy="480031"/>
              </a:xfrm>
            </p:grpSpPr>
            <p:sp>
              <p:nvSpPr>
                <p:cNvPr id="1560" name="Google Shape;1560;p35"/>
                <p:cNvSpPr/>
                <p:nvPr/>
              </p:nvSpPr>
              <p:spPr>
                <a:xfrm rot="-3483857">
                  <a:off x="9163918" y="4332355"/>
                  <a:ext cx="431662" cy="135294"/>
                </a:xfrm>
                <a:custGeom>
                  <a:rect b="b" l="l" r="r" t="t"/>
                  <a:pathLst>
                    <a:path extrusionOk="0" h="1988" w="6536">
                      <a:moveTo>
                        <a:pt x="57" y="0"/>
                      </a:moveTo>
                      <a:lnTo>
                        <a:pt x="1" y="126"/>
                      </a:lnTo>
                      <a:lnTo>
                        <a:pt x="6480" y="1987"/>
                      </a:lnTo>
                      <a:lnTo>
                        <a:pt x="6536" y="187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1" name="Google Shape;1561;p35"/>
                <p:cNvSpPr/>
                <p:nvPr/>
              </p:nvSpPr>
              <p:spPr>
                <a:xfrm rot="-3484147">
                  <a:off x="9455794" y="4323786"/>
                  <a:ext cx="24885" cy="66777"/>
                </a:xfrm>
                <a:custGeom>
                  <a:rect b="b" l="l" r="r" t="t"/>
                  <a:pathLst>
                    <a:path extrusionOk="0" h="1163" w="421">
                      <a:moveTo>
                        <a:pt x="1" y="1"/>
                      </a:moveTo>
                      <a:cubicBezTo>
                        <a:pt x="1" y="57"/>
                        <a:pt x="1" y="644"/>
                        <a:pt x="295" y="1162"/>
                      </a:cubicBezTo>
                      <a:lnTo>
                        <a:pt x="421" y="1106"/>
                      </a:lnTo>
                      <a:cubicBezTo>
                        <a:pt x="127" y="644"/>
                        <a:pt x="127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2" name="Google Shape;1562;p35"/>
                <p:cNvSpPr/>
                <p:nvPr/>
              </p:nvSpPr>
              <p:spPr>
                <a:xfrm rot="-3483650">
                  <a:off x="9393865" y="4384000"/>
                  <a:ext cx="25346" cy="79855"/>
                </a:xfrm>
                <a:custGeom>
                  <a:rect b="b" l="l" r="r" t="t"/>
                  <a:pathLst>
                    <a:path extrusionOk="0" h="1401" w="519">
                      <a:moveTo>
                        <a:pt x="1" y="1"/>
                      </a:moveTo>
                      <a:cubicBezTo>
                        <a:pt x="1" y="1"/>
                        <a:pt x="1" y="868"/>
                        <a:pt x="462" y="1400"/>
                      </a:cubicBezTo>
                      <a:lnTo>
                        <a:pt x="518" y="1344"/>
                      </a:lnTo>
                      <a:cubicBezTo>
                        <a:pt x="112" y="812"/>
                        <a:pt x="57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3" name="Google Shape;1563;p35"/>
                <p:cNvSpPr/>
                <p:nvPr/>
              </p:nvSpPr>
              <p:spPr>
                <a:xfrm rot="-3484191">
                  <a:off x="9361718" y="4318103"/>
                  <a:ext cx="61916" cy="51268"/>
                </a:xfrm>
                <a:custGeom>
                  <a:rect b="b" l="l" r="r" t="t"/>
                  <a:pathLst>
                    <a:path extrusionOk="0" h="924" w="1232">
                      <a:moveTo>
                        <a:pt x="1176" y="0"/>
                      </a:moveTo>
                      <a:cubicBezTo>
                        <a:pt x="476" y="168"/>
                        <a:pt x="70" y="868"/>
                        <a:pt x="0" y="868"/>
                      </a:cubicBezTo>
                      <a:lnTo>
                        <a:pt x="126" y="924"/>
                      </a:lnTo>
                      <a:cubicBezTo>
                        <a:pt x="126" y="924"/>
                        <a:pt x="532" y="224"/>
                        <a:pt x="1232" y="56"/>
                      </a:cubicBez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4" name="Google Shape;1564;p35"/>
                <p:cNvSpPr/>
                <p:nvPr/>
              </p:nvSpPr>
              <p:spPr>
                <a:xfrm rot="-3483399">
                  <a:off x="9287266" y="4372691"/>
                  <a:ext cx="69517" cy="56169"/>
                </a:xfrm>
                <a:custGeom>
                  <a:rect b="b" l="l" r="r" t="t"/>
                  <a:pathLst>
                    <a:path extrusionOk="0" h="924" w="1219">
                      <a:moveTo>
                        <a:pt x="1162" y="0"/>
                      </a:moveTo>
                      <a:cubicBezTo>
                        <a:pt x="463" y="168"/>
                        <a:pt x="1" y="868"/>
                        <a:pt x="1" y="924"/>
                      </a:cubicBezTo>
                      <a:lnTo>
                        <a:pt x="57" y="924"/>
                      </a:lnTo>
                      <a:cubicBezTo>
                        <a:pt x="57" y="924"/>
                        <a:pt x="519" y="224"/>
                        <a:pt x="1218" y="56"/>
                      </a:cubicBezTo>
                      <a:lnTo>
                        <a:pt x="11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5" name="Google Shape;1565;p35"/>
                <p:cNvSpPr/>
                <p:nvPr/>
              </p:nvSpPr>
              <p:spPr>
                <a:xfrm rot="-3483815">
                  <a:off x="9074122" y="4505058"/>
                  <a:ext cx="168807" cy="110394"/>
                </a:xfrm>
                <a:custGeom>
                  <a:rect b="b" l="l" r="r" t="t"/>
                  <a:pathLst>
                    <a:path extrusionOk="0" h="1639" w="2506">
                      <a:moveTo>
                        <a:pt x="1" y="1"/>
                      </a:moveTo>
                      <a:lnTo>
                        <a:pt x="57" y="351"/>
                      </a:lnTo>
                      <a:cubicBezTo>
                        <a:pt x="113" y="701"/>
                        <a:pt x="407" y="1050"/>
                        <a:pt x="756" y="1120"/>
                      </a:cubicBezTo>
                      <a:lnTo>
                        <a:pt x="2450" y="1638"/>
                      </a:lnTo>
                      <a:lnTo>
                        <a:pt x="2506" y="1526"/>
                      </a:lnTo>
                      <a:lnTo>
                        <a:pt x="812" y="994"/>
                      </a:lnTo>
                      <a:cubicBezTo>
                        <a:pt x="533" y="939"/>
                        <a:pt x="239" y="645"/>
                        <a:pt x="183" y="351"/>
                      </a:cubicBezTo>
                      <a:lnTo>
                        <a:pt x="11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6" name="Google Shape;1566;p35"/>
                <p:cNvSpPr/>
                <p:nvPr/>
              </p:nvSpPr>
              <p:spPr>
                <a:xfrm rot="-3483966">
                  <a:off x="9447999" y="4275466"/>
                  <a:ext cx="33276" cy="37915"/>
                </a:xfrm>
                <a:custGeom>
                  <a:rect b="b" l="l" r="r" t="t"/>
                  <a:pathLst>
                    <a:path extrusionOk="0" h="645" w="589">
                      <a:moveTo>
                        <a:pt x="532" y="1"/>
                      </a:moveTo>
                      <a:cubicBezTo>
                        <a:pt x="294" y="225"/>
                        <a:pt x="127" y="407"/>
                        <a:pt x="1" y="519"/>
                      </a:cubicBezTo>
                      <a:lnTo>
                        <a:pt x="1" y="575"/>
                      </a:lnTo>
                      <a:lnTo>
                        <a:pt x="71" y="645"/>
                      </a:lnTo>
                      <a:lnTo>
                        <a:pt x="127" y="575"/>
                      </a:lnTo>
                      <a:cubicBezTo>
                        <a:pt x="182" y="463"/>
                        <a:pt x="350" y="225"/>
                        <a:pt x="588" y="57"/>
                      </a:cubicBezTo>
                      <a:cubicBezTo>
                        <a:pt x="588" y="57"/>
                        <a:pt x="532" y="57"/>
                        <a:pt x="5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7" name="Google Shape;1567;p35"/>
                <p:cNvSpPr/>
                <p:nvPr/>
              </p:nvSpPr>
              <p:spPr>
                <a:xfrm rot="-3483157">
                  <a:off x="9229122" y="4458371"/>
                  <a:ext cx="50931" cy="42507"/>
                </a:xfrm>
                <a:custGeom>
                  <a:rect b="b" l="l" r="r" t="t"/>
                  <a:pathLst>
                    <a:path extrusionOk="0" h="351" w="533">
                      <a:moveTo>
                        <a:pt x="350" y="0"/>
                      </a:moveTo>
                      <a:cubicBezTo>
                        <a:pt x="238" y="126"/>
                        <a:pt x="126" y="238"/>
                        <a:pt x="0" y="350"/>
                      </a:cubicBezTo>
                      <a:lnTo>
                        <a:pt x="182" y="350"/>
                      </a:lnTo>
                      <a:cubicBezTo>
                        <a:pt x="238" y="238"/>
                        <a:pt x="420" y="126"/>
                        <a:pt x="5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8" name="Google Shape;1568;p35"/>
                <p:cNvSpPr/>
                <p:nvPr/>
              </p:nvSpPr>
              <p:spPr>
                <a:xfrm rot="-3483576">
                  <a:off x="9316676" y="4451810"/>
                  <a:ext cx="25474" cy="70052"/>
                </a:xfrm>
                <a:custGeom>
                  <a:rect b="b" l="l" r="r" t="t"/>
                  <a:pathLst>
                    <a:path extrusionOk="0" h="1218" w="462">
                      <a:moveTo>
                        <a:pt x="0" y="0"/>
                      </a:moveTo>
                      <a:cubicBezTo>
                        <a:pt x="0" y="0"/>
                        <a:pt x="0" y="700"/>
                        <a:pt x="406" y="1217"/>
                      </a:cubicBezTo>
                      <a:lnTo>
                        <a:pt x="462" y="1162"/>
                      </a:lnTo>
                      <a:cubicBezTo>
                        <a:pt x="112" y="700"/>
                        <a:pt x="112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569" name="Google Shape;1569;p35"/>
            <p:cNvSpPr/>
            <p:nvPr/>
          </p:nvSpPr>
          <p:spPr>
            <a:xfrm rot="-3483815">
              <a:off x="8849725" y="4032850"/>
              <a:ext cx="278403" cy="307609"/>
            </a:xfrm>
            <a:custGeom>
              <a:rect b="b" l="l" r="r" t="t"/>
              <a:pathLst>
                <a:path extrusionOk="0" h="4567" w="4133">
                  <a:moveTo>
                    <a:pt x="3979" y="0"/>
                  </a:moveTo>
                  <a:cubicBezTo>
                    <a:pt x="3960" y="0"/>
                    <a:pt x="3939" y="5"/>
                    <a:pt x="3919" y="15"/>
                  </a:cubicBezTo>
                  <a:cubicBezTo>
                    <a:pt x="2044" y="939"/>
                    <a:pt x="1" y="3108"/>
                    <a:pt x="350" y="4563"/>
                  </a:cubicBezTo>
                  <a:cubicBezTo>
                    <a:pt x="383" y="4565"/>
                    <a:pt x="417" y="4567"/>
                    <a:pt x="450" y="4567"/>
                  </a:cubicBezTo>
                  <a:cubicBezTo>
                    <a:pt x="1949" y="4567"/>
                    <a:pt x="3580" y="2127"/>
                    <a:pt x="4087" y="183"/>
                  </a:cubicBezTo>
                  <a:cubicBezTo>
                    <a:pt x="4132" y="92"/>
                    <a:pt x="4066" y="0"/>
                    <a:pt x="3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5"/>
            <p:cNvSpPr/>
            <p:nvPr/>
          </p:nvSpPr>
          <p:spPr>
            <a:xfrm rot="-3483815">
              <a:off x="8947409" y="4037226"/>
              <a:ext cx="74501" cy="133901"/>
            </a:xfrm>
            <a:custGeom>
              <a:rect b="b" l="l" r="r" t="t"/>
              <a:pathLst>
                <a:path extrusionOk="0" h="1988" w="1106">
                  <a:moveTo>
                    <a:pt x="1106" y="1"/>
                  </a:moveTo>
                  <a:lnTo>
                    <a:pt x="980" y="71"/>
                  </a:lnTo>
                  <a:cubicBezTo>
                    <a:pt x="630" y="295"/>
                    <a:pt x="350" y="533"/>
                    <a:pt x="56" y="770"/>
                  </a:cubicBezTo>
                  <a:lnTo>
                    <a:pt x="56" y="882"/>
                  </a:lnTo>
                  <a:cubicBezTo>
                    <a:pt x="350" y="644"/>
                    <a:pt x="630" y="421"/>
                    <a:pt x="924" y="239"/>
                  </a:cubicBezTo>
                  <a:lnTo>
                    <a:pt x="924" y="239"/>
                  </a:lnTo>
                  <a:cubicBezTo>
                    <a:pt x="700" y="826"/>
                    <a:pt x="406" y="1400"/>
                    <a:pt x="0" y="1932"/>
                  </a:cubicBezTo>
                  <a:lnTo>
                    <a:pt x="56" y="1988"/>
                  </a:lnTo>
                  <a:cubicBezTo>
                    <a:pt x="462" y="1400"/>
                    <a:pt x="812" y="770"/>
                    <a:pt x="1050" y="127"/>
                  </a:cubicBezTo>
                  <a:lnTo>
                    <a:pt x="11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5"/>
            <p:cNvSpPr/>
            <p:nvPr/>
          </p:nvSpPr>
          <p:spPr>
            <a:xfrm rot="-3483815">
              <a:off x="8928061" y="4054153"/>
              <a:ext cx="342194" cy="216141"/>
            </a:xfrm>
            <a:custGeom>
              <a:rect b="b" l="l" r="r" t="t"/>
              <a:pathLst>
                <a:path extrusionOk="0" h="3209" w="5080">
                  <a:moveTo>
                    <a:pt x="4842" y="0"/>
                  </a:moveTo>
                  <a:cubicBezTo>
                    <a:pt x="2799" y="238"/>
                    <a:pt x="126" y="1581"/>
                    <a:pt x="0" y="3093"/>
                  </a:cubicBezTo>
                  <a:cubicBezTo>
                    <a:pt x="189" y="3172"/>
                    <a:pt x="397" y="3209"/>
                    <a:pt x="619" y="3209"/>
                  </a:cubicBezTo>
                  <a:cubicBezTo>
                    <a:pt x="2038" y="3209"/>
                    <a:pt x="4007" y="1703"/>
                    <a:pt x="5024" y="238"/>
                  </a:cubicBezTo>
                  <a:cubicBezTo>
                    <a:pt x="5080" y="182"/>
                    <a:pt x="5024" y="0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5"/>
            <p:cNvSpPr/>
            <p:nvPr/>
          </p:nvSpPr>
          <p:spPr>
            <a:xfrm rot="-3483815">
              <a:off x="9015602" y="4060652"/>
              <a:ext cx="145230" cy="59474"/>
            </a:xfrm>
            <a:custGeom>
              <a:rect b="b" l="l" r="r" t="t"/>
              <a:pathLst>
                <a:path extrusionOk="0" h="883" w="2156">
                  <a:moveTo>
                    <a:pt x="1987" y="1"/>
                  </a:moveTo>
                  <a:cubicBezTo>
                    <a:pt x="1344" y="127"/>
                    <a:pt x="644" y="421"/>
                    <a:pt x="0" y="701"/>
                  </a:cubicBezTo>
                  <a:lnTo>
                    <a:pt x="56" y="771"/>
                  </a:lnTo>
                  <a:cubicBezTo>
                    <a:pt x="644" y="477"/>
                    <a:pt x="1288" y="239"/>
                    <a:pt x="1917" y="127"/>
                  </a:cubicBezTo>
                  <a:lnTo>
                    <a:pt x="1917" y="127"/>
                  </a:lnTo>
                  <a:cubicBezTo>
                    <a:pt x="1693" y="351"/>
                    <a:pt x="1399" y="645"/>
                    <a:pt x="1162" y="883"/>
                  </a:cubicBezTo>
                  <a:lnTo>
                    <a:pt x="1288" y="883"/>
                  </a:lnTo>
                  <a:cubicBezTo>
                    <a:pt x="1567" y="645"/>
                    <a:pt x="1805" y="351"/>
                    <a:pt x="2043" y="71"/>
                  </a:cubicBezTo>
                  <a:lnTo>
                    <a:pt x="21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5"/>
            <p:cNvSpPr/>
            <p:nvPr/>
          </p:nvSpPr>
          <p:spPr>
            <a:xfrm rot="-3483815">
              <a:off x="8956805" y="4092713"/>
              <a:ext cx="50992" cy="149932"/>
            </a:xfrm>
            <a:custGeom>
              <a:rect b="b" l="l" r="r" t="t"/>
              <a:pathLst>
                <a:path extrusionOk="0" h="2226" w="757">
                  <a:moveTo>
                    <a:pt x="574" y="1"/>
                  </a:moveTo>
                  <a:cubicBezTo>
                    <a:pt x="462" y="127"/>
                    <a:pt x="351" y="239"/>
                    <a:pt x="225" y="294"/>
                  </a:cubicBezTo>
                  <a:cubicBezTo>
                    <a:pt x="225" y="476"/>
                    <a:pt x="225" y="644"/>
                    <a:pt x="295" y="770"/>
                  </a:cubicBezTo>
                  <a:cubicBezTo>
                    <a:pt x="406" y="644"/>
                    <a:pt x="518" y="532"/>
                    <a:pt x="700" y="420"/>
                  </a:cubicBezTo>
                  <a:cubicBezTo>
                    <a:pt x="644" y="294"/>
                    <a:pt x="644" y="183"/>
                    <a:pt x="574" y="1"/>
                  </a:cubicBezTo>
                  <a:close/>
                  <a:moveTo>
                    <a:pt x="700" y="532"/>
                  </a:moveTo>
                  <a:lnTo>
                    <a:pt x="700" y="532"/>
                  </a:lnTo>
                  <a:cubicBezTo>
                    <a:pt x="518" y="644"/>
                    <a:pt x="406" y="770"/>
                    <a:pt x="225" y="938"/>
                  </a:cubicBezTo>
                  <a:cubicBezTo>
                    <a:pt x="225" y="1400"/>
                    <a:pt x="113" y="1876"/>
                    <a:pt x="1" y="2226"/>
                  </a:cubicBezTo>
                  <a:cubicBezTo>
                    <a:pt x="225" y="2044"/>
                    <a:pt x="462" y="1820"/>
                    <a:pt x="644" y="1582"/>
                  </a:cubicBezTo>
                  <a:cubicBezTo>
                    <a:pt x="700" y="1232"/>
                    <a:pt x="756" y="882"/>
                    <a:pt x="700" y="5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5"/>
            <p:cNvSpPr/>
            <p:nvPr/>
          </p:nvSpPr>
          <p:spPr>
            <a:xfrm rot="-3483815">
              <a:off x="8944450" y="4129951"/>
              <a:ext cx="32131" cy="34957"/>
            </a:xfrm>
            <a:custGeom>
              <a:rect b="b" l="l" r="r" t="t"/>
              <a:pathLst>
                <a:path extrusionOk="0" h="519" w="477">
                  <a:moveTo>
                    <a:pt x="476" y="0"/>
                  </a:moveTo>
                  <a:cubicBezTo>
                    <a:pt x="294" y="112"/>
                    <a:pt x="182" y="224"/>
                    <a:pt x="71" y="350"/>
                  </a:cubicBezTo>
                  <a:cubicBezTo>
                    <a:pt x="71" y="398"/>
                    <a:pt x="71" y="446"/>
                    <a:pt x="27" y="494"/>
                  </a:cubicBezTo>
                  <a:lnTo>
                    <a:pt x="27" y="494"/>
                  </a:lnTo>
                  <a:cubicBezTo>
                    <a:pt x="194" y="338"/>
                    <a:pt x="303" y="219"/>
                    <a:pt x="476" y="112"/>
                  </a:cubicBezTo>
                  <a:lnTo>
                    <a:pt x="476" y="0"/>
                  </a:lnTo>
                  <a:close/>
                  <a:moveTo>
                    <a:pt x="27" y="494"/>
                  </a:moveTo>
                  <a:cubicBezTo>
                    <a:pt x="18" y="502"/>
                    <a:pt x="10" y="510"/>
                    <a:pt x="1" y="518"/>
                  </a:cubicBezTo>
                  <a:cubicBezTo>
                    <a:pt x="11" y="510"/>
                    <a:pt x="19" y="502"/>
                    <a:pt x="27" y="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5"/>
            <p:cNvSpPr/>
            <p:nvPr/>
          </p:nvSpPr>
          <p:spPr>
            <a:xfrm rot="-3483815">
              <a:off x="9026576" y="4123699"/>
              <a:ext cx="157490" cy="42501"/>
            </a:xfrm>
            <a:custGeom>
              <a:rect b="b" l="l" r="r" t="t"/>
              <a:pathLst>
                <a:path extrusionOk="0" h="631" w="2338">
                  <a:moveTo>
                    <a:pt x="700" y="1"/>
                  </a:moveTo>
                  <a:lnTo>
                    <a:pt x="700" y="57"/>
                  </a:lnTo>
                  <a:cubicBezTo>
                    <a:pt x="462" y="169"/>
                    <a:pt x="238" y="406"/>
                    <a:pt x="0" y="574"/>
                  </a:cubicBezTo>
                  <a:cubicBezTo>
                    <a:pt x="294" y="518"/>
                    <a:pt x="532" y="462"/>
                    <a:pt x="812" y="462"/>
                  </a:cubicBezTo>
                  <a:cubicBezTo>
                    <a:pt x="994" y="462"/>
                    <a:pt x="1162" y="462"/>
                    <a:pt x="1288" y="518"/>
                  </a:cubicBezTo>
                  <a:cubicBezTo>
                    <a:pt x="1456" y="406"/>
                    <a:pt x="1638" y="224"/>
                    <a:pt x="1806" y="113"/>
                  </a:cubicBezTo>
                  <a:cubicBezTo>
                    <a:pt x="1512" y="57"/>
                    <a:pt x="1232" y="1"/>
                    <a:pt x="938" y="1"/>
                  </a:cubicBezTo>
                  <a:close/>
                  <a:moveTo>
                    <a:pt x="1932" y="113"/>
                  </a:moveTo>
                  <a:cubicBezTo>
                    <a:pt x="1750" y="224"/>
                    <a:pt x="1582" y="406"/>
                    <a:pt x="1400" y="518"/>
                  </a:cubicBezTo>
                  <a:cubicBezTo>
                    <a:pt x="1582" y="518"/>
                    <a:pt x="1750" y="574"/>
                    <a:pt x="1862" y="630"/>
                  </a:cubicBezTo>
                  <a:cubicBezTo>
                    <a:pt x="2043" y="462"/>
                    <a:pt x="2211" y="350"/>
                    <a:pt x="2337" y="224"/>
                  </a:cubicBezTo>
                  <a:cubicBezTo>
                    <a:pt x="2211" y="169"/>
                    <a:pt x="2043" y="169"/>
                    <a:pt x="1932" y="1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 rot="-3483815">
              <a:off x="9099294" y="4106061"/>
              <a:ext cx="43448" cy="27413"/>
            </a:xfrm>
            <a:custGeom>
              <a:rect b="b" l="l" r="r" t="t"/>
              <a:pathLst>
                <a:path extrusionOk="0" h="407" w="645">
                  <a:moveTo>
                    <a:pt x="519" y="1"/>
                  </a:moveTo>
                  <a:cubicBezTo>
                    <a:pt x="351" y="112"/>
                    <a:pt x="169" y="294"/>
                    <a:pt x="1" y="406"/>
                  </a:cubicBezTo>
                  <a:lnTo>
                    <a:pt x="113" y="406"/>
                  </a:lnTo>
                  <a:cubicBezTo>
                    <a:pt x="295" y="294"/>
                    <a:pt x="463" y="112"/>
                    <a:pt x="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 rot="-3483815">
              <a:off x="8991446" y="4164798"/>
              <a:ext cx="129199" cy="125414"/>
            </a:xfrm>
            <a:custGeom>
              <a:rect b="b" l="l" r="r" t="t"/>
              <a:pathLst>
                <a:path extrusionOk="0" h="1862" w="1918">
                  <a:moveTo>
                    <a:pt x="1399" y="1"/>
                  </a:moveTo>
                  <a:cubicBezTo>
                    <a:pt x="1106" y="351"/>
                    <a:pt x="700" y="757"/>
                    <a:pt x="406" y="938"/>
                  </a:cubicBezTo>
                  <a:cubicBezTo>
                    <a:pt x="280" y="938"/>
                    <a:pt x="168" y="994"/>
                    <a:pt x="56" y="994"/>
                  </a:cubicBezTo>
                  <a:cubicBezTo>
                    <a:pt x="0" y="1106"/>
                    <a:pt x="56" y="1218"/>
                    <a:pt x="168" y="1344"/>
                  </a:cubicBezTo>
                  <a:cubicBezTo>
                    <a:pt x="168" y="1344"/>
                    <a:pt x="0" y="1456"/>
                    <a:pt x="112" y="1638"/>
                  </a:cubicBezTo>
                  <a:cubicBezTo>
                    <a:pt x="112" y="1638"/>
                    <a:pt x="187" y="1688"/>
                    <a:pt x="274" y="1688"/>
                  </a:cubicBezTo>
                  <a:cubicBezTo>
                    <a:pt x="317" y="1688"/>
                    <a:pt x="364" y="1675"/>
                    <a:pt x="406" y="1638"/>
                  </a:cubicBezTo>
                  <a:cubicBezTo>
                    <a:pt x="406" y="1638"/>
                    <a:pt x="518" y="1862"/>
                    <a:pt x="756" y="1862"/>
                  </a:cubicBezTo>
                  <a:cubicBezTo>
                    <a:pt x="812" y="1694"/>
                    <a:pt x="812" y="1568"/>
                    <a:pt x="868" y="1512"/>
                  </a:cubicBezTo>
                  <a:cubicBezTo>
                    <a:pt x="1106" y="1218"/>
                    <a:pt x="1511" y="868"/>
                    <a:pt x="1917" y="645"/>
                  </a:cubicBez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8" name="Google Shape;1578;p35"/>
            <p:cNvGrpSpPr/>
            <p:nvPr/>
          </p:nvGrpSpPr>
          <p:grpSpPr>
            <a:xfrm rot="-3483820">
              <a:off x="8973829" y="4105130"/>
              <a:ext cx="141460" cy="133901"/>
              <a:chOff x="4293862" y="4646489"/>
              <a:chExt cx="92967" cy="88009"/>
            </a:xfrm>
          </p:grpSpPr>
          <p:sp>
            <p:nvSpPr>
              <p:cNvPr id="1579" name="Google Shape;1579;p35"/>
              <p:cNvSpPr/>
              <p:nvPr/>
            </p:nvSpPr>
            <p:spPr>
              <a:xfrm>
                <a:off x="4363897" y="4682392"/>
                <a:ext cx="22932" cy="10581"/>
              </a:xfrm>
              <a:custGeom>
                <a:rect b="b" l="l" r="r" t="t"/>
                <a:pathLst>
                  <a:path extrusionOk="0" h="239" w="518">
                    <a:moveTo>
                      <a:pt x="462" y="1"/>
                    </a:moveTo>
                    <a:lnTo>
                      <a:pt x="0" y="183"/>
                    </a:lnTo>
                    <a:lnTo>
                      <a:pt x="0" y="239"/>
                    </a:lnTo>
                    <a:lnTo>
                      <a:pt x="518" y="127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4293862" y="4682392"/>
                <a:ext cx="46528" cy="41570"/>
              </a:xfrm>
              <a:custGeom>
                <a:rect b="b" l="l" r="r" t="t"/>
                <a:pathLst>
                  <a:path extrusionOk="0" h="939" w="1051">
                    <a:moveTo>
                      <a:pt x="994" y="1"/>
                    </a:moveTo>
                    <a:cubicBezTo>
                      <a:pt x="700" y="239"/>
                      <a:pt x="407" y="533"/>
                      <a:pt x="113" y="770"/>
                    </a:cubicBezTo>
                    <a:cubicBezTo>
                      <a:pt x="57" y="826"/>
                      <a:pt x="1" y="882"/>
                      <a:pt x="1" y="938"/>
                    </a:cubicBezTo>
                    <a:lnTo>
                      <a:pt x="57" y="882"/>
                    </a:lnTo>
                    <a:cubicBezTo>
                      <a:pt x="407" y="644"/>
                      <a:pt x="700" y="351"/>
                      <a:pt x="1050" y="71"/>
                    </a:cubicBezTo>
                    <a:lnTo>
                      <a:pt x="9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4301919" y="4692928"/>
                <a:ext cx="49007" cy="41570"/>
              </a:xfrm>
              <a:custGeom>
                <a:rect b="b" l="l" r="r" t="t"/>
                <a:pathLst>
                  <a:path extrusionOk="0" h="939" w="1107">
                    <a:moveTo>
                      <a:pt x="1050" y="1"/>
                    </a:moveTo>
                    <a:cubicBezTo>
                      <a:pt x="700" y="295"/>
                      <a:pt x="351" y="588"/>
                      <a:pt x="57" y="882"/>
                    </a:cubicBezTo>
                    <a:lnTo>
                      <a:pt x="1" y="938"/>
                    </a:lnTo>
                    <a:cubicBezTo>
                      <a:pt x="57" y="882"/>
                      <a:pt x="113" y="882"/>
                      <a:pt x="225" y="812"/>
                    </a:cubicBezTo>
                    <a:cubicBezTo>
                      <a:pt x="518" y="588"/>
                      <a:pt x="812" y="351"/>
                      <a:pt x="1106" y="57"/>
                    </a:cubicBezTo>
                    <a:lnTo>
                      <a:pt x="10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4342825" y="4646489"/>
                <a:ext cx="13060" cy="23552"/>
              </a:xfrm>
              <a:custGeom>
                <a:rect b="b" l="l" r="r" t="t"/>
                <a:pathLst>
                  <a:path extrusionOk="0" h="532" w="295">
                    <a:moveTo>
                      <a:pt x="238" y="0"/>
                    </a:moveTo>
                    <a:lnTo>
                      <a:pt x="0" y="462"/>
                    </a:lnTo>
                    <a:lnTo>
                      <a:pt x="56" y="532"/>
                    </a:lnTo>
                    <a:lnTo>
                      <a:pt x="294" y="56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4358319" y="4659504"/>
                <a:ext cx="17974" cy="17974"/>
              </a:xfrm>
              <a:custGeom>
                <a:rect b="b" l="l" r="r" t="t"/>
                <a:pathLst>
                  <a:path extrusionOk="0" h="406" w="406">
                    <a:moveTo>
                      <a:pt x="350" y="0"/>
                    </a:moveTo>
                    <a:lnTo>
                      <a:pt x="0" y="350"/>
                    </a:lnTo>
                    <a:lnTo>
                      <a:pt x="56" y="406"/>
                    </a:lnTo>
                    <a:lnTo>
                      <a:pt x="406" y="56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4" name="Google Shape;1584;p35"/>
            <p:cNvGrpSpPr/>
            <p:nvPr/>
          </p:nvGrpSpPr>
          <p:grpSpPr>
            <a:xfrm rot="-3483820">
              <a:off x="8984984" y="4087207"/>
              <a:ext cx="104613" cy="99483"/>
              <a:chOff x="4323036" y="4641531"/>
              <a:chExt cx="68751" cy="65387"/>
            </a:xfrm>
          </p:grpSpPr>
          <p:sp>
            <p:nvSpPr>
              <p:cNvPr id="1585" name="Google Shape;1585;p35"/>
              <p:cNvSpPr/>
              <p:nvPr/>
            </p:nvSpPr>
            <p:spPr>
              <a:xfrm>
                <a:off x="4345304" y="4641531"/>
                <a:ext cx="18638" cy="9961"/>
              </a:xfrm>
              <a:custGeom>
                <a:rect b="b" l="l" r="r" t="t"/>
                <a:pathLst>
                  <a:path extrusionOk="0" h="225" w="421">
                    <a:moveTo>
                      <a:pt x="182" y="0"/>
                    </a:moveTo>
                    <a:cubicBezTo>
                      <a:pt x="126" y="0"/>
                      <a:pt x="70" y="0"/>
                      <a:pt x="0" y="56"/>
                    </a:cubicBezTo>
                    <a:cubicBezTo>
                      <a:pt x="0" y="112"/>
                      <a:pt x="126" y="224"/>
                      <a:pt x="238" y="224"/>
                    </a:cubicBezTo>
                    <a:cubicBezTo>
                      <a:pt x="420" y="224"/>
                      <a:pt x="420" y="168"/>
                      <a:pt x="294" y="56"/>
                    </a:cubicBezTo>
                    <a:cubicBezTo>
                      <a:pt x="294" y="56"/>
                      <a:pt x="238" y="56"/>
                      <a:pt x="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4381827" y="4676194"/>
                <a:ext cx="9961" cy="16778"/>
              </a:xfrm>
              <a:custGeom>
                <a:rect b="b" l="l" r="r" t="t"/>
                <a:pathLst>
                  <a:path extrusionOk="0" h="379" w="225">
                    <a:moveTo>
                      <a:pt x="64" y="1"/>
                    </a:moveTo>
                    <a:cubicBezTo>
                      <a:pt x="29" y="1"/>
                      <a:pt x="1" y="29"/>
                      <a:pt x="1" y="85"/>
                    </a:cubicBezTo>
                    <a:cubicBezTo>
                      <a:pt x="1" y="267"/>
                      <a:pt x="57" y="379"/>
                      <a:pt x="169" y="379"/>
                    </a:cubicBezTo>
                    <a:cubicBezTo>
                      <a:pt x="169" y="379"/>
                      <a:pt x="225" y="323"/>
                      <a:pt x="225" y="211"/>
                    </a:cubicBezTo>
                    <a:cubicBezTo>
                      <a:pt x="225" y="211"/>
                      <a:pt x="169" y="141"/>
                      <a:pt x="169" y="85"/>
                    </a:cubicBezTo>
                    <a:cubicBezTo>
                      <a:pt x="141" y="29"/>
                      <a:pt x="99" y="1"/>
                      <a:pt x="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4368811" y="4654546"/>
                <a:ext cx="15052" cy="13325"/>
              </a:xfrm>
              <a:custGeom>
                <a:rect b="b" l="l" r="r" t="t"/>
                <a:pathLst>
                  <a:path extrusionOk="0" h="301" w="340">
                    <a:moveTo>
                      <a:pt x="57" y="0"/>
                    </a:moveTo>
                    <a:lnTo>
                      <a:pt x="57" y="0"/>
                    </a:lnTo>
                    <a:cubicBezTo>
                      <a:pt x="1" y="56"/>
                      <a:pt x="57" y="224"/>
                      <a:pt x="169" y="280"/>
                    </a:cubicBezTo>
                    <a:cubicBezTo>
                      <a:pt x="194" y="294"/>
                      <a:pt x="216" y="300"/>
                      <a:pt x="236" y="300"/>
                    </a:cubicBezTo>
                    <a:cubicBezTo>
                      <a:pt x="313" y="300"/>
                      <a:pt x="340" y="202"/>
                      <a:pt x="295" y="112"/>
                    </a:cubicBezTo>
                    <a:lnTo>
                      <a:pt x="239" y="56"/>
                    </a:lnTo>
                    <a:cubicBezTo>
                      <a:pt x="169" y="0"/>
                      <a:pt x="57" y="0"/>
                      <a:pt x="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4323036" y="4663533"/>
                <a:ext cx="48299" cy="43385"/>
              </a:xfrm>
              <a:custGeom>
                <a:rect b="b" l="l" r="r" t="t"/>
                <a:pathLst>
                  <a:path extrusionOk="0" h="980" w="1091">
                    <a:moveTo>
                      <a:pt x="369" y="0"/>
                    </a:moveTo>
                    <a:cubicBezTo>
                      <a:pt x="269" y="0"/>
                      <a:pt x="184" y="28"/>
                      <a:pt x="153" y="77"/>
                    </a:cubicBezTo>
                    <a:cubicBezTo>
                      <a:pt x="0" y="243"/>
                      <a:pt x="569" y="980"/>
                      <a:pt x="851" y="980"/>
                    </a:cubicBezTo>
                    <a:cubicBezTo>
                      <a:pt x="878" y="980"/>
                      <a:pt x="902" y="973"/>
                      <a:pt x="923" y="959"/>
                    </a:cubicBezTo>
                    <a:cubicBezTo>
                      <a:pt x="1035" y="903"/>
                      <a:pt x="1091" y="609"/>
                      <a:pt x="979" y="371"/>
                    </a:cubicBezTo>
                    <a:cubicBezTo>
                      <a:pt x="923" y="259"/>
                      <a:pt x="853" y="203"/>
                      <a:pt x="741" y="147"/>
                    </a:cubicBezTo>
                    <a:cubicBezTo>
                      <a:pt x="647" y="45"/>
                      <a:pt x="496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89" name="Google Shape;1589;p35"/>
            <p:cNvSpPr/>
            <p:nvPr/>
          </p:nvSpPr>
          <p:spPr>
            <a:xfrm rot="-3483815">
              <a:off x="8861249" y="4042228"/>
              <a:ext cx="165035" cy="366140"/>
            </a:xfrm>
            <a:custGeom>
              <a:rect b="b" l="l" r="r" t="t"/>
              <a:pathLst>
                <a:path extrusionOk="0" h="5436" w="2450">
                  <a:moveTo>
                    <a:pt x="2080" y="1"/>
                  </a:moveTo>
                  <a:cubicBezTo>
                    <a:pt x="2066" y="1"/>
                    <a:pt x="2054" y="5"/>
                    <a:pt x="2044" y="15"/>
                  </a:cubicBezTo>
                  <a:cubicBezTo>
                    <a:pt x="1344" y="659"/>
                    <a:pt x="588" y="1639"/>
                    <a:pt x="350" y="2338"/>
                  </a:cubicBezTo>
                  <a:cubicBezTo>
                    <a:pt x="71" y="3164"/>
                    <a:pt x="1" y="4213"/>
                    <a:pt x="71" y="5137"/>
                  </a:cubicBezTo>
                  <a:cubicBezTo>
                    <a:pt x="127" y="5207"/>
                    <a:pt x="127" y="5263"/>
                    <a:pt x="182" y="5319"/>
                  </a:cubicBezTo>
                  <a:cubicBezTo>
                    <a:pt x="252" y="5388"/>
                    <a:pt x="369" y="5436"/>
                    <a:pt x="475" y="5436"/>
                  </a:cubicBezTo>
                  <a:cubicBezTo>
                    <a:pt x="540" y="5436"/>
                    <a:pt x="602" y="5418"/>
                    <a:pt x="644" y="5375"/>
                  </a:cubicBezTo>
                  <a:cubicBezTo>
                    <a:pt x="1288" y="4969"/>
                    <a:pt x="2449" y="3738"/>
                    <a:pt x="2044" y="1709"/>
                  </a:cubicBezTo>
                  <a:cubicBezTo>
                    <a:pt x="1988" y="1121"/>
                    <a:pt x="2100" y="533"/>
                    <a:pt x="2226" y="183"/>
                  </a:cubicBezTo>
                  <a:cubicBezTo>
                    <a:pt x="2226" y="92"/>
                    <a:pt x="2142" y="1"/>
                    <a:pt x="2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35"/>
            <p:cNvSpPr/>
            <p:nvPr/>
          </p:nvSpPr>
          <p:spPr>
            <a:xfrm rot="-3483815">
              <a:off x="8908869" y="4104736"/>
              <a:ext cx="105622" cy="266792"/>
            </a:xfrm>
            <a:custGeom>
              <a:rect b="b" l="l" r="r" t="t"/>
              <a:pathLst>
                <a:path extrusionOk="0" h="3961" w="1568">
                  <a:moveTo>
                    <a:pt x="1106" y="295"/>
                  </a:moveTo>
                  <a:cubicBezTo>
                    <a:pt x="1106" y="463"/>
                    <a:pt x="1106" y="575"/>
                    <a:pt x="1162" y="701"/>
                  </a:cubicBezTo>
                  <a:cubicBezTo>
                    <a:pt x="1456" y="2450"/>
                    <a:pt x="518" y="3443"/>
                    <a:pt x="168" y="3723"/>
                  </a:cubicBezTo>
                  <a:cubicBezTo>
                    <a:pt x="112" y="2912"/>
                    <a:pt x="168" y="2100"/>
                    <a:pt x="406" y="1456"/>
                  </a:cubicBezTo>
                  <a:cubicBezTo>
                    <a:pt x="518" y="1162"/>
                    <a:pt x="756" y="701"/>
                    <a:pt x="1106" y="295"/>
                  </a:cubicBezTo>
                  <a:close/>
                  <a:moveTo>
                    <a:pt x="1162" y="1"/>
                  </a:moveTo>
                  <a:lnTo>
                    <a:pt x="1106" y="113"/>
                  </a:lnTo>
                  <a:cubicBezTo>
                    <a:pt x="756" y="575"/>
                    <a:pt x="462" y="1050"/>
                    <a:pt x="350" y="1456"/>
                  </a:cubicBezTo>
                  <a:cubicBezTo>
                    <a:pt x="56" y="2100"/>
                    <a:pt x="0" y="2967"/>
                    <a:pt x="56" y="3849"/>
                  </a:cubicBezTo>
                  <a:lnTo>
                    <a:pt x="56" y="3961"/>
                  </a:lnTo>
                  <a:lnTo>
                    <a:pt x="168" y="3905"/>
                  </a:lnTo>
                  <a:cubicBezTo>
                    <a:pt x="462" y="3611"/>
                    <a:pt x="1568" y="2562"/>
                    <a:pt x="1218" y="701"/>
                  </a:cubicBezTo>
                  <a:cubicBezTo>
                    <a:pt x="1218" y="519"/>
                    <a:pt x="1162" y="351"/>
                    <a:pt x="1162" y="169"/>
                  </a:cubicBezTo>
                  <a:lnTo>
                    <a:pt x="11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5"/>
            <p:cNvSpPr/>
            <p:nvPr/>
          </p:nvSpPr>
          <p:spPr>
            <a:xfrm rot="-3483815">
              <a:off x="8971357" y="4130189"/>
              <a:ext cx="384632" cy="130062"/>
            </a:xfrm>
            <a:custGeom>
              <a:rect b="b" l="l" r="r" t="t"/>
              <a:pathLst>
                <a:path extrusionOk="0" h="1931" w="5710">
                  <a:moveTo>
                    <a:pt x="2697" y="1"/>
                  </a:moveTo>
                  <a:cubicBezTo>
                    <a:pt x="1441" y="1"/>
                    <a:pt x="571" y="629"/>
                    <a:pt x="168" y="1032"/>
                  </a:cubicBezTo>
                  <a:cubicBezTo>
                    <a:pt x="0" y="1200"/>
                    <a:pt x="0" y="1438"/>
                    <a:pt x="168" y="1550"/>
                  </a:cubicBezTo>
                  <a:cubicBezTo>
                    <a:pt x="224" y="1620"/>
                    <a:pt x="294" y="1676"/>
                    <a:pt x="350" y="1676"/>
                  </a:cubicBezTo>
                  <a:cubicBezTo>
                    <a:pt x="891" y="1825"/>
                    <a:pt x="1538" y="1931"/>
                    <a:pt x="2170" y="1931"/>
                  </a:cubicBezTo>
                  <a:cubicBezTo>
                    <a:pt x="2486" y="1931"/>
                    <a:pt x="2799" y="1904"/>
                    <a:pt x="3093" y="1843"/>
                  </a:cubicBezTo>
                  <a:cubicBezTo>
                    <a:pt x="3849" y="1676"/>
                    <a:pt x="4954" y="1088"/>
                    <a:pt x="5654" y="500"/>
                  </a:cubicBezTo>
                  <a:cubicBezTo>
                    <a:pt x="5710" y="444"/>
                    <a:pt x="5654" y="276"/>
                    <a:pt x="5542" y="276"/>
                  </a:cubicBezTo>
                  <a:cubicBezTo>
                    <a:pt x="5353" y="327"/>
                    <a:pt x="5133" y="354"/>
                    <a:pt x="4900" y="354"/>
                  </a:cubicBezTo>
                  <a:cubicBezTo>
                    <a:pt x="4615" y="354"/>
                    <a:pt x="4309" y="313"/>
                    <a:pt x="4016" y="220"/>
                  </a:cubicBezTo>
                  <a:cubicBezTo>
                    <a:pt x="3539" y="65"/>
                    <a:pt x="3099" y="1"/>
                    <a:pt x="2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5"/>
            <p:cNvSpPr/>
            <p:nvPr/>
          </p:nvSpPr>
          <p:spPr>
            <a:xfrm rot="-3483815">
              <a:off x="9015050" y="4175478"/>
              <a:ext cx="271532" cy="74494"/>
            </a:xfrm>
            <a:custGeom>
              <a:rect b="b" l="l" r="r" t="t"/>
              <a:pathLst>
                <a:path extrusionOk="0" h="1106" w="4031">
                  <a:moveTo>
                    <a:pt x="2155" y="112"/>
                  </a:moveTo>
                  <a:cubicBezTo>
                    <a:pt x="2505" y="112"/>
                    <a:pt x="2925" y="182"/>
                    <a:pt x="3331" y="294"/>
                  </a:cubicBezTo>
                  <a:cubicBezTo>
                    <a:pt x="3442" y="350"/>
                    <a:pt x="3624" y="406"/>
                    <a:pt x="3736" y="406"/>
                  </a:cubicBezTo>
                  <a:cubicBezTo>
                    <a:pt x="3275" y="644"/>
                    <a:pt x="2799" y="882"/>
                    <a:pt x="2449" y="938"/>
                  </a:cubicBezTo>
                  <a:cubicBezTo>
                    <a:pt x="2225" y="994"/>
                    <a:pt x="1931" y="994"/>
                    <a:pt x="1581" y="994"/>
                  </a:cubicBezTo>
                  <a:cubicBezTo>
                    <a:pt x="1176" y="994"/>
                    <a:pt x="644" y="938"/>
                    <a:pt x="182" y="812"/>
                  </a:cubicBezTo>
                  <a:cubicBezTo>
                    <a:pt x="476" y="588"/>
                    <a:pt x="1176" y="112"/>
                    <a:pt x="2155" y="112"/>
                  </a:cubicBezTo>
                  <a:close/>
                  <a:moveTo>
                    <a:pt x="2155" y="0"/>
                  </a:moveTo>
                  <a:cubicBezTo>
                    <a:pt x="1050" y="0"/>
                    <a:pt x="294" y="588"/>
                    <a:pt x="56" y="812"/>
                  </a:cubicBezTo>
                  <a:lnTo>
                    <a:pt x="0" y="882"/>
                  </a:lnTo>
                  <a:lnTo>
                    <a:pt x="56" y="938"/>
                  </a:lnTo>
                  <a:cubicBezTo>
                    <a:pt x="588" y="1050"/>
                    <a:pt x="1106" y="1106"/>
                    <a:pt x="1581" y="1106"/>
                  </a:cubicBezTo>
                  <a:cubicBezTo>
                    <a:pt x="1931" y="1106"/>
                    <a:pt x="2225" y="1050"/>
                    <a:pt x="2505" y="1050"/>
                  </a:cubicBezTo>
                  <a:cubicBezTo>
                    <a:pt x="2855" y="938"/>
                    <a:pt x="3386" y="700"/>
                    <a:pt x="3904" y="462"/>
                  </a:cubicBezTo>
                  <a:lnTo>
                    <a:pt x="4030" y="350"/>
                  </a:lnTo>
                  <a:lnTo>
                    <a:pt x="3904" y="350"/>
                  </a:lnTo>
                  <a:cubicBezTo>
                    <a:pt x="3736" y="350"/>
                    <a:pt x="3498" y="294"/>
                    <a:pt x="3386" y="238"/>
                  </a:cubicBezTo>
                  <a:cubicBezTo>
                    <a:pt x="2925" y="56"/>
                    <a:pt x="2505" y="0"/>
                    <a:pt x="2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5"/>
            <p:cNvSpPr/>
            <p:nvPr/>
          </p:nvSpPr>
          <p:spPr>
            <a:xfrm rot="-3483815">
              <a:off x="8988302" y="4301344"/>
              <a:ext cx="177227" cy="174987"/>
            </a:xfrm>
            <a:custGeom>
              <a:rect b="b" l="l" r="r" t="t"/>
              <a:pathLst>
                <a:path extrusionOk="0" h="2598" w="2631">
                  <a:moveTo>
                    <a:pt x="1176" y="0"/>
                  </a:moveTo>
                  <a:cubicBezTo>
                    <a:pt x="1050" y="350"/>
                    <a:pt x="826" y="644"/>
                    <a:pt x="532" y="882"/>
                  </a:cubicBezTo>
                  <a:cubicBezTo>
                    <a:pt x="350" y="994"/>
                    <a:pt x="238" y="1106"/>
                    <a:pt x="126" y="1288"/>
                  </a:cubicBezTo>
                  <a:cubicBezTo>
                    <a:pt x="56" y="1456"/>
                    <a:pt x="0" y="1694"/>
                    <a:pt x="126" y="1875"/>
                  </a:cubicBezTo>
                  <a:cubicBezTo>
                    <a:pt x="126" y="1987"/>
                    <a:pt x="238" y="2099"/>
                    <a:pt x="294" y="2225"/>
                  </a:cubicBezTo>
                  <a:cubicBezTo>
                    <a:pt x="406" y="2337"/>
                    <a:pt x="532" y="2449"/>
                    <a:pt x="644" y="2505"/>
                  </a:cubicBezTo>
                  <a:cubicBezTo>
                    <a:pt x="774" y="2555"/>
                    <a:pt x="925" y="2598"/>
                    <a:pt x="1067" y="2598"/>
                  </a:cubicBezTo>
                  <a:cubicBezTo>
                    <a:pt x="1124" y="2598"/>
                    <a:pt x="1180" y="2591"/>
                    <a:pt x="1232" y="2575"/>
                  </a:cubicBezTo>
                  <a:cubicBezTo>
                    <a:pt x="1399" y="2449"/>
                    <a:pt x="1525" y="2337"/>
                    <a:pt x="1693" y="2225"/>
                  </a:cubicBezTo>
                  <a:cubicBezTo>
                    <a:pt x="1931" y="1987"/>
                    <a:pt x="2281" y="1749"/>
                    <a:pt x="2631" y="1694"/>
                  </a:cubicBezTo>
                  <a:cubicBezTo>
                    <a:pt x="2631" y="1694"/>
                    <a:pt x="2099" y="1344"/>
                    <a:pt x="1749" y="994"/>
                  </a:cubicBezTo>
                  <a:cubicBezTo>
                    <a:pt x="1343" y="532"/>
                    <a:pt x="1176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5"/>
            <p:cNvSpPr/>
            <p:nvPr/>
          </p:nvSpPr>
          <p:spPr>
            <a:xfrm rot="-3483815">
              <a:off x="8289818" y="4447479"/>
              <a:ext cx="39676" cy="23574"/>
            </a:xfrm>
            <a:custGeom>
              <a:rect b="b" l="l" r="r" t="t"/>
              <a:pathLst>
                <a:path extrusionOk="0" h="350" w="589">
                  <a:moveTo>
                    <a:pt x="183" y="0"/>
                  </a:moveTo>
                  <a:cubicBezTo>
                    <a:pt x="127" y="126"/>
                    <a:pt x="1" y="182"/>
                    <a:pt x="1" y="294"/>
                  </a:cubicBezTo>
                  <a:lnTo>
                    <a:pt x="589" y="350"/>
                  </a:lnTo>
                  <a:lnTo>
                    <a:pt x="533" y="7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35"/>
            <p:cNvSpPr/>
            <p:nvPr/>
          </p:nvSpPr>
          <p:spPr>
            <a:xfrm rot="-3483815">
              <a:off x="8171367" y="4325780"/>
              <a:ext cx="855957" cy="748041"/>
            </a:xfrm>
            <a:custGeom>
              <a:rect b="b" l="l" r="r" t="t"/>
              <a:pathLst>
                <a:path extrusionOk="0" h="11106" w="12707">
                  <a:moveTo>
                    <a:pt x="6373" y="0"/>
                  </a:moveTo>
                  <a:cubicBezTo>
                    <a:pt x="3965" y="0"/>
                    <a:pt x="1734" y="1579"/>
                    <a:pt x="938" y="4037"/>
                  </a:cubicBezTo>
                  <a:cubicBezTo>
                    <a:pt x="0" y="7074"/>
                    <a:pt x="1805" y="9872"/>
                    <a:pt x="4786" y="10810"/>
                  </a:cubicBezTo>
                  <a:cubicBezTo>
                    <a:pt x="5423" y="11008"/>
                    <a:pt x="6063" y="11105"/>
                    <a:pt x="6686" y="11105"/>
                  </a:cubicBezTo>
                  <a:cubicBezTo>
                    <a:pt x="8962" y="11105"/>
                    <a:pt x="11002" y="9808"/>
                    <a:pt x="11783" y="7424"/>
                  </a:cubicBezTo>
                  <a:cubicBezTo>
                    <a:pt x="12706" y="4387"/>
                    <a:pt x="11083" y="1182"/>
                    <a:pt x="8046" y="259"/>
                  </a:cubicBezTo>
                  <a:cubicBezTo>
                    <a:pt x="7489" y="84"/>
                    <a:pt x="6927" y="0"/>
                    <a:pt x="6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5"/>
            <p:cNvSpPr/>
            <p:nvPr/>
          </p:nvSpPr>
          <p:spPr>
            <a:xfrm rot="-3483815">
              <a:off x="8206237" y="4416396"/>
              <a:ext cx="738142" cy="526916"/>
            </a:xfrm>
            <a:custGeom>
              <a:rect b="b" l="l" r="r" t="t"/>
              <a:pathLst>
                <a:path extrusionOk="0" h="7823" w="10958">
                  <a:moveTo>
                    <a:pt x="1400" y="1582"/>
                  </a:moveTo>
                  <a:cubicBezTo>
                    <a:pt x="1456" y="1638"/>
                    <a:pt x="1456" y="1694"/>
                    <a:pt x="1330" y="1694"/>
                  </a:cubicBezTo>
                  <a:cubicBezTo>
                    <a:pt x="1274" y="1694"/>
                    <a:pt x="1274" y="1582"/>
                    <a:pt x="1330" y="1582"/>
                  </a:cubicBezTo>
                  <a:close/>
                  <a:moveTo>
                    <a:pt x="700" y="2044"/>
                  </a:moveTo>
                  <a:cubicBezTo>
                    <a:pt x="812" y="2099"/>
                    <a:pt x="756" y="2281"/>
                    <a:pt x="630" y="2281"/>
                  </a:cubicBezTo>
                  <a:cubicBezTo>
                    <a:pt x="518" y="2225"/>
                    <a:pt x="518" y="2044"/>
                    <a:pt x="630" y="2044"/>
                  </a:cubicBezTo>
                  <a:close/>
                  <a:moveTo>
                    <a:pt x="73" y="2698"/>
                  </a:moveTo>
                  <a:lnTo>
                    <a:pt x="73" y="2698"/>
                  </a:lnTo>
                  <a:cubicBezTo>
                    <a:pt x="67" y="2712"/>
                    <a:pt x="62" y="2728"/>
                    <a:pt x="57" y="2743"/>
                  </a:cubicBezTo>
                  <a:lnTo>
                    <a:pt x="57" y="2743"/>
                  </a:lnTo>
                  <a:cubicBezTo>
                    <a:pt x="62" y="2728"/>
                    <a:pt x="67" y="2713"/>
                    <a:pt x="73" y="2698"/>
                  </a:cubicBezTo>
                  <a:close/>
                  <a:moveTo>
                    <a:pt x="57" y="2743"/>
                  </a:moveTo>
                  <a:cubicBezTo>
                    <a:pt x="43" y="2785"/>
                    <a:pt x="29" y="2827"/>
                    <a:pt x="1" y="2855"/>
                  </a:cubicBezTo>
                  <a:lnTo>
                    <a:pt x="57" y="2855"/>
                  </a:lnTo>
                  <a:lnTo>
                    <a:pt x="57" y="2799"/>
                  </a:lnTo>
                  <a:lnTo>
                    <a:pt x="57" y="2743"/>
                  </a:lnTo>
                  <a:close/>
                  <a:moveTo>
                    <a:pt x="1218" y="2799"/>
                  </a:moveTo>
                  <a:cubicBezTo>
                    <a:pt x="1274" y="2799"/>
                    <a:pt x="1274" y="2981"/>
                    <a:pt x="1162" y="2981"/>
                  </a:cubicBezTo>
                  <a:cubicBezTo>
                    <a:pt x="1050" y="2981"/>
                    <a:pt x="1050" y="2799"/>
                    <a:pt x="1162" y="2799"/>
                  </a:cubicBezTo>
                  <a:close/>
                  <a:moveTo>
                    <a:pt x="10552" y="3905"/>
                  </a:moveTo>
                  <a:cubicBezTo>
                    <a:pt x="10664" y="3975"/>
                    <a:pt x="10608" y="4087"/>
                    <a:pt x="10552" y="4087"/>
                  </a:cubicBezTo>
                  <a:lnTo>
                    <a:pt x="10496" y="4087"/>
                  </a:lnTo>
                  <a:cubicBezTo>
                    <a:pt x="10370" y="4087"/>
                    <a:pt x="10426" y="3905"/>
                    <a:pt x="10496" y="3905"/>
                  </a:cubicBezTo>
                  <a:close/>
                  <a:moveTo>
                    <a:pt x="1106" y="4031"/>
                  </a:moveTo>
                  <a:cubicBezTo>
                    <a:pt x="1274" y="4087"/>
                    <a:pt x="1218" y="4324"/>
                    <a:pt x="1050" y="4324"/>
                  </a:cubicBezTo>
                  <a:cubicBezTo>
                    <a:pt x="868" y="4254"/>
                    <a:pt x="924" y="4031"/>
                    <a:pt x="1050" y="4031"/>
                  </a:cubicBezTo>
                  <a:close/>
                  <a:moveTo>
                    <a:pt x="1974" y="4548"/>
                  </a:moveTo>
                  <a:lnTo>
                    <a:pt x="1974" y="4604"/>
                  </a:lnTo>
                  <a:cubicBezTo>
                    <a:pt x="2100" y="4604"/>
                    <a:pt x="2030" y="4730"/>
                    <a:pt x="1974" y="4730"/>
                  </a:cubicBezTo>
                  <a:cubicBezTo>
                    <a:pt x="1918" y="4674"/>
                    <a:pt x="1918" y="4548"/>
                    <a:pt x="1974" y="4548"/>
                  </a:cubicBezTo>
                  <a:close/>
                  <a:moveTo>
                    <a:pt x="3079" y="5304"/>
                  </a:moveTo>
                  <a:cubicBezTo>
                    <a:pt x="3149" y="5304"/>
                    <a:pt x="3149" y="5430"/>
                    <a:pt x="3079" y="5430"/>
                  </a:cubicBezTo>
                  <a:cubicBezTo>
                    <a:pt x="2967" y="5430"/>
                    <a:pt x="3023" y="5304"/>
                    <a:pt x="3079" y="5304"/>
                  </a:cubicBezTo>
                  <a:close/>
                  <a:moveTo>
                    <a:pt x="1400" y="5374"/>
                  </a:moveTo>
                  <a:cubicBezTo>
                    <a:pt x="1512" y="5430"/>
                    <a:pt x="1456" y="5542"/>
                    <a:pt x="1400" y="5542"/>
                  </a:cubicBezTo>
                  <a:lnTo>
                    <a:pt x="1330" y="5542"/>
                  </a:lnTo>
                  <a:cubicBezTo>
                    <a:pt x="1218" y="5542"/>
                    <a:pt x="1274" y="5374"/>
                    <a:pt x="1330" y="5374"/>
                  </a:cubicBezTo>
                  <a:close/>
                  <a:moveTo>
                    <a:pt x="4311" y="5892"/>
                  </a:moveTo>
                  <a:cubicBezTo>
                    <a:pt x="4367" y="5892"/>
                    <a:pt x="4367" y="6004"/>
                    <a:pt x="4311" y="6004"/>
                  </a:cubicBezTo>
                  <a:lnTo>
                    <a:pt x="4255" y="6004"/>
                  </a:lnTo>
                  <a:cubicBezTo>
                    <a:pt x="4199" y="6004"/>
                    <a:pt x="4199" y="5892"/>
                    <a:pt x="4311" y="5892"/>
                  </a:cubicBezTo>
                  <a:close/>
                  <a:moveTo>
                    <a:pt x="8677" y="6242"/>
                  </a:moveTo>
                  <a:cubicBezTo>
                    <a:pt x="8803" y="6297"/>
                    <a:pt x="8747" y="6479"/>
                    <a:pt x="8621" y="6479"/>
                  </a:cubicBezTo>
                  <a:cubicBezTo>
                    <a:pt x="8509" y="6423"/>
                    <a:pt x="8509" y="6242"/>
                    <a:pt x="8621" y="6242"/>
                  </a:cubicBezTo>
                  <a:close/>
                  <a:moveTo>
                    <a:pt x="7571" y="6535"/>
                  </a:moveTo>
                  <a:cubicBezTo>
                    <a:pt x="7697" y="6535"/>
                    <a:pt x="7627" y="6647"/>
                    <a:pt x="7571" y="6647"/>
                  </a:cubicBezTo>
                  <a:cubicBezTo>
                    <a:pt x="7515" y="6591"/>
                    <a:pt x="7515" y="6535"/>
                    <a:pt x="7571" y="6535"/>
                  </a:cubicBezTo>
                  <a:close/>
                  <a:moveTo>
                    <a:pt x="4954" y="6647"/>
                  </a:moveTo>
                  <a:cubicBezTo>
                    <a:pt x="5010" y="6703"/>
                    <a:pt x="5010" y="6773"/>
                    <a:pt x="4898" y="6773"/>
                  </a:cubicBezTo>
                  <a:cubicBezTo>
                    <a:pt x="4828" y="6773"/>
                    <a:pt x="4828" y="6647"/>
                    <a:pt x="4898" y="6647"/>
                  </a:cubicBezTo>
                  <a:close/>
                  <a:moveTo>
                    <a:pt x="3317" y="6773"/>
                  </a:moveTo>
                  <a:cubicBezTo>
                    <a:pt x="3429" y="6829"/>
                    <a:pt x="3373" y="6885"/>
                    <a:pt x="3317" y="6885"/>
                  </a:cubicBezTo>
                  <a:cubicBezTo>
                    <a:pt x="3261" y="6885"/>
                    <a:pt x="3261" y="6773"/>
                    <a:pt x="3317" y="6773"/>
                  </a:cubicBezTo>
                  <a:close/>
                  <a:moveTo>
                    <a:pt x="6354" y="7235"/>
                  </a:moveTo>
                  <a:cubicBezTo>
                    <a:pt x="6410" y="7235"/>
                    <a:pt x="6410" y="7347"/>
                    <a:pt x="6354" y="7347"/>
                  </a:cubicBezTo>
                  <a:lnTo>
                    <a:pt x="6298" y="7347"/>
                  </a:lnTo>
                  <a:cubicBezTo>
                    <a:pt x="6228" y="7291"/>
                    <a:pt x="6228" y="7235"/>
                    <a:pt x="6354" y="7235"/>
                  </a:cubicBezTo>
                  <a:close/>
                  <a:moveTo>
                    <a:pt x="2030" y="0"/>
                  </a:moveTo>
                  <a:cubicBezTo>
                    <a:pt x="1174" y="636"/>
                    <a:pt x="481" y="1557"/>
                    <a:pt x="73" y="2698"/>
                  </a:cubicBezTo>
                  <a:lnTo>
                    <a:pt x="73" y="2698"/>
                  </a:lnTo>
                  <a:cubicBezTo>
                    <a:pt x="83" y="2672"/>
                    <a:pt x="95" y="2649"/>
                    <a:pt x="113" y="2631"/>
                  </a:cubicBezTo>
                  <a:cubicBezTo>
                    <a:pt x="113" y="2855"/>
                    <a:pt x="169" y="3149"/>
                    <a:pt x="225" y="3387"/>
                  </a:cubicBezTo>
                  <a:cubicBezTo>
                    <a:pt x="281" y="3331"/>
                    <a:pt x="281" y="3331"/>
                    <a:pt x="351" y="3331"/>
                  </a:cubicBezTo>
                  <a:cubicBezTo>
                    <a:pt x="462" y="3331"/>
                    <a:pt x="462" y="3499"/>
                    <a:pt x="351" y="3499"/>
                  </a:cubicBezTo>
                  <a:lnTo>
                    <a:pt x="281" y="3499"/>
                  </a:lnTo>
                  <a:cubicBezTo>
                    <a:pt x="574" y="4604"/>
                    <a:pt x="1106" y="5486"/>
                    <a:pt x="1750" y="6186"/>
                  </a:cubicBezTo>
                  <a:lnTo>
                    <a:pt x="1862" y="6186"/>
                  </a:lnTo>
                  <a:cubicBezTo>
                    <a:pt x="1974" y="6186"/>
                    <a:pt x="1974" y="6297"/>
                    <a:pt x="1974" y="6353"/>
                  </a:cubicBezTo>
                  <a:cubicBezTo>
                    <a:pt x="2967" y="7347"/>
                    <a:pt x="4311" y="7823"/>
                    <a:pt x="5598" y="7823"/>
                  </a:cubicBezTo>
                  <a:cubicBezTo>
                    <a:pt x="7921" y="7823"/>
                    <a:pt x="10258" y="6242"/>
                    <a:pt x="10957" y="3205"/>
                  </a:cubicBezTo>
                  <a:cubicBezTo>
                    <a:pt x="10902" y="3037"/>
                    <a:pt x="10846" y="2925"/>
                    <a:pt x="10846" y="2743"/>
                  </a:cubicBezTo>
                  <a:cubicBezTo>
                    <a:pt x="10776" y="2855"/>
                    <a:pt x="10776" y="2981"/>
                    <a:pt x="10720" y="3093"/>
                  </a:cubicBezTo>
                  <a:cubicBezTo>
                    <a:pt x="10496" y="3793"/>
                    <a:pt x="10146" y="4436"/>
                    <a:pt x="9670" y="4898"/>
                  </a:cubicBezTo>
                  <a:cubicBezTo>
                    <a:pt x="9796" y="4898"/>
                    <a:pt x="9726" y="5080"/>
                    <a:pt x="9670" y="5080"/>
                  </a:cubicBezTo>
                  <a:lnTo>
                    <a:pt x="9614" y="5080"/>
                  </a:lnTo>
                  <a:cubicBezTo>
                    <a:pt x="9558" y="5080"/>
                    <a:pt x="9558" y="5024"/>
                    <a:pt x="9558" y="4954"/>
                  </a:cubicBezTo>
                  <a:cubicBezTo>
                    <a:pt x="8747" y="5724"/>
                    <a:pt x="7697" y="6130"/>
                    <a:pt x="6578" y="6130"/>
                  </a:cubicBezTo>
                  <a:cubicBezTo>
                    <a:pt x="6060" y="6130"/>
                    <a:pt x="5528" y="6004"/>
                    <a:pt x="5010" y="5892"/>
                  </a:cubicBezTo>
                  <a:cubicBezTo>
                    <a:pt x="2561" y="5136"/>
                    <a:pt x="1106" y="2799"/>
                    <a:pt x="1862" y="350"/>
                  </a:cubicBezTo>
                  <a:cubicBezTo>
                    <a:pt x="1918" y="238"/>
                    <a:pt x="1974" y="126"/>
                    <a:pt x="2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5"/>
            <p:cNvSpPr/>
            <p:nvPr/>
          </p:nvSpPr>
          <p:spPr>
            <a:xfrm rot="-3483815">
              <a:off x="8893986" y="4445810"/>
              <a:ext cx="3840" cy="11383"/>
            </a:xfrm>
            <a:custGeom>
              <a:rect b="b" l="l" r="r" t="t"/>
              <a:pathLst>
                <a:path extrusionOk="0" h="169" w="57"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close/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lnTo>
                    <a:pt x="1" y="169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57"/>
                  </a:moveTo>
                  <a:lnTo>
                    <a:pt x="1" y="57"/>
                  </a:lnTo>
                  <a:lnTo>
                    <a:pt x="1" y="57"/>
                  </a:lnTo>
                  <a:lnTo>
                    <a:pt x="1" y="57"/>
                  </a:lnTo>
                  <a:close/>
                  <a:moveTo>
                    <a:pt x="1" y="57"/>
                  </a:moveTo>
                  <a:lnTo>
                    <a:pt x="1" y="57"/>
                  </a:lnTo>
                  <a:lnTo>
                    <a:pt x="1" y="57"/>
                  </a:lnTo>
                  <a:close/>
                  <a:moveTo>
                    <a:pt x="57" y="1"/>
                  </a:moveTo>
                  <a:lnTo>
                    <a:pt x="57" y="1"/>
                  </a:lnTo>
                  <a:close/>
                </a:path>
              </a:pathLst>
            </a:custGeom>
            <a:solidFill>
              <a:srgbClr val="FF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5"/>
            <p:cNvSpPr/>
            <p:nvPr/>
          </p:nvSpPr>
          <p:spPr>
            <a:xfrm rot="-3483815">
              <a:off x="8803684" y="4292334"/>
              <a:ext cx="11923" cy="192365"/>
            </a:xfrm>
            <a:custGeom>
              <a:rect b="b" l="l" r="r" t="t"/>
              <a:pathLst>
                <a:path extrusionOk="0" h="2856" w="177">
                  <a:moveTo>
                    <a:pt x="56" y="1"/>
                  </a:moveTo>
                  <a:lnTo>
                    <a:pt x="56" y="57"/>
                  </a:lnTo>
                  <a:cubicBezTo>
                    <a:pt x="134" y="465"/>
                    <a:pt x="176" y="897"/>
                    <a:pt x="176" y="1334"/>
                  </a:cubicBezTo>
                  <a:lnTo>
                    <a:pt x="176" y="1334"/>
                  </a:lnTo>
                  <a:cubicBezTo>
                    <a:pt x="176" y="886"/>
                    <a:pt x="135" y="438"/>
                    <a:pt x="56" y="1"/>
                  </a:cubicBezTo>
                  <a:close/>
                  <a:moveTo>
                    <a:pt x="176" y="1334"/>
                  </a:moveTo>
                  <a:cubicBezTo>
                    <a:pt x="176" y="1849"/>
                    <a:pt x="120" y="2362"/>
                    <a:pt x="1" y="2856"/>
                  </a:cubicBezTo>
                  <a:cubicBezTo>
                    <a:pt x="121" y="2359"/>
                    <a:pt x="176" y="1843"/>
                    <a:pt x="176" y="1334"/>
                  </a:cubicBezTo>
                  <a:close/>
                </a:path>
              </a:pathLst>
            </a:custGeom>
            <a:solidFill>
              <a:srgbClr val="FF8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5"/>
            <p:cNvSpPr/>
            <p:nvPr/>
          </p:nvSpPr>
          <p:spPr>
            <a:xfrm rot="-3483815">
              <a:off x="8326492" y="4520586"/>
              <a:ext cx="765491" cy="491083"/>
            </a:xfrm>
            <a:custGeom>
              <a:rect b="b" l="l" r="r" t="t"/>
              <a:pathLst>
                <a:path extrusionOk="0" h="7291" w="11364">
                  <a:moveTo>
                    <a:pt x="10902" y="2099"/>
                  </a:moveTo>
                  <a:cubicBezTo>
                    <a:pt x="10958" y="2099"/>
                    <a:pt x="10958" y="2155"/>
                    <a:pt x="10958" y="2155"/>
                  </a:cubicBezTo>
                  <a:cubicBezTo>
                    <a:pt x="11140" y="2211"/>
                    <a:pt x="11084" y="2449"/>
                    <a:pt x="10902" y="2449"/>
                  </a:cubicBezTo>
                  <a:cubicBezTo>
                    <a:pt x="10734" y="2393"/>
                    <a:pt x="10790" y="2099"/>
                    <a:pt x="10902" y="2099"/>
                  </a:cubicBezTo>
                  <a:close/>
                  <a:moveTo>
                    <a:pt x="700" y="2393"/>
                  </a:moveTo>
                  <a:cubicBezTo>
                    <a:pt x="868" y="2449"/>
                    <a:pt x="812" y="2673"/>
                    <a:pt x="645" y="2673"/>
                  </a:cubicBezTo>
                  <a:lnTo>
                    <a:pt x="589" y="2673"/>
                  </a:lnTo>
                  <a:cubicBezTo>
                    <a:pt x="407" y="2617"/>
                    <a:pt x="463" y="2393"/>
                    <a:pt x="645" y="2393"/>
                  </a:cubicBezTo>
                  <a:close/>
                  <a:moveTo>
                    <a:pt x="10846" y="3149"/>
                  </a:moveTo>
                  <a:cubicBezTo>
                    <a:pt x="10958" y="3149"/>
                    <a:pt x="10902" y="3317"/>
                    <a:pt x="10790" y="3317"/>
                  </a:cubicBezTo>
                  <a:cubicBezTo>
                    <a:pt x="10664" y="3261"/>
                    <a:pt x="10664" y="3149"/>
                    <a:pt x="10790" y="3149"/>
                  </a:cubicBezTo>
                  <a:close/>
                  <a:moveTo>
                    <a:pt x="10090" y="3443"/>
                  </a:moveTo>
                  <a:cubicBezTo>
                    <a:pt x="10202" y="3499"/>
                    <a:pt x="10146" y="3722"/>
                    <a:pt x="10034" y="3722"/>
                  </a:cubicBezTo>
                  <a:lnTo>
                    <a:pt x="9964" y="3722"/>
                  </a:lnTo>
                  <a:cubicBezTo>
                    <a:pt x="9796" y="3666"/>
                    <a:pt x="9852" y="3443"/>
                    <a:pt x="10034" y="3443"/>
                  </a:cubicBezTo>
                  <a:close/>
                  <a:moveTo>
                    <a:pt x="1050" y="3555"/>
                  </a:moveTo>
                  <a:cubicBezTo>
                    <a:pt x="1162" y="3611"/>
                    <a:pt x="1106" y="3792"/>
                    <a:pt x="994" y="3792"/>
                  </a:cubicBezTo>
                  <a:cubicBezTo>
                    <a:pt x="868" y="3722"/>
                    <a:pt x="938" y="3555"/>
                    <a:pt x="994" y="3555"/>
                  </a:cubicBezTo>
                  <a:close/>
                  <a:moveTo>
                    <a:pt x="10552" y="4198"/>
                  </a:moveTo>
                  <a:lnTo>
                    <a:pt x="10552" y="4254"/>
                  </a:lnTo>
                  <a:cubicBezTo>
                    <a:pt x="10664" y="4254"/>
                    <a:pt x="10608" y="4366"/>
                    <a:pt x="10552" y="4366"/>
                  </a:cubicBezTo>
                  <a:cubicBezTo>
                    <a:pt x="10496" y="4310"/>
                    <a:pt x="10496" y="4198"/>
                    <a:pt x="10552" y="4198"/>
                  </a:cubicBezTo>
                  <a:close/>
                  <a:moveTo>
                    <a:pt x="9852" y="4492"/>
                  </a:moveTo>
                  <a:cubicBezTo>
                    <a:pt x="9964" y="4492"/>
                    <a:pt x="9908" y="4660"/>
                    <a:pt x="9852" y="4660"/>
                  </a:cubicBezTo>
                  <a:lnTo>
                    <a:pt x="9796" y="4660"/>
                  </a:lnTo>
                  <a:cubicBezTo>
                    <a:pt x="9684" y="4660"/>
                    <a:pt x="9740" y="4492"/>
                    <a:pt x="9796" y="4492"/>
                  </a:cubicBezTo>
                  <a:close/>
                  <a:moveTo>
                    <a:pt x="2618" y="4716"/>
                  </a:moveTo>
                  <a:cubicBezTo>
                    <a:pt x="2744" y="4772"/>
                    <a:pt x="2688" y="4898"/>
                    <a:pt x="2618" y="4898"/>
                  </a:cubicBezTo>
                  <a:lnTo>
                    <a:pt x="2562" y="4898"/>
                  </a:lnTo>
                  <a:cubicBezTo>
                    <a:pt x="2450" y="4898"/>
                    <a:pt x="2506" y="4716"/>
                    <a:pt x="2562" y="4716"/>
                  </a:cubicBezTo>
                  <a:close/>
                  <a:moveTo>
                    <a:pt x="1750" y="4772"/>
                  </a:moveTo>
                  <a:cubicBezTo>
                    <a:pt x="1862" y="4842"/>
                    <a:pt x="1806" y="4954"/>
                    <a:pt x="1750" y="4954"/>
                  </a:cubicBezTo>
                  <a:lnTo>
                    <a:pt x="1694" y="4954"/>
                  </a:lnTo>
                  <a:cubicBezTo>
                    <a:pt x="1568" y="4954"/>
                    <a:pt x="1638" y="4772"/>
                    <a:pt x="1750" y="4772"/>
                  </a:cubicBezTo>
                  <a:close/>
                  <a:moveTo>
                    <a:pt x="8803" y="4716"/>
                  </a:moveTo>
                  <a:cubicBezTo>
                    <a:pt x="8915" y="4772"/>
                    <a:pt x="8859" y="5010"/>
                    <a:pt x="8747" y="5010"/>
                  </a:cubicBezTo>
                  <a:lnTo>
                    <a:pt x="8691" y="5010"/>
                  </a:lnTo>
                  <a:cubicBezTo>
                    <a:pt x="8509" y="4954"/>
                    <a:pt x="8565" y="4716"/>
                    <a:pt x="8747" y="4716"/>
                  </a:cubicBezTo>
                  <a:close/>
                  <a:moveTo>
                    <a:pt x="7809" y="5010"/>
                  </a:moveTo>
                  <a:cubicBezTo>
                    <a:pt x="7935" y="5066"/>
                    <a:pt x="7865" y="5192"/>
                    <a:pt x="7753" y="5192"/>
                  </a:cubicBezTo>
                  <a:lnTo>
                    <a:pt x="7697" y="5192"/>
                  </a:lnTo>
                  <a:cubicBezTo>
                    <a:pt x="7641" y="5122"/>
                    <a:pt x="7697" y="5010"/>
                    <a:pt x="7753" y="5010"/>
                  </a:cubicBezTo>
                  <a:close/>
                  <a:moveTo>
                    <a:pt x="3961" y="5304"/>
                  </a:moveTo>
                  <a:lnTo>
                    <a:pt x="4017" y="5360"/>
                  </a:lnTo>
                  <a:cubicBezTo>
                    <a:pt x="4199" y="5416"/>
                    <a:pt x="4087" y="5654"/>
                    <a:pt x="3961" y="5654"/>
                  </a:cubicBezTo>
                  <a:cubicBezTo>
                    <a:pt x="3905" y="5654"/>
                    <a:pt x="3905" y="5598"/>
                    <a:pt x="3849" y="5598"/>
                  </a:cubicBezTo>
                  <a:cubicBezTo>
                    <a:pt x="3737" y="5542"/>
                    <a:pt x="3849" y="5304"/>
                    <a:pt x="3961" y="5304"/>
                  </a:cubicBezTo>
                  <a:close/>
                  <a:moveTo>
                    <a:pt x="9208" y="5542"/>
                  </a:moveTo>
                  <a:cubicBezTo>
                    <a:pt x="9334" y="5542"/>
                    <a:pt x="9264" y="5710"/>
                    <a:pt x="9208" y="5710"/>
                  </a:cubicBezTo>
                  <a:lnTo>
                    <a:pt x="9152" y="5710"/>
                  </a:lnTo>
                  <a:cubicBezTo>
                    <a:pt x="9041" y="5654"/>
                    <a:pt x="9096" y="5542"/>
                    <a:pt x="9208" y="5542"/>
                  </a:cubicBezTo>
                  <a:close/>
                  <a:moveTo>
                    <a:pt x="5598" y="5710"/>
                  </a:moveTo>
                  <a:cubicBezTo>
                    <a:pt x="5710" y="5710"/>
                    <a:pt x="5654" y="5891"/>
                    <a:pt x="5542" y="5891"/>
                  </a:cubicBezTo>
                  <a:cubicBezTo>
                    <a:pt x="5416" y="5821"/>
                    <a:pt x="5486" y="5710"/>
                    <a:pt x="5542" y="5710"/>
                  </a:cubicBezTo>
                  <a:close/>
                  <a:moveTo>
                    <a:pt x="2744" y="5654"/>
                  </a:moveTo>
                  <a:cubicBezTo>
                    <a:pt x="2911" y="5710"/>
                    <a:pt x="2855" y="6003"/>
                    <a:pt x="2688" y="6003"/>
                  </a:cubicBezTo>
                  <a:lnTo>
                    <a:pt x="2688" y="5947"/>
                  </a:lnTo>
                  <a:cubicBezTo>
                    <a:pt x="2506" y="5891"/>
                    <a:pt x="2562" y="5654"/>
                    <a:pt x="2688" y="5654"/>
                  </a:cubicBezTo>
                  <a:close/>
                  <a:moveTo>
                    <a:pt x="6886" y="5891"/>
                  </a:moveTo>
                  <a:cubicBezTo>
                    <a:pt x="6997" y="5947"/>
                    <a:pt x="6942" y="6059"/>
                    <a:pt x="6816" y="6059"/>
                  </a:cubicBezTo>
                  <a:lnTo>
                    <a:pt x="6760" y="6059"/>
                  </a:lnTo>
                  <a:cubicBezTo>
                    <a:pt x="6704" y="6003"/>
                    <a:pt x="6760" y="5891"/>
                    <a:pt x="6816" y="5891"/>
                  </a:cubicBezTo>
                  <a:close/>
                  <a:moveTo>
                    <a:pt x="8159" y="5947"/>
                  </a:moveTo>
                  <a:cubicBezTo>
                    <a:pt x="8159" y="5947"/>
                    <a:pt x="8159" y="6003"/>
                    <a:pt x="8215" y="6003"/>
                  </a:cubicBezTo>
                  <a:cubicBezTo>
                    <a:pt x="8341" y="6059"/>
                    <a:pt x="8285" y="6297"/>
                    <a:pt x="8103" y="6297"/>
                  </a:cubicBezTo>
                  <a:cubicBezTo>
                    <a:pt x="8103" y="6297"/>
                    <a:pt x="8103" y="6241"/>
                    <a:pt x="8047" y="6241"/>
                  </a:cubicBezTo>
                  <a:cubicBezTo>
                    <a:pt x="7935" y="6171"/>
                    <a:pt x="7991" y="5947"/>
                    <a:pt x="8159" y="5947"/>
                  </a:cubicBezTo>
                  <a:close/>
                  <a:moveTo>
                    <a:pt x="4661" y="6241"/>
                  </a:moveTo>
                  <a:cubicBezTo>
                    <a:pt x="4843" y="6297"/>
                    <a:pt x="5010" y="6465"/>
                    <a:pt x="4954" y="6591"/>
                  </a:cubicBezTo>
                  <a:cubicBezTo>
                    <a:pt x="4954" y="6647"/>
                    <a:pt x="4843" y="6703"/>
                    <a:pt x="4717" y="6703"/>
                  </a:cubicBezTo>
                  <a:lnTo>
                    <a:pt x="4493" y="6703"/>
                  </a:lnTo>
                  <a:cubicBezTo>
                    <a:pt x="4311" y="6591"/>
                    <a:pt x="4143" y="6465"/>
                    <a:pt x="4199" y="6353"/>
                  </a:cubicBezTo>
                  <a:cubicBezTo>
                    <a:pt x="4199" y="6297"/>
                    <a:pt x="4311" y="6241"/>
                    <a:pt x="4437" y="6241"/>
                  </a:cubicBezTo>
                  <a:close/>
                  <a:moveTo>
                    <a:pt x="6116" y="6591"/>
                  </a:moveTo>
                  <a:cubicBezTo>
                    <a:pt x="6186" y="6647"/>
                    <a:pt x="6186" y="6703"/>
                    <a:pt x="6116" y="6703"/>
                  </a:cubicBezTo>
                  <a:lnTo>
                    <a:pt x="6060" y="6703"/>
                  </a:lnTo>
                  <a:cubicBezTo>
                    <a:pt x="6004" y="6703"/>
                    <a:pt x="6060" y="6591"/>
                    <a:pt x="6116" y="6591"/>
                  </a:cubicBezTo>
                  <a:close/>
                  <a:moveTo>
                    <a:pt x="351" y="0"/>
                  </a:moveTo>
                  <a:cubicBezTo>
                    <a:pt x="295" y="56"/>
                    <a:pt x="295" y="168"/>
                    <a:pt x="239" y="224"/>
                  </a:cubicBezTo>
                  <a:cubicBezTo>
                    <a:pt x="57" y="812"/>
                    <a:pt x="1" y="1344"/>
                    <a:pt x="1" y="1861"/>
                  </a:cubicBezTo>
                  <a:cubicBezTo>
                    <a:pt x="1" y="4254"/>
                    <a:pt x="1638" y="6241"/>
                    <a:pt x="4087" y="6997"/>
                  </a:cubicBezTo>
                  <a:lnTo>
                    <a:pt x="4143" y="6997"/>
                  </a:lnTo>
                  <a:cubicBezTo>
                    <a:pt x="4717" y="7221"/>
                    <a:pt x="5360" y="7291"/>
                    <a:pt x="6004" y="7291"/>
                  </a:cubicBezTo>
                  <a:cubicBezTo>
                    <a:pt x="6997" y="7291"/>
                    <a:pt x="7935" y="7053"/>
                    <a:pt x="8747" y="6591"/>
                  </a:cubicBezTo>
                  <a:cubicBezTo>
                    <a:pt x="8803" y="6521"/>
                    <a:pt x="8915" y="6465"/>
                    <a:pt x="8985" y="6409"/>
                  </a:cubicBezTo>
                  <a:cubicBezTo>
                    <a:pt x="9908" y="5821"/>
                    <a:pt x="10664" y="4842"/>
                    <a:pt x="11084" y="3611"/>
                  </a:cubicBezTo>
                  <a:lnTo>
                    <a:pt x="11084" y="3555"/>
                  </a:lnTo>
                  <a:lnTo>
                    <a:pt x="11084" y="3499"/>
                  </a:lnTo>
                  <a:lnTo>
                    <a:pt x="11084" y="3443"/>
                  </a:lnTo>
                  <a:lnTo>
                    <a:pt x="11140" y="3443"/>
                  </a:lnTo>
                  <a:lnTo>
                    <a:pt x="11140" y="3373"/>
                  </a:lnTo>
                  <a:cubicBezTo>
                    <a:pt x="11363" y="2449"/>
                    <a:pt x="11363" y="1456"/>
                    <a:pt x="11195" y="574"/>
                  </a:cubicBezTo>
                  <a:lnTo>
                    <a:pt x="11195" y="574"/>
                  </a:lnTo>
                  <a:cubicBezTo>
                    <a:pt x="10496" y="3611"/>
                    <a:pt x="8159" y="5192"/>
                    <a:pt x="5836" y="5192"/>
                  </a:cubicBezTo>
                  <a:cubicBezTo>
                    <a:pt x="4549" y="5192"/>
                    <a:pt x="3205" y="4716"/>
                    <a:pt x="2212" y="3722"/>
                  </a:cubicBezTo>
                  <a:cubicBezTo>
                    <a:pt x="2156" y="3792"/>
                    <a:pt x="2156" y="3848"/>
                    <a:pt x="2044" y="3848"/>
                  </a:cubicBezTo>
                  <a:cubicBezTo>
                    <a:pt x="1862" y="3792"/>
                    <a:pt x="1918" y="3611"/>
                    <a:pt x="1988" y="3555"/>
                  </a:cubicBezTo>
                  <a:cubicBezTo>
                    <a:pt x="1344" y="2855"/>
                    <a:pt x="812" y="1973"/>
                    <a:pt x="519" y="868"/>
                  </a:cubicBezTo>
                  <a:cubicBezTo>
                    <a:pt x="463" y="868"/>
                    <a:pt x="463" y="756"/>
                    <a:pt x="463" y="756"/>
                  </a:cubicBezTo>
                  <a:cubicBezTo>
                    <a:pt x="407" y="518"/>
                    <a:pt x="351" y="224"/>
                    <a:pt x="351" y="0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5"/>
            <p:cNvSpPr/>
            <p:nvPr/>
          </p:nvSpPr>
          <p:spPr>
            <a:xfrm rot="-3483815">
              <a:off x="8355860" y="4950025"/>
              <a:ext cx="16099" cy="11383"/>
            </a:xfrm>
            <a:custGeom>
              <a:rect b="b" l="l" r="r" t="t"/>
              <a:pathLst>
                <a:path extrusionOk="0" h="169" w="239">
                  <a:moveTo>
                    <a:pt x="127" y="1"/>
                  </a:moveTo>
                  <a:cubicBezTo>
                    <a:pt x="57" y="1"/>
                    <a:pt x="57" y="1"/>
                    <a:pt x="1" y="57"/>
                  </a:cubicBezTo>
                  <a:cubicBezTo>
                    <a:pt x="57" y="57"/>
                    <a:pt x="57" y="113"/>
                    <a:pt x="57" y="169"/>
                  </a:cubicBezTo>
                  <a:lnTo>
                    <a:pt x="127" y="169"/>
                  </a:lnTo>
                  <a:cubicBezTo>
                    <a:pt x="238" y="169"/>
                    <a:pt x="238" y="1"/>
                    <a:pt x="127" y="1"/>
                  </a:cubicBezTo>
                  <a:close/>
                </a:path>
              </a:pathLst>
            </a:custGeom>
            <a:solidFill>
              <a:srgbClr val="FF72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 rot="-3483815">
              <a:off x="8360347" y="4958111"/>
              <a:ext cx="3840" cy="7611"/>
            </a:xfrm>
            <a:custGeom>
              <a:rect b="b" l="l" r="r" t="t"/>
              <a:pathLst>
                <a:path extrusionOk="0" h="113" w="57">
                  <a:moveTo>
                    <a:pt x="1" y="1"/>
                  </a:moveTo>
                  <a:cubicBezTo>
                    <a:pt x="1" y="1"/>
                    <a:pt x="1" y="113"/>
                    <a:pt x="57" y="113"/>
                  </a:cubicBezTo>
                  <a:cubicBezTo>
                    <a:pt x="57" y="57"/>
                    <a:pt x="57" y="1"/>
                    <a:pt x="1" y="1"/>
                  </a:cubicBezTo>
                  <a:close/>
                </a:path>
              </a:pathLst>
            </a:custGeom>
            <a:solidFill>
              <a:srgbClr val="FF6A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02" name="Google Shape;1602;p35"/>
            <p:cNvGrpSpPr/>
            <p:nvPr/>
          </p:nvGrpSpPr>
          <p:grpSpPr>
            <a:xfrm rot="-3483820">
              <a:off x="8255533" y="4403385"/>
              <a:ext cx="734381" cy="616496"/>
              <a:chOff x="3651460" y="4440191"/>
              <a:chExt cx="482632" cy="405203"/>
            </a:xfrm>
          </p:grpSpPr>
          <p:sp>
            <p:nvSpPr>
              <p:cNvPr id="1603" name="Google Shape;1603;p35"/>
              <p:cNvSpPr/>
              <p:nvPr/>
            </p:nvSpPr>
            <p:spPr>
              <a:xfrm>
                <a:off x="3651460" y="4553566"/>
                <a:ext cx="480152" cy="154901"/>
              </a:xfrm>
              <a:custGeom>
                <a:rect b="b" l="l" r="r" t="t"/>
                <a:pathLst>
                  <a:path extrusionOk="0" h="3499" w="10846">
                    <a:moveTo>
                      <a:pt x="10846" y="3499"/>
                    </a:moveTo>
                    <a:lnTo>
                      <a:pt x="10846" y="3499"/>
                    </a:lnTo>
                    <a:lnTo>
                      <a:pt x="10846" y="3499"/>
                    </a:lnTo>
                    <a:lnTo>
                      <a:pt x="10846" y="3499"/>
                    </a:lnTo>
                    <a:close/>
                    <a:moveTo>
                      <a:pt x="10846" y="3443"/>
                    </a:moveTo>
                    <a:lnTo>
                      <a:pt x="10846" y="3499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387"/>
                    </a:moveTo>
                    <a:lnTo>
                      <a:pt x="10846" y="3387"/>
                    </a:lnTo>
                    <a:lnTo>
                      <a:pt x="10846" y="3387"/>
                    </a:lnTo>
                    <a:lnTo>
                      <a:pt x="10846" y="3387"/>
                    </a:lnTo>
                    <a:close/>
                    <a:moveTo>
                      <a:pt x="10846" y="3387"/>
                    </a:moveTo>
                    <a:lnTo>
                      <a:pt x="10846" y="3387"/>
                    </a:lnTo>
                    <a:lnTo>
                      <a:pt x="10846" y="3387"/>
                    </a:lnTo>
                    <a:close/>
                    <a:moveTo>
                      <a:pt x="10846" y="3331"/>
                    </a:moveTo>
                    <a:lnTo>
                      <a:pt x="10846" y="3331"/>
                    </a:lnTo>
                    <a:lnTo>
                      <a:pt x="10846" y="3331"/>
                    </a:lnTo>
                    <a:close/>
                    <a:moveTo>
                      <a:pt x="1" y="112"/>
                    </a:moveTo>
                    <a:lnTo>
                      <a:pt x="1" y="112"/>
                    </a:lnTo>
                    <a:lnTo>
                      <a:pt x="1" y="112"/>
                    </a:lnTo>
                    <a:lnTo>
                      <a:pt x="1" y="112"/>
                    </a:lnTo>
                    <a:close/>
                    <a:moveTo>
                      <a:pt x="1" y="112"/>
                    </a:moveTo>
                    <a:lnTo>
                      <a:pt x="1" y="112"/>
                    </a:lnTo>
                    <a:lnTo>
                      <a:pt x="1" y="112"/>
                    </a:lnTo>
                    <a:close/>
                    <a:moveTo>
                      <a:pt x="57" y="56"/>
                    </a:moveTo>
                    <a:lnTo>
                      <a:pt x="57" y="112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4028109" y="4832334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239" y="0"/>
                    </a:moveTo>
                    <a:cubicBezTo>
                      <a:pt x="169" y="56"/>
                      <a:pt x="57" y="112"/>
                      <a:pt x="1" y="182"/>
                    </a:cubicBezTo>
                    <a:lnTo>
                      <a:pt x="1" y="182"/>
                    </a:lnTo>
                    <a:cubicBezTo>
                      <a:pt x="57" y="112"/>
                      <a:pt x="169" y="56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3824290" y="4824897"/>
                <a:ext cx="38471" cy="20497"/>
              </a:xfrm>
              <a:custGeom>
                <a:rect b="b" l="l" r="r" t="t"/>
                <a:pathLst>
                  <a:path extrusionOk="0" h="463" w="869">
                    <a:moveTo>
                      <a:pt x="295" y="0"/>
                    </a:moveTo>
                    <a:cubicBezTo>
                      <a:pt x="169" y="0"/>
                      <a:pt x="57" y="56"/>
                      <a:pt x="57" y="112"/>
                    </a:cubicBezTo>
                    <a:cubicBezTo>
                      <a:pt x="1" y="224"/>
                      <a:pt x="169" y="350"/>
                      <a:pt x="351" y="462"/>
                    </a:cubicBezTo>
                    <a:lnTo>
                      <a:pt x="575" y="462"/>
                    </a:lnTo>
                    <a:cubicBezTo>
                      <a:pt x="701" y="462"/>
                      <a:pt x="812" y="406"/>
                      <a:pt x="812" y="350"/>
                    </a:cubicBezTo>
                    <a:cubicBezTo>
                      <a:pt x="868" y="224"/>
                      <a:pt x="701" y="56"/>
                      <a:pt x="5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4074593" y="4700985"/>
                <a:ext cx="17974" cy="12440"/>
              </a:xfrm>
              <a:custGeom>
                <a:rect b="b" l="l" r="r" t="t"/>
                <a:pathLst>
                  <a:path extrusionOk="0" h="281" w="406">
                    <a:moveTo>
                      <a:pt x="238" y="1"/>
                    </a:moveTo>
                    <a:cubicBezTo>
                      <a:pt x="56" y="1"/>
                      <a:pt x="0" y="224"/>
                      <a:pt x="168" y="280"/>
                    </a:cubicBezTo>
                    <a:lnTo>
                      <a:pt x="238" y="280"/>
                    </a:lnTo>
                    <a:cubicBezTo>
                      <a:pt x="350" y="280"/>
                      <a:pt x="406" y="57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3992206" y="4811882"/>
                <a:ext cx="17974" cy="15539"/>
              </a:xfrm>
              <a:custGeom>
                <a:rect b="b" l="l" r="r" t="t"/>
                <a:pathLst>
                  <a:path extrusionOk="0" h="351" w="406">
                    <a:moveTo>
                      <a:pt x="224" y="0"/>
                    </a:moveTo>
                    <a:cubicBezTo>
                      <a:pt x="56" y="0"/>
                      <a:pt x="0" y="224"/>
                      <a:pt x="112" y="294"/>
                    </a:cubicBezTo>
                    <a:cubicBezTo>
                      <a:pt x="168" y="294"/>
                      <a:pt x="168" y="350"/>
                      <a:pt x="168" y="350"/>
                    </a:cubicBezTo>
                    <a:cubicBezTo>
                      <a:pt x="350" y="350"/>
                      <a:pt x="406" y="112"/>
                      <a:pt x="280" y="56"/>
                    </a:cubicBezTo>
                    <a:cubicBezTo>
                      <a:pt x="224" y="56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3806361" y="4783372"/>
                <a:ext cx="20453" cy="15539"/>
              </a:xfrm>
              <a:custGeom>
                <a:rect b="b" l="l" r="r" t="t"/>
                <a:pathLst>
                  <a:path extrusionOk="0" h="351" w="462">
                    <a:moveTo>
                      <a:pt x="224" y="1"/>
                    </a:moveTo>
                    <a:cubicBezTo>
                      <a:pt x="112" y="1"/>
                      <a:pt x="0" y="239"/>
                      <a:pt x="112" y="295"/>
                    </a:cubicBezTo>
                    <a:cubicBezTo>
                      <a:pt x="168" y="295"/>
                      <a:pt x="168" y="351"/>
                      <a:pt x="224" y="351"/>
                    </a:cubicBezTo>
                    <a:cubicBezTo>
                      <a:pt x="350" y="351"/>
                      <a:pt x="462" y="113"/>
                      <a:pt x="280" y="57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4074593" y="4648968"/>
                <a:ext cx="5003" cy="2523"/>
              </a:xfrm>
              <a:custGeom>
                <a:rect b="b" l="l" r="r" t="t"/>
                <a:pathLst>
                  <a:path extrusionOk="0" h="57" w="113">
                    <a:moveTo>
                      <a:pt x="112" y="0"/>
                    </a:moveTo>
                    <a:cubicBezTo>
                      <a:pt x="56" y="0"/>
                      <a:pt x="0" y="56"/>
                      <a:pt x="0" y="56"/>
                    </a:cubicBezTo>
                    <a:cubicBezTo>
                      <a:pt x="56" y="56"/>
                      <a:pt x="56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4074593" y="4648968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112" y="0"/>
                    </a:moveTo>
                    <a:cubicBezTo>
                      <a:pt x="56" y="0"/>
                      <a:pt x="56" y="56"/>
                      <a:pt x="0" y="56"/>
                    </a:cubicBezTo>
                    <a:cubicBezTo>
                      <a:pt x="0" y="126"/>
                      <a:pt x="0" y="182"/>
                      <a:pt x="56" y="182"/>
                    </a:cubicBezTo>
                    <a:lnTo>
                      <a:pt x="112" y="182"/>
                    </a:lnTo>
                    <a:cubicBezTo>
                      <a:pt x="168" y="182"/>
                      <a:pt x="23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4112975" y="4687970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13"/>
                      <a:pt x="127" y="169"/>
                    </a:cubicBezTo>
                    <a:cubicBezTo>
                      <a:pt x="239" y="169"/>
                      <a:pt x="295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3979191" y="4770356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2" y="1"/>
                    </a:moveTo>
                    <a:cubicBezTo>
                      <a:pt x="56" y="1"/>
                      <a:pt x="0" y="113"/>
                      <a:pt x="56" y="183"/>
                    </a:cubicBezTo>
                    <a:lnTo>
                      <a:pt x="112" y="183"/>
                    </a:lnTo>
                    <a:cubicBezTo>
                      <a:pt x="224" y="183"/>
                      <a:pt x="29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4025630" y="4502125"/>
                <a:ext cx="9961" cy="9961"/>
              </a:xfrm>
              <a:custGeom>
                <a:rect b="b" l="l" r="r" t="t"/>
                <a:pathLst>
                  <a:path extrusionOk="0" h="225" w="225">
                    <a:moveTo>
                      <a:pt x="113" y="1"/>
                    </a:moveTo>
                    <a:cubicBezTo>
                      <a:pt x="57" y="1"/>
                      <a:pt x="1" y="113"/>
                      <a:pt x="57" y="169"/>
                    </a:cubicBezTo>
                    <a:cubicBezTo>
                      <a:pt x="57" y="225"/>
                      <a:pt x="113" y="225"/>
                      <a:pt x="113" y="225"/>
                    </a:cubicBezTo>
                    <a:cubicBezTo>
                      <a:pt x="169" y="225"/>
                      <a:pt x="225" y="57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4017573" y="4757341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9" y="1"/>
                    </a:moveTo>
                    <a:cubicBezTo>
                      <a:pt x="57" y="1"/>
                      <a:pt x="1" y="239"/>
                      <a:pt x="183" y="295"/>
                    </a:cubicBezTo>
                    <a:lnTo>
                      <a:pt x="239" y="295"/>
                    </a:lnTo>
                    <a:cubicBezTo>
                      <a:pt x="351" y="295"/>
                      <a:pt x="407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4090043" y="4553566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9" y="0"/>
                    </a:moveTo>
                    <a:cubicBezTo>
                      <a:pt x="113" y="0"/>
                      <a:pt x="1" y="182"/>
                      <a:pt x="169" y="294"/>
                    </a:cubicBezTo>
                    <a:lnTo>
                      <a:pt x="239" y="294"/>
                    </a:lnTo>
                    <a:cubicBezTo>
                      <a:pt x="351" y="294"/>
                      <a:pt x="463" y="112"/>
                      <a:pt x="351" y="56"/>
                    </a:cubicBezTo>
                    <a:cubicBezTo>
                      <a:pt x="295" y="0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4028109" y="4708423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1"/>
                    </a:moveTo>
                    <a:cubicBezTo>
                      <a:pt x="1" y="1"/>
                      <a:pt x="1" y="182"/>
                      <a:pt x="113" y="238"/>
                    </a:cubicBezTo>
                    <a:cubicBezTo>
                      <a:pt x="239" y="238"/>
                      <a:pt x="295" y="56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3880690" y="4801345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6" y="1"/>
                    </a:moveTo>
                    <a:cubicBezTo>
                      <a:pt x="70" y="1"/>
                      <a:pt x="0" y="112"/>
                      <a:pt x="126" y="182"/>
                    </a:cubicBezTo>
                    <a:cubicBezTo>
                      <a:pt x="238" y="182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3731367" y="4453206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0"/>
                    </a:moveTo>
                    <a:cubicBezTo>
                      <a:pt x="1" y="0"/>
                      <a:pt x="1" y="168"/>
                      <a:pt x="113" y="224"/>
                    </a:cubicBezTo>
                    <a:cubicBezTo>
                      <a:pt x="225" y="224"/>
                      <a:pt x="295" y="56"/>
                      <a:pt x="169" y="56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4069635" y="4747469"/>
                <a:ext cx="12440" cy="7437"/>
              </a:xfrm>
              <a:custGeom>
                <a:rect b="b" l="l" r="r" t="t"/>
                <a:pathLst>
                  <a:path extrusionOk="0" h="168" w="281">
                    <a:moveTo>
                      <a:pt x="112" y="0"/>
                    </a:moveTo>
                    <a:cubicBezTo>
                      <a:pt x="56" y="0"/>
                      <a:pt x="0" y="168"/>
                      <a:pt x="112" y="168"/>
                    </a:cubicBezTo>
                    <a:lnTo>
                      <a:pt x="168" y="168"/>
                    </a:lnTo>
                    <a:cubicBezTo>
                      <a:pt x="224" y="168"/>
                      <a:pt x="280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4041125" y="4793908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68" y="1"/>
                    </a:moveTo>
                    <a:cubicBezTo>
                      <a:pt x="56" y="1"/>
                      <a:pt x="1" y="113"/>
                      <a:pt x="112" y="169"/>
                    </a:cubicBezTo>
                    <a:lnTo>
                      <a:pt x="168" y="169"/>
                    </a:lnTo>
                    <a:cubicBezTo>
                      <a:pt x="224" y="169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3937666" y="4809403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57" y="0"/>
                      <a:pt x="1" y="112"/>
                      <a:pt x="57" y="168"/>
                    </a:cubicBezTo>
                    <a:lnTo>
                      <a:pt x="113" y="168"/>
                    </a:lnTo>
                    <a:cubicBezTo>
                      <a:pt x="239" y="168"/>
                      <a:pt x="294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3710339" y="4759820"/>
                <a:ext cx="13015" cy="8101"/>
              </a:xfrm>
              <a:custGeom>
                <a:rect b="b" l="l" r="r" t="t"/>
                <a:pathLst>
                  <a:path extrusionOk="0" h="183" w="294">
                    <a:moveTo>
                      <a:pt x="182" y="1"/>
                    </a:moveTo>
                    <a:cubicBezTo>
                      <a:pt x="70" y="1"/>
                      <a:pt x="0" y="183"/>
                      <a:pt x="126" y="183"/>
                    </a:cubicBezTo>
                    <a:lnTo>
                      <a:pt x="182" y="183"/>
                    </a:lnTo>
                    <a:cubicBezTo>
                      <a:pt x="238" y="183"/>
                      <a:pt x="294" y="7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4110496" y="4604964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7" y="1"/>
                    </a:moveTo>
                    <a:cubicBezTo>
                      <a:pt x="57" y="1"/>
                      <a:pt x="1" y="183"/>
                      <a:pt x="127" y="183"/>
                    </a:cubicBezTo>
                    <a:lnTo>
                      <a:pt x="183" y="183"/>
                    </a:lnTo>
                    <a:cubicBezTo>
                      <a:pt x="239" y="183"/>
                      <a:pt x="295" y="7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4092522" y="4507083"/>
                <a:ext cx="10581" cy="10581"/>
              </a:xfrm>
              <a:custGeom>
                <a:rect b="b" l="l" r="r" t="t"/>
                <a:pathLst>
                  <a:path extrusionOk="0" h="239" w="239">
                    <a:moveTo>
                      <a:pt x="113" y="1"/>
                    </a:moveTo>
                    <a:cubicBezTo>
                      <a:pt x="57" y="1"/>
                      <a:pt x="1" y="183"/>
                      <a:pt x="57" y="239"/>
                    </a:cubicBezTo>
                    <a:lnTo>
                      <a:pt x="113" y="239"/>
                    </a:lnTo>
                    <a:cubicBezTo>
                      <a:pt x="183" y="239"/>
                      <a:pt x="239" y="113"/>
                      <a:pt x="183" y="57"/>
                    </a:cubicBez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4116074" y="4641531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9" y="0"/>
                    </a:moveTo>
                    <a:cubicBezTo>
                      <a:pt x="57" y="0"/>
                      <a:pt x="1" y="294"/>
                      <a:pt x="169" y="350"/>
                    </a:cubicBezTo>
                    <a:cubicBezTo>
                      <a:pt x="351" y="350"/>
                      <a:pt x="407" y="112"/>
                      <a:pt x="225" y="56"/>
                    </a:cubicBezTo>
                    <a:cubicBezTo>
                      <a:pt x="225" y="56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3689886" y="4610542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82" y="1"/>
                    </a:moveTo>
                    <a:cubicBezTo>
                      <a:pt x="56" y="1"/>
                      <a:pt x="0" y="224"/>
                      <a:pt x="182" y="294"/>
                    </a:cubicBezTo>
                    <a:cubicBezTo>
                      <a:pt x="350" y="294"/>
                      <a:pt x="406" y="57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3705381" y="4669996"/>
                <a:ext cx="13015" cy="7482"/>
              </a:xfrm>
              <a:custGeom>
                <a:rect b="b" l="l" r="r" t="t"/>
                <a:pathLst>
                  <a:path extrusionOk="0" h="169" w="294">
                    <a:moveTo>
                      <a:pt x="112" y="1"/>
                    </a:moveTo>
                    <a:cubicBezTo>
                      <a:pt x="56" y="1"/>
                      <a:pt x="0" y="169"/>
                      <a:pt x="112" y="169"/>
                    </a:cubicBezTo>
                    <a:lnTo>
                      <a:pt x="182" y="169"/>
                    </a:lnTo>
                    <a:cubicBezTo>
                      <a:pt x="238" y="169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3728888" y="4705944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" y="1"/>
                    </a:moveTo>
                    <a:cubicBezTo>
                      <a:pt x="113" y="57"/>
                      <a:pt x="169" y="112"/>
                      <a:pt x="225" y="168"/>
                    </a:cubicBezTo>
                    <a:cubicBezTo>
                      <a:pt x="225" y="112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3723310" y="4705944"/>
                <a:ext cx="15539" cy="13060"/>
              </a:xfrm>
              <a:custGeom>
                <a:rect b="b" l="l" r="r" t="t"/>
                <a:pathLst>
                  <a:path extrusionOk="0" h="295" w="351">
                    <a:moveTo>
                      <a:pt x="127" y="1"/>
                    </a:moveTo>
                    <a:lnTo>
                      <a:pt x="127" y="1"/>
                    </a:lnTo>
                    <a:cubicBezTo>
                      <a:pt x="57" y="57"/>
                      <a:pt x="1" y="238"/>
                      <a:pt x="183" y="294"/>
                    </a:cubicBezTo>
                    <a:cubicBezTo>
                      <a:pt x="295" y="294"/>
                      <a:pt x="295" y="238"/>
                      <a:pt x="351" y="168"/>
                    </a:cubicBezTo>
                    <a:cubicBezTo>
                      <a:pt x="295" y="112"/>
                      <a:pt x="239" y="57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3751820" y="4798866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83" y="1"/>
                    </a:moveTo>
                    <a:cubicBezTo>
                      <a:pt x="57" y="1"/>
                      <a:pt x="1" y="238"/>
                      <a:pt x="183" y="294"/>
                    </a:cubicBezTo>
                    <a:lnTo>
                      <a:pt x="183" y="350"/>
                    </a:lnTo>
                    <a:cubicBezTo>
                      <a:pt x="350" y="350"/>
                      <a:pt x="406" y="57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3658897" y="4654546"/>
                <a:ext cx="20497" cy="12396"/>
              </a:xfrm>
              <a:custGeom>
                <a:rect b="b" l="l" r="r" t="t"/>
                <a:pathLst>
                  <a:path extrusionOk="0" h="280" w="463">
                    <a:moveTo>
                      <a:pt x="239" y="0"/>
                    </a:moveTo>
                    <a:cubicBezTo>
                      <a:pt x="57" y="0"/>
                      <a:pt x="1" y="224"/>
                      <a:pt x="183" y="280"/>
                    </a:cubicBezTo>
                    <a:lnTo>
                      <a:pt x="239" y="280"/>
                    </a:lnTo>
                    <a:cubicBezTo>
                      <a:pt x="406" y="280"/>
                      <a:pt x="462" y="56"/>
                      <a:pt x="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3697944" y="4556045"/>
                <a:ext cx="9961" cy="8101"/>
              </a:xfrm>
              <a:custGeom>
                <a:rect b="b" l="l" r="r" t="t"/>
                <a:pathLst>
                  <a:path extrusionOk="0" h="183" w="225">
                    <a:moveTo>
                      <a:pt x="112" y="0"/>
                    </a:moveTo>
                    <a:cubicBezTo>
                      <a:pt x="0" y="0"/>
                      <a:pt x="0" y="182"/>
                      <a:pt x="112" y="182"/>
                    </a:cubicBezTo>
                    <a:cubicBezTo>
                      <a:pt x="224" y="182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4056619" y="4592568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2" y="1"/>
                    </a:moveTo>
                    <a:cubicBezTo>
                      <a:pt x="56" y="1"/>
                      <a:pt x="0" y="169"/>
                      <a:pt x="112" y="169"/>
                    </a:cubicBezTo>
                    <a:cubicBezTo>
                      <a:pt x="224" y="169"/>
                      <a:pt x="29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3674392" y="4522577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2" y="1"/>
                    </a:moveTo>
                    <a:cubicBezTo>
                      <a:pt x="0" y="1"/>
                      <a:pt x="0" y="182"/>
                      <a:pt x="112" y="238"/>
                    </a:cubicBezTo>
                    <a:cubicBezTo>
                      <a:pt x="238" y="238"/>
                      <a:pt x="294" y="56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4030588" y="4664418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57" y="1"/>
                    </a:moveTo>
                    <a:cubicBezTo>
                      <a:pt x="1" y="1"/>
                      <a:pt x="1" y="57"/>
                      <a:pt x="57" y="127"/>
                    </a:cubicBezTo>
                    <a:cubicBezTo>
                      <a:pt x="113" y="127"/>
                      <a:pt x="183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3891226" y="4648968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112" y="0"/>
                    </a:moveTo>
                    <a:cubicBezTo>
                      <a:pt x="56" y="0"/>
                      <a:pt x="0" y="56"/>
                      <a:pt x="112" y="126"/>
                    </a:cubicBezTo>
                    <a:cubicBezTo>
                      <a:pt x="182" y="126"/>
                      <a:pt x="182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3782809" y="4666897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112" y="1"/>
                    </a:moveTo>
                    <a:cubicBezTo>
                      <a:pt x="56" y="1"/>
                      <a:pt x="0" y="127"/>
                      <a:pt x="112" y="127"/>
                    </a:cubicBezTo>
                    <a:cubicBezTo>
                      <a:pt x="182" y="127"/>
                      <a:pt x="18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3953160" y="4538072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2" y="0"/>
                    </a:moveTo>
                    <a:cubicBezTo>
                      <a:pt x="56" y="0"/>
                      <a:pt x="0" y="112"/>
                      <a:pt x="56" y="112"/>
                    </a:cubicBezTo>
                    <a:lnTo>
                      <a:pt x="112" y="112"/>
                    </a:lnTo>
                    <a:cubicBezTo>
                      <a:pt x="182" y="112"/>
                      <a:pt x="182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3795825" y="4731974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6" y="0"/>
                    </a:moveTo>
                    <a:cubicBezTo>
                      <a:pt x="0" y="0"/>
                      <a:pt x="0" y="112"/>
                      <a:pt x="56" y="112"/>
                    </a:cubicBezTo>
                    <a:cubicBezTo>
                      <a:pt x="112" y="112"/>
                      <a:pt x="168" y="56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3927129" y="4752427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127" y="0"/>
                    </a:moveTo>
                    <a:cubicBezTo>
                      <a:pt x="1" y="0"/>
                      <a:pt x="1" y="56"/>
                      <a:pt x="71" y="112"/>
                    </a:cubicBezTo>
                    <a:lnTo>
                      <a:pt x="127" y="112"/>
                    </a:lnTo>
                    <a:cubicBezTo>
                      <a:pt x="183" y="112"/>
                      <a:pt x="18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3837306" y="4692928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3" y="1"/>
                    </a:moveTo>
                    <a:cubicBezTo>
                      <a:pt x="1" y="1"/>
                      <a:pt x="1" y="113"/>
                      <a:pt x="57" y="113"/>
                    </a:cubicBezTo>
                    <a:lnTo>
                      <a:pt x="113" y="113"/>
                    </a:lnTo>
                    <a:cubicBezTo>
                      <a:pt x="169" y="11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3865196" y="4726396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70" y="0"/>
                    </a:moveTo>
                    <a:cubicBezTo>
                      <a:pt x="0" y="0"/>
                      <a:pt x="0" y="126"/>
                      <a:pt x="70" y="126"/>
                    </a:cubicBezTo>
                    <a:cubicBezTo>
                      <a:pt x="182" y="126"/>
                      <a:pt x="182" y="5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3932707" y="4687970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7" y="1"/>
                    </a:moveTo>
                    <a:cubicBezTo>
                      <a:pt x="1" y="1"/>
                      <a:pt x="1" y="113"/>
                      <a:pt x="57" y="113"/>
                    </a:cubicBezTo>
                    <a:lnTo>
                      <a:pt x="113" y="113"/>
                    </a:lnTo>
                    <a:cubicBezTo>
                      <a:pt x="169" y="113"/>
                      <a:pt x="169" y="57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35"/>
              <p:cNvSpPr/>
              <p:nvPr/>
            </p:nvSpPr>
            <p:spPr>
              <a:xfrm>
                <a:off x="3984149" y="4617979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6" y="0"/>
                    </a:moveTo>
                    <a:cubicBezTo>
                      <a:pt x="0" y="0"/>
                      <a:pt x="0" y="126"/>
                      <a:pt x="56" y="182"/>
                    </a:cubicBezTo>
                    <a:cubicBezTo>
                      <a:pt x="112" y="182"/>
                      <a:pt x="182" y="56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35"/>
              <p:cNvSpPr/>
              <p:nvPr/>
            </p:nvSpPr>
            <p:spPr>
              <a:xfrm>
                <a:off x="3976712" y="4661984"/>
                <a:ext cx="7482" cy="4958"/>
              </a:xfrm>
              <a:custGeom>
                <a:rect b="b" l="l" r="r" t="t"/>
                <a:pathLst>
                  <a:path extrusionOk="0" h="112" w="169">
                    <a:moveTo>
                      <a:pt x="112" y="0"/>
                    </a:moveTo>
                    <a:cubicBezTo>
                      <a:pt x="56" y="0"/>
                      <a:pt x="0" y="112"/>
                      <a:pt x="56" y="112"/>
                    </a:cubicBezTo>
                    <a:lnTo>
                      <a:pt x="112" y="112"/>
                    </a:lnTo>
                    <a:cubicBezTo>
                      <a:pt x="168" y="112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35"/>
              <p:cNvSpPr/>
              <p:nvPr/>
            </p:nvSpPr>
            <p:spPr>
              <a:xfrm>
                <a:off x="3971134" y="4468701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26" y="0"/>
                    </a:moveTo>
                    <a:cubicBezTo>
                      <a:pt x="56" y="0"/>
                      <a:pt x="0" y="112"/>
                      <a:pt x="126" y="112"/>
                    </a:cubicBezTo>
                    <a:cubicBezTo>
                      <a:pt x="182" y="112"/>
                      <a:pt x="182" y="5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35"/>
              <p:cNvSpPr/>
              <p:nvPr/>
            </p:nvSpPr>
            <p:spPr>
              <a:xfrm>
                <a:off x="4105538" y="4734454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1" y="0"/>
                      <a:pt x="1" y="112"/>
                      <a:pt x="57" y="168"/>
                    </a:cubicBezTo>
                    <a:cubicBezTo>
                      <a:pt x="113" y="168"/>
                      <a:pt x="169" y="56"/>
                      <a:pt x="57" y="5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35"/>
              <p:cNvSpPr/>
              <p:nvPr/>
            </p:nvSpPr>
            <p:spPr>
              <a:xfrm>
                <a:off x="3906677" y="4840392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3" y="0"/>
                    </a:moveTo>
                    <a:cubicBezTo>
                      <a:pt x="57" y="0"/>
                      <a:pt x="1" y="112"/>
                      <a:pt x="57" y="112"/>
                    </a:cubicBezTo>
                    <a:lnTo>
                      <a:pt x="113" y="112"/>
                    </a:lnTo>
                    <a:cubicBezTo>
                      <a:pt x="183" y="112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35"/>
              <p:cNvSpPr/>
              <p:nvPr/>
            </p:nvSpPr>
            <p:spPr>
              <a:xfrm>
                <a:off x="4066536" y="4533114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70" y="0"/>
                    </a:moveTo>
                    <a:cubicBezTo>
                      <a:pt x="0" y="0"/>
                      <a:pt x="0" y="112"/>
                      <a:pt x="70" y="112"/>
                    </a:cubicBezTo>
                    <a:cubicBezTo>
                      <a:pt x="182" y="112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35"/>
              <p:cNvSpPr/>
              <p:nvPr/>
            </p:nvSpPr>
            <p:spPr>
              <a:xfrm>
                <a:off x="4004558" y="456410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71" y="0"/>
                    </a:moveTo>
                    <a:cubicBezTo>
                      <a:pt x="1" y="0"/>
                      <a:pt x="1" y="112"/>
                      <a:pt x="71" y="112"/>
                    </a:cubicBezTo>
                    <a:cubicBezTo>
                      <a:pt x="183" y="112"/>
                      <a:pt x="183" y="56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35"/>
              <p:cNvSpPr/>
              <p:nvPr/>
            </p:nvSpPr>
            <p:spPr>
              <a:xfrm>
                <a:off x="3906677" y="4548608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113" y="0"/>
                    </a:moveTo>
                    <a:cubicBezTo>
                      <a:pt x="57" y="0"/>
                      <a:pt x="1" y="112"/>
                      <a:pt x="57" y="168"/>
                    </a:cubicBezTo>
                    <a:lnTo>
                      <a:pt x="113" y="168"/>
                    </a:lnTo>
                    <a:cubicBezTo>
                      <a:pt x="183" y="168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35"/>
              <p:cNvSpPr/>
              <p:nvPr/>
            </p:nvSpPr>
            <p:spPr>
              <a:xfrm>
                <a:off x="3919692" y="4595047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7" y="1"/>
                    </a:moveTo>
                    <a:cubicBezTo>
                      <a:pt x="1" y="1"/>
                      <a:pt x="1" y="113"/>
                      <a:pt x="57" y="113"/>
                    </a:cubicBezTo>
                    <a:cubicBezTo>
                      <a:pt x="113" y="11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35"/>
              <p:cNvSpPr/>
              <p:nvPr/>
            </p:nvSpPr>
            <p:spPr>
              <a:xfrm>
                <a:off x="3870774" y="4589469"/>
                <a:ext cx="7482" cy="5622"/>
              </a:xfrm>
              <a:custGeom>
                <a:rect b="b" l="l" r="r" t="t"/>
                <a:pathLst>
                  <a:path extrusionOk="0" h="127" w="169">
                    <a:moveTo>
                      <a:pt x="56" y="1"/>
                    </a:moveTo>
                    <a:cubicBezTo>
                      <a:pt x="0" y="1"/>
                      <a:pt x="0" y="71"/>
                      <a:pt x="56" y="127"/>
                    </a:cubicBezTo>
                    <a:cubicBezTo>
                      <a:pt x="168" y="12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35"/>
              <p:cNvSpPr/>
              <p:nvPr/>
            </p:nvSpPr>
            <p:spPr>
              <a:xfrm>
                <a:off x="3883789" y="4440191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6" y="0"/>
                    </a:moveTo>
                    <a:cubicBezTo>
                      <a:pt x="0" y="0"/>
                      <a:pt x="0" y="112"/>
                      <a:pt x="56" y="112"/>
                    </a:cubicBezTo>
                    <a:lnTo>
                      <a:pt x="56" y="168"/>
                    </a:lnTo>
                    <a:cubicBezTo>
                      <a:pt x="168" y="168"/>
                      <a:pt x="168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35"/>
              <p:cNvSpPr/>
              <p:nvPr/>
            </p:nvSpPr>
            <p:spPr>
              <a:xfrm>
                <a:off x="3829248" y="4623557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lnTo>
                      <a:pt x="57" y="168"/>
                    </a:lnTo>
                    <a:cubicBezTo>
                      <a:pt x="113" y="168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35"/>
              <p:cNvSpPr/>
              <p:nvPr/>
            </p:nvSpPr>
            <p:spPr>
              <a:xfrm>
                <a:off x="3886268" y="4486630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2" y="1"/>
                    </a:moveTo>
                    <a:cubicBezTo>
                      <a:pt x="56" y="1"/>
                      <a:pt x="0" y="113"/>
                      <a:pt x="112" y="113"/>
                    </a:cubicBezTo>
                    <a:cubicBezTo>
                      <a:pt x="168" y="113"/>
                      <a:pt x="168" y="57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35"/>
              <p:cNvSpPr/>
              <p:nvPr/>
            </p:nvSpPr>
            <p:spPr>
              <a:xfrm>
                <a:off x="3937666" y="4445149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3" y="0"/>
                    </a:moveTo>
                    <a:cubicBezTo>
                      <a:pt x="57" y="0"/>
                      <a:pt x="1" y="112"/>
                      <a:pt x="57" y="112"/>
                    </a:cubicBezTo>
                    <a:lnTo>
                      <a:pt x="113" y="112"/>
                    </a:lnTo>
                    <a:cubicBezTo>
                      <a:pt x="183" y="112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35"/>
              <p:cNvSpPr/>
              <p:nvPr/>
            </p:nvSpPr>
            <p:spPr>
              <a:xfrm>
                <a:off x="3762356" y="4582032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2" y="1"/>
                    </a:moveTo>
                    <a:cubicBezTo>
                      <a:pt x="56" y="1"/>
                      <a:pt x="1" y="57"/>
                      <a:pt x="56" y="113"/>
                    </a:cubicBezTo>
                    <a:lnTo>
                      <a:pt x="112" y="113"/>
                    </a:lnTo>
                    <a:cubicBezTo>
                      <a:pt x="168" y="113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35"/>
              <p:cNvSpPr/>
              <p:nvPr/>
            </p:nvSpPr>
            <p:spPr>
              <a:xfrm>
                <a:off x="3818712" y="4455685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27" y="0"/>
                    </a:moveTo>
                    <a:cubicBezTo>
                      <a:pt x="71" y="0"/>
                      <a:pt x="1" y="112"/>
                      <a:pt x="127" y="112"/>
                    </a:cubicBezTo>
                    <a:cubicBezTo>
                      <a:pt x="183" y="112"/>
                      <a:pt x="183" y="56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3738805" y="453559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cubicBezTo>
                      <a:pt x="127" y="112"/>
                      <a:pt x="18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4064057" y="4484151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1"/>
                    </a:moveTo>
                    <a:cubicBezTo>
                      <a:pt x="0" y="1"/>
                      <a:pt x="0" y="113"/>
                      <a:pt x="56" y="113"/>
                    </a:cubicBezTo>
                    <a:cubicBezTo>
                      <a:pt x="126" y="113"/>
                      <a:pt x="182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3855279" y="4540551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56" y="0"/>
                    </a:moveTo>
                    <a:cubicBezTo>
                      <a:pt x="1" y="0"/>
                      <a:pt x="1" y="126"/>
                      <a:pt x="56" y="126"/>
                    </a:cubicBezTo>
                    <a:lnTo>
                      <a:pt x="56" y="182"/>
                    </a:lnTo>
                    <a:cubicBezTo>
                      <a:pt x="112" y="182"/>
                      <a:pt x="168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3800783" y="4507083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126" y="1"/>
                    </a:moveTo>
                    <a:cubicBezTo>
                      <a:pt x="0" y="1"/>
                      <a:pt x="0" y="113"/>
                      <a:pt x="56" y="183"/>
                    </a:cubicBezTo>
                    <a:lnTo>
                      <a:pt x="126" y="183"/>
                    </a:lnTo>
                    <a:cubicBezTo>
                      <a:pt x="182" y="183"/>
                      <a:pt x="182" y="5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3816233" y="4569061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cubicBezTo>
                      <a:pt x="127" y="112"/>
                      <a:pt x="18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3746862" y="4496547"/>
                <a:ext cx="7482" cy="5622"/>
              </a:xfrm>
              <a:custGeom>
                <a:rect b="b" l="l" r="r" t="t"/>
                <a:pathLst>
                  <a:path extrusionOk="0" h="127" w="169">
                    <a:moveTo>
                      <a:pt x="57" y="1"/>
                    </a:moveTo>
                    <a:cubicBezTo>
                      <a:pt x="1" y="1"/>
                      <a:pt x="1" y="127"/>
                      <a:pt x="57" y="127"/>
                    </a:cubicBezTo>
                    <a:cubicBezTo>
                      <a:pt x="113" y="127"/>
                      <a:pt x="169" y="7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3984149" y="4721438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0"/>
                    </a:moveTo>
                    <a:cubicBezTo>
                      <a:pt x="0" y="0"/>
                      <a:pt x="0" y="56"/>
                      <a:pt x="56" y="112"/>
                    </a:cubicBezTo>
                    <a:cubicBezTo>
                      <a:pt x="112" y="112"/>
                      <a:pt x="18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3707860" y="4502125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1"/>
                    </a:moveTo>
                    <a:cubicBezTo>
                      <a:pt x="0" y="1"/>
                      <a:pt x="0" y="113"/>
                      <a:pt x="56" y="113"/>
                    </a:cubicBezTo>
                    <a:cubicBezTo>
                      <a:pt x="182" y="113"/>
                      <a:pt x="182" y="5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35"/>
              <p:cNvSpPr/>
              <p:nvPr/>
            </p:nvSpPr>
            <p:spPr>
              <a:xfrm>
                <a:off x="3736326" y="4633474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7" y="0"/>
                    </a:moveTo>
                    <a:cubicBezTo>
                      <a:pt x="1" y="0"/>
                      <a:pt x="1" y="126"/>
                      <a:pt x="57" y="182"/>
                    </a:cubicBezTo>
                    <a:cubicBezTo>
                      <a:pt x="113" y="182"/>
                      <a:pt x="183" y="56"/>
                      <a:pt x="57" y="5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35"/>
              <p:cNvSpPr/>
              <p:nvPr/>
            </p:nvSpPr>
            <p:spPr>
              <a:xfrm>
                <a:off x="3679350" y="470594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6" y="1"/>
                    </a:moveTo>
                    <a:cubicBezTo>
                      <a:pt x="70" y="1"/>
                      <a:pt x="0" y="168"/>
                      <a:pt x="126" y="238"/>
                    </a:cubicBezTo>
                    <a:cubicBezTo>
                      <a:pt x="238" y="238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35"/>
              <p:cNvSpPr/>
              <p:nvPr/>
            </p:nvSpPr>
            <p:spPr>
              <a:xfrm>
                <a:off x="3749341" y="4757341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3" y="1"/>
                    </a:moveTo>
                    <a:cubicBezTo>
                      <a:pt x="57" y="1"/>
                      <a:pt x="1" y="183"/>
                      <a:pt x="113" y="183"/>
                    </a:cubicBezTo>
                    <a:lnTo>
                      <a:pt x="169" y="183"/>
                    </a:lnTo>
                    <a:cubicBezTo>
                      <a:pt x="239" y="183"/>
                      <a:pt x="295" y="57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1" name="Google Shape;1671;p35"/>
            <p:cNvGrpSpPr/>
            <p:nvPr/>
          </p:nvGrpSpPr>
          <p:grpSpPr>
            <a:xfrm rot="-3483820">
              <a:off x="8146745" y="4503131"/>
              <a:ext cx="369548" cy="59474"/>
              <a:chOff x="3769794" y="4398666"/>
              <a:chExt cx="242865" cy="39090"/>
            </a:xfrm>
          </p:grpSpPr>
          <p:sp>
            <p:nvSpPr>
              <p:cNvPr id="1672" name="Google Shape;1672;p35"/>
              <p:cNvSpPr/>
              <p:nvPr/>
            </p:nvSpPr>
            <p:spPr>
              <a:xfrm>
                <a:off x="3976712" y="4414160"/>
                <a:ext cx="35947" cy="15539"/>
              </a:xfrm>
              <a:custGeom>
                <a:rect b="b" l="l" r="r" t="t"/>
                <a:pathLst>
                  <a:path extrusionOk="0" h="351" w="812">
                    <a:moveTo>
                      <a:pt x="0" y="1"/>
                    </a:moveTo>
                    <a:cubicBezTo>
                      <a:pt x="0" y="57"/>
                      <a:pt x="0" y="113"/>
                      <a:pt x="56" y="113"/>
                    </a:cubicBezTo>
                    <a:cubicBezTo>
                      <a:pt x="280" y="183"/>
                      <a:pt x="462" y="295"/>
                      <a:pt x="700" y="351"/>
                    </a:cubicBezTo>
                    <a:lnTo>
                      <a:pt x="756" y="351"/>
                    </a:lnTo>
                    <a:cubicBezTo>
                      <a:pt x="812" y="295"/>
                      <a:pt x="756" y="295"/>
                      <a:pt x="756" y="239"/>
                    </a:cubicBezTo>
                    <a:cubicBezTo>
                      <a:pt x="518" y="183"/>
                      <a:pt x="280" y="57"/>
                      <a:pt x="1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35"/>
              <p:cNvSpPr/>
              <p:nvPr/>
            </p:nvSpPr>
            <p:spPr>
              <a:xfrm>
                <a:off x="3922171" y="4398666"/>
                <a:ext cx="35992" cy="13060"/>
              </a:xfrm>
              <a:custGeom>
                <a:rect b="b" l="l" r="r" t="t"/>
                <a:pathLst>
                  <a:path extrusionOk="0" h="295" w="813">
                    <a:moveTo>
                      <a:pt x="57" y="1"/>
                    </a:moveTo>
                    <a:cubicBezTo>
                      <a:pt x="1" y="1"/>
                      <a:pt x="1" y="57"/>
                      <a:pt x="1" y="57"/>
                    </a:cubicBezTo>
                    <a:cubicBezTo>
                      <a:pt x="1" y="113"/>
                      <a:pt x="1" y="183"/>
                      <a:pt x="57" y="183"/>
                    </a:cubicBezTo>
                    <a:cubicBezTo>
                      <a:pt x="295" y="183"/>
                      <a:pt x="533" y="239"/>
                      <a:pt x="756" y="295"/>
                    </a:cubicBezTo>
                    <a:cubicBezTo>
                      <a:pt x="756" y="295"/>
                      <a:pt x="812" y="295"/>
                      <a:pt x="812" y="239"/>
                    </a:cubicBezTo>
                    <a:cubicBezTo>
                      <a:pt x="812" y="239"/>
                      <a:pt x="812" y="183"/>
                      <a:pt x="756" y="183"/>
                    </a:cubicBezTo>
                    <a:cubicBezTo>
                      <a:pt x="533" y="113"/>
                      <a:pt x="295" y="57"/>
                      <a:pt x="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35"/>
              <p:cNvSpPr/>
              <p:nvPr/>
            </p:nvSpPr>
            <p:spPr>
              <a:xfrm>
                <a:off x="3769794" y="4398666"/>
                <a:ext cx="118998" cy="39090"/>
              </a:xfrm>
              <a:custGeom>
                <a:rect b="b" l="l" r="r" t="t"/>
                <a:pathLst>
                  <a:path extrusionOk="0" h="883" w="2688">
                    <a:moveTo>
                      <a:pt x="2631" y="1"/>
                    </a:moveTo>
                    <a:cubicBezTo>
                      <a:pt x="1050" y="1"/>
                      <a:pt x="56" y="756"/>
                      <a:pt x="56" y="756"/>
                    </a:cubicBezTo>
                    <a:cubicBezTo>
                      <a:pt x="0" y="812"/>
                      <a:pt x="0" y="812"/>
                      <a:pt x="0" y="882"/>
                    </a:cubicBezTo>
                    <a:lnTo>
                      <a:pt x="126" y="882"/>
                    </a:lnTo>
                    <a:cubicBezTo>
                      <a:pt x="126" y="882"/>
                      <a:pt x="1050" y="183"/>
                      <a:pt x="2631" y="113"/>
                    </a:cubicBezTo>
                    <a:lnTo>
                      <a:pt x="2687" y="57"/>
                    </a:lnTo>
                    <a:cubicBezTo>
                      <a:pt x="2687" y="1"/>
                      <a:pt x="2631" y="1"/>
                      <a:pt x="26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75" name="Google Shape;1675;p35"/>
            <p:cNvSpPr/>
            <p:nvPr/>
          </p:nvSpPr>
          <p:spPr>
            <a:xfrm rot="-3483815">
              <a:off x="8740039" y="4537129"/>
              <a:ext cx="342262" cy="255476"/>
            </a:xfrm>
            <a:custGeom>
              <a:rect b="b" l="l" r="r" t="t"/>
              <a:pathLst>
                <a:path extrusionOk="0" h="3793" w="5081">
                  <a:moveTo>
                    <a:pt x="2744" y="3093"/>
                  </a:moveTo>
                  <a:cubicBezTo>
                    <a:pt x="1932" y="3555"/>
                    <a:pt x="994" y="3793"/>
                    <a:pt x="1" y="3793"/>
                  </a:cubicBezTo>
                  <a:cubicBezTo>
                    <a:pt x="994" y="3793"/>
                    <a:pt x="1932" y="3555"/>
                    <a:pt x="2744" y="3093"/>
                  </a:cubicBezTo>
                  <a:lnTo>
                    <a:pt x="2744" y="3093"/>
                  </a:lnTo>
                  <a:close/>
                  <a:moveTo>
                    <a:pt x="5081" y="113"/>
                  </a:moveTo>
                  <a:cubicBezTo>
                    <a:pt x="4661" y="1344"/>
                    <a:pt x="3905" y="2323"/>
                    <a:pt x="2982" y="2911"/>
                  </a:cubicBezTo>
                  <a:lnTo>
                    <a:pt x="2982" y="2911"/>
                  </a:lnTo>
                  <a:cubicBezTo>
                    <a:pt x="3905" y="2323"/>
                    <a:pt x="4661" y="1344"/>
                    <a:pt x="5081" y="113"/>
                  </a:cubicBezTo>
                  <a:close/>
                  <a:moveTo>
                    <a:pt x="5081" y="113"/>
                  </a:moveTo>
                  <a:lnTo>
                    <a:pt x="5081" y="113"/>
                  </a:lnTo>
                  <a:lnTo>
                    <a:pt x="5081" y="113"/>
                  </a:lnTo>
                  <a:lnTo>
                    <a:pt x="5081" y="113"/>
                  </a:lnTo>
                  <a:lnTo>
                    <a:pt x="5081" y="113"/>
                  </a:lnTo>
                  <a:close/>
                  <a:moveTo>
                    <a:pt x="5081" y="57"/>
                  </a:moveTo>
                  <a:lnTo>
                    <a:pt x="5081" y="113"/>
                  </a:lnTo>
                  <a:lnTo>
                    <a:pt x="5081" y="113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1"/>
                  </a:moveTo>
                  <a:lnTo>
                    <a:pt x="5081" y="1"/>
                  </a:lnTo>
                  <a:lnTo>
                    <a:pt x="50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0" name="Shape 4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1" name="Google Shape;4601;p53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2" name="Google Shape;4602;p53"/>
          <p:cNvSpPr txBox="1"/>
          <p:nvPr>
            <p:ph idx="1" type="body"/>
          </p:nvPr>
        </p:nvSpPr>
        <p:spPr>
          <a:xfrm>
            <a:off x="720000" y="1063351"/>
            <a:ext cx="77040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03" name="Google Shape;460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75" y="1825828"/>
            <a:ext cx="3301875" cy="26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4" name="Google Shape;4604;p53"/>
          <p:cNvPicPr preferRelativeResize="0"/>
          <p:nvPr/>
        </p:nvPicPr>
        <p:blipFill rotWithShape="1">
          <a:blip r:embed="rId4">
            <a:alphaModFix/>
          </a:blip>
          <a:srcRect b="22172" l="0" r="0" t="0"/>
          <a:stretch/>
        </p:blipFill>
        <p:spPr>
          <a:xfrm>
            <a:off x="3432725" y="1825825"/>
            <a:ext cx="2168325" cy="22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5" name="Google Shape;4605;p53"/>
          <p:cNvPicPr preferRelativeResize="0"/>
          <p:nvPr/>
        </p:nvPicPr>
        <p:blipFill rotWithShape="1">
          <a:blip r:embed="rId5">
            <a:alphaModFix/>
          </a:blip>
          <a:srcRect b="1028" l="0" r="0" t="1018"/>
          <a:stretch/>
        </p:blipFill>
        <p:spPr>
          <a:xfrm>
            <a:off x="5551200" y="1694150"/>
            <a:ext cx="3214575" cy="2490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6" name="Google Shape;4606;p53"/>
          <p:cNvCxnSpPr/>
          <p:nvPr/>
        </p:nvCxnSpPr>
        <p:spPr>
          <a:xfrm>
            <a:off x="2927625" y="2421325"/>
            <a:ext cx="1152000" cy="8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07" name="Google Shape;4607;p53"/>
          <p:cNvCxnSpPr/>
          <p:nvPr/>
        </p:nvCxnSpPr>
        <p:spPr>
          <a:xfrm flipH="1">
            <a:off x="5415000" y="2318600"/>
            <a:ext cx="337500" cy="15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1" name="Shape 4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" name="Google Shape;4612;p54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Property Comparison</a:t>
            </a:r>
            <a:endParaRPr/>
          </a:p>
        </p:txBody>
      </p:sp>
      <p:sp>
        <p:nvSpPr>
          <p:cNvPr id="4613" name="Google Shape;4613;p54"/>
          <p:cNvSpPr txBox="1"/>
          <p:nvPr>
            <p:ph idx="1" type="subTitle"/>
          </p:nvPr>
        </p:nvSpPr>
        <p:spPr>
          <a:xfrm>
            <a:off x="5214332" y="1339775"/>
            <a:ext cx="3640800" cy="18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yne"/>
                <a:ea typeface="Syne"/>
                <a:cs typeface="Syne"/>
                <a:sym typeface="Syne"/>
              </a:rPr>
              <a:t>Soda lime glass</a:t>
            </a:r>
            <a:endParaRPr b="1"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4614" name="Google Shape;4614;p54"/>
          <p:cNvSpPr txBox="1"/>
          <p:nvPr>
            <p:ph idx="2" type="subTitle"/>
          </p:nvPr>
        </p:nvSpPr>
        <p:spPr>
          <a:xfrm>
            <a:off x="290150" y="1339775"/>
            <a:ext cx="3640800" cy="18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yne"/>
                <a:ea typeface="Syne"/>
                <a:cs typeface="Syne"/>
                <a:sym typeface="Syne"/>
              </a:rPr>
              <a:t>Polypropylene</a:t>
            </a:r>
            <a:endParaRPr b="1">
              <a:latin typeface="Syne"/>
              <a:ea typeface="Syne"/>
              <a:cs typeface="Syne"/>
              <a:sym typeface="Syne"/>
            </a:endParaRPr>
          </a:p>
        </p:txBody>
      </p:sp>
      <p:grpSp>
        <p:nvGrpSpPr>
          <p:cNvPr id="4615" name="Google Shape;4615;p54"/>
          <p:cNvGrpSpPr/>
          <p:nvPr/>
        </p:nvGrpSpPr>
        <p:grpSpPr>
          <a:xfrm rot="3143818">
            <a:off x="3684150" y="3875268"/>
            <a:ext cx="1331944" cy="1457472"/>
            <a:chOff x="2634268" y="2146739"/>
            <a:chExt cx="1427353" cy="1665969"/>
          </a:xfrm>
        </p:grpSpPr>
        <p:grpSp>
          <p:nvGrpSpPr>
            <p:cNvPr id="4616" name="Google Shape;4616;p54"/>
            <p:cNvGrpSpPr/>
            <p:nvPr/>
          </p:nvGrpSpPr>
          <p:grpSpPr>
            <a:xfrm>
              <a:off x="2688189" y="2146739"/>
              <a:ext cx="714341" cy="813417"/>
              <a:chOff x="2688189" y="2146739"/>
              <a:chExt cx="714341" cy="813417"/>
            </a:xfrm>
          </p:grpSpPr>
          <p:grpSp>
            <p:nvGrpSpPr>
              <p:cNvPr id="4617" name="Google Shape;4617;p54"/>
              <p:cNvGrpSpPr/>
              <p:nvPr/>
            </p:nvGrpSpPr>
            <p:grpSpPr>
              <a:xfrm>
                <a:off x="2688189" y="2146739"/>
                <a:ext cx="714341" cy="567674"/>
                <a:chOff x="2688189" y="2146739"/>
                <a:chExt cx="714341" cy="567674"/>
              </a:xfrm>
            </p:grpSpPr>
            <p:sp>
              <p:nvSpPr>
                <p:cNvPr id="4618" name="Google Shape;4618;p54"/>
                <p:cNvSpPr/>
                <p:nvPr/>
              </p:nvSpPr>
              <p:spPr>
                <a:xfrm>
                  <a:off x="2688189" y="2146739"/>
                  <a:ext cx="324942" cy="251896"/>
                </a:xfrm>
                <a:custGeom>
                  <a:rect b="b" l="l" r="r" t="t"/>
                  <a:pathLst>
                    <a:path extrusionOk="0" h="5690" w="7340">
                      <a:moveTo>
                        <a:pt x="2984" y="1"/>
                      </a:moveTo>
                      <a:cubicBezTo>
                        <a:pt x="2473" y="1"/>
                        <a:pt x="2003" y="181"/>
                        <a:pt x="1637" y="605"/>
                      </a:cubicBezTo>
                      <a:cubicBezTo>
                        <a:pt x="0" y="2480"/>
                        <a:pt x="3275" y="5628"/>
                        <a:pt x="5136" y="5684"/>
                      </a:cubicBezTo>
                      <a:cubicBezTo>
                        <a:pt x="5201" y="5688"/>
                        <a:pt x="5264" y="5690"/>
                        <a:pt x="5325" y="5690"/>
                      </a:cubicBezTo>
                      <a:cubicBezTo>
                        <a:pt x="7189" y="5690"/>
                        <a:pt x="7339" y="4081"/>
                        <a:pt x="7123" y="3404"/>
                      </a:cubicBezTo>
                      <a:cubicBezTo>
                        <a:pt x="6592" y="1770"/>
                        <a:pt x="4583" y="1"/>
                        <a:pt x="29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9" name="Google Shape;4619;p54"/>
                <p:cNvSpPr/>
                <p:nvPr/>
              </p:nvSpPr>
              <p:spPr>
                <a:xfrm>
                  <a:off x="3178789" y="2224876"/>
                  <a:ext cx="223741" cy="229894"/>
                </a:xfrm>
                <a:custGeom>
                  <a:rect b="b" l="l" r="r" t="t"/>
                  <a:pathLst>
                    <a:path extrusionOk="0" h="5193" w="5054">
                      <a:moveTo>
                        <a:pt x="2382" y="1"/>
                      </a:moveTo>
                      <a:cubicBezTo>
                        <a:pt x="2193" y="1"/>
                        <a:pt x="2000" y="40"/>
                        <a:pt x="1806" y="127"/>
                      </a:cubicBezTo>
                      <a:cubicBezTo>
                        <a:pt x="1" y="939"/>
                        <a:pt x="1344" y="4269"/>
                        <a:pt x="2688" y="4969"/>
                      </a:cubicBezTo>
                      <a:cubicBezTo>
                        <a:pt x="3016" y="5127"/>
                        <a:pt x="3303" y="5193"/>
                        <a:pt x="3552" y="5193"/>
                      </a:cubicBezTo>
                      <a:cubicBezTo>
                        <a:pt x="4404" y="5193"/>
                        <a:pt x="4799" y="4418"/>
                        <a:pt x="4842" y="3919"/>
                      </a:cubicBezTo>
                      <a:cubicBezTo>
                        <a:pt x="5053" y="2371"/>
                        <a:pt x="3838" y="1"/>
                        <a:pt x="2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0" name="Google Shape;4620;p54"/>
                <p:cNvSpPr/>
                <p:nvPr/>
              </p:nvSpPr>
              <p:spPr>
                <a:xfrm>
                  <a:off x="2813163" y="2574609"/>
                  <a:ext cx="241803" cy="139805"/>
                </a:xfrm>
                <a:custGeom>
                  <a:rect b="b" l="l" r="r" t="t"/>
                  <a:pathLst>
                    <a:path extrusionOk="0" h="3158" w="5462">
                      <a:moveTo>
                        <a:pt x="2122" y="1"/>
                      </a:moveTo>
                      <a:cubicBezTo>
                        <a:pt x="1232" y="1"/>
                        <a:pt x="445" y="336"/>
                        <a:pt x="270" y="1155"/>
                      </a:cubicBezTo>
                      <a:cubicBezTo>
                        <a:pt x="1" y="2446"/>
                        <a:pt x="1798" y="3157"/>
                        <a:pt x="3147" y="3157"/>
                      </a:cubicBezTo>
                      <a:cubicBezTo>
                        <a:pt x="3553" y="3157"/>
                        <a:pt x="3918" y="3093"/>
                        <a:pt x="4174" y="2960"/>
                      </a:cubicBezTo>
                      <a:cubicBezTo>
                        <a:pt x="5461" y="2260"/>
                        <a:pt x="4943" y="1211"/>
                        <a:pt x="4594" y="861"/>
                      </a:cubicBezTo>
                      <a:cubicBezTo>
                        <a:pt x="4006" y="336"/>
                        <a:pt x="3012" y="1"/>
                        <a:pt x="21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621" name="Google Shape;4621;p54"/>
              <p:cNvSpPr/>
              <p:nvPr/>
            </p:nvSpPr>
            <p:spPr>
              <a:xfrm>
                <a:off x="3092507" y="2863338"/>
                <a:ext cx="168713" cy="96818"/>
              </a:xfrm>
              <a:custGeom>
                <a:rect b="b" l="l" r="r" t="t"/>
                <a:pathLst>
                  <a:path extrusionOk="0" h="2187" w="3811">
                    <a:moveTo>
                      <a:pt x="1544" y="1"/>
                    </a:moveTo>
                    <a:cubicBezTo>
                      <a:pt x="817" y="1"/>
                      <a:pt x="151" y="273"/>
                      <a:pt x="89" y="930"/>
                    </a:cubicBezTo>
                    <a:cubicBezTo>
                      <a:pt x="0" y="1787"/>
                      <a:pt x="1077" y="2187"/>
                      <a:pt x="2005" y="2187"/>
                    </a:cubicBezTo>
                    <a:cubicBezTo>
                      <a:pt x="2395" y="2187"/>
                      <a:pt x="2759" y="2116"/>
                      <a:pt x="2999" y="1979"/>
                    </a:cubicBezTo>
                    <a:cubicBezTo>
                      <a:pt x="3811" y="1392"/>
                      <a:pt x="3405" y="692"/>
                      <a:pt x="3111" y="454"/>
                    </a:cubicBezTo>
                    <a:cubicBezTo>
                      <a:pt x="2729" y="170"/>
                      <a:pt x="2117" y="1"/>
                      <a:pt x="1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22" name="Google Shape;4622;p54"/>
            <p:cNvSpPr/>
            <p:nvPr/>
          </p:nvSpPr>
          <p:spPr>
            <a:xfrm>
              <a:off x="2765617" y="3133916"/>
              <a:ext cx="718015" cy="677641"/>
            </a:xfrm>
            <a:custGeom>
              <a:rect b="b" l="l" r="r" t="t"/>
              <a:pathLst>
                <a:path extrusionOk="0" h="15307" w="16219">
                  <a:moveTo>
                    <a:pt x="7884" y="0"/>
                  </a:moveTo>
                  <a:cubicBezTo>
                    <a:pt x="4297" y="0"/>
                    <a:pt x="1444" y="2670"/>
                    <a:pt x="770" y="6362"/>
                  </a:cubicBezTo>
                  <a:cubicBezTo>
                    <a:pt x="0" y="10490"/>
                    <a:pt x="2225" y="14409"/>
                    <a:pt x="6423" y="15164"/>
                  </a:cubicBezTo>
                  <a:cubicBezTo>
                    <a:pt x="6926" y="15260"/>
                    <a:pt x="7426" y="15307"/>
                    <a:pt x="7918" y="15307"/>
                  </a:cubicBezTo>
                  <a:cubicBezTo>
                    <a:pt x="11582" y="15307"/>
                    <a:pt x="14784" y="12737"/>
                    <a:pt x="15463" y="9035"/>
                  </a:cubicBezTo>
                  <a:cubicBezTo>
                    <a:pt x="16219" y="4893"/>
                    <a:pt x="13420" y="877"/>
                    <a:pt x="9222" y="121"/>
                  </a:cubicBezTo>
                  <a:cubicBezTo>
                    <a:pt x="8767" y="39"/>
                    <a:pt x="8320" y="0"/>
                    <a:pt x="7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23" name="Google Shape;4623;p54"/>
            <p:cNvGrpSpPr/>
            <p:nvPr/>
          </p:nvGrpSpPr>
          <p:grpSpPr>
            <a:xfrm>
              <a:off x="3354099" y="3276155"/>
              <a:ext cx="77517" cy="325296"/>
              <a:chOff x="3354099" y="3276155"/>
              <a:chExt cx="77517" cy="325296"/>
            </a:xfrm>
          </p:grpSpPr>
          <p:sp>
            <p:nvSpPr>
              <p:cNvPr id="4624" name="Google Shape;4624;p54"/>
              <p:cNvSpPr/>
              <p:nvPr/>
            </p:nvSpPr>
            <p:spPr>
              <a:xfrm>
                <a:off x="3403681" y="3551825"/>
                <a:ext cx="20497" cy="49627"/>
              </a:xfrm>
              <a:custGeom>
                <a:rect b="b" l="l" r="r" t="t"/>
                <a:pathLst>
                  <a:path extrusionOk="0" h="1121" w="463">
                    <a:moveTo>
                      <a:pt x="350" y="1"/>
                    </a:moveTo>
                    <a:cubicBezTo>
                      <a:pt x="280" y="1"/>
                      <a:pt x="280" y="71"/>
                      <a:pt x="224" y="71"/>
                    </a:cubicBezTo>
                    <a:cubicBezTo>
                      <a:pt x="168" y="351"/>
                      <a:pt x="112" y="645"/>
                      <a:pt x="0" y="995"/>
                    </a:cubicBezTo>
                    <a:cubicBezTo>
                      <a:pt x="0" y="995"/>
                      <a:pt x="0" y="1050"/>
                      <a:pt x="56" y="1120"/>
                    </a:cubicBezTo>
                    <a:lnTo>
                      <a:pt x="112" y="1120"/>
                    </a:lnTo>
                    <a:lnTo>
                      <a:pt x="168" y="1050"/>
                    </a:lnTo>
                    <a:cubicBezTo>
                      <a:pt x="280" y="701"/>
                      <a:pt x="406" y="421"/>
                      <a:pt x="462" y="127"/>
                    </a:cubicBezTo>
                    <a:cubicBezTo>
                      <a:pt x="462" y="71"/>
                      <a:pt x="406" y="1"/>
                      <a:pt x="3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5" name="Google Shape;4625;p54"/>
              <p:cNvSpPr/>
              <p:nvPr/>
            </p:nvSpPr>
            <p:spPr>
              <a:xfrm>
                <a:off x="3421655" y="3474396"/>
                <a:ext cx="9961" cy="52106"/>
              </a:xfrm>
              <a:custGeom>
                <a:rect b="b" l="l" r="r" t="t"/>
                <a:pathLst>
                  <a:path extrusionOk="0" h="1177" w="225">
                    <a:moveTo>
                      <a:pt x="168" y="1"/>
                    </a:moveTo>
                    <a:cubicBezTo>
                      <a:pt x="112" y="1"/>
                      <a:pt x="56" y="71"/>
                      <a:pt x="56" y="127"/>
                    </a:cubicBezTo>
                    <a:cubicBezTo>
                      <a:pt x="56" y="421"/>
                      <a:pt x="0" y="770"/>
                      <a:pt x="0" y="1050"/>
                    </a:cubicBezTo>
                    <a:cubicBezTo>
                      <a:pt x="0" y="1120"/>
                      <a:pt x="0" y="1176"/>
                      <a:pt x="56" y="1176"/>
                    </a:cubicBezTo>
                    <a:cubicBezTo>
                      <a:pt x="112" y="1176"/>
                      <a:pt x="168" y="1176"/>
                      <a:pt x="168" y="1120"/>
                    </a:cubicBezTo>
                    <a:cubicBezTo>
                      <a:pt x="224" y="770"/>
                      <a:pt x="224" y="421"/>
                      <a:pt x="224" y="127"/>
                    </a:cubicBezTo>
                    <a:cubicBezTo>
                      <a:pt x="224" y="71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6" name="Google Shape;4626;p54"/>
              <p:cNvSpPr/>
              <p:nvPr/>
            </p:nvSpPr>
            <p:spPr>
              <a:xfrm>
                <a:off x="3354099" y="3276155"/>
                <a:ext cx="75038" cy="154945"/>
              </a:xfrm>
              <a:custGeom>
                <a:rect b="b" l="l" r="r" t="t"/>
                <a:pathLst>
                  <a:path extrusionOk="0" h="3500" w="1695">
                    <a:moveTo>
                      <a:pt x="127" y="1"/>
                    </a:moveTo>
                    <a:lnTo>
                      <a:pt x="71" y="57"/>
                    </a:lnTo>
                    <a:cubicBezTo>
                      <a:pt x="1" y="113"/>
                      <a:pt x="1" y="169"/>
                      <a:pt x="71" y="169"/>
                    </a:cubicBezTo>
                    <a:cubicBezTo>
                      <a:pt x="71" y="225"/>
                      <a:pt x="1176" y="1400"/>
                      <a:pt x="1470" y="3429"/>
                    </a:cubicBezTo>
                    <a:cubicBezTo>
                      <a:pt x="1526" y="3429"/>
                      <a:pt x="1526" y="3499"/>
                      <a:pt x="1582" y="3499"/>
                    </a:cubicBezTo>
                    <a:cubicBezTo>
                      <a:pt x="1638" y="3499"/>
                      <a:pt x="1694" y="3429"/>
                      <a:pt x="1694" y="3373"/>
                    </a:cubicBezTo>
                    <a:cubicBezTo>
                      <a:pt x="1344" y="1274"/>
                      <a:pt x="239" y="113"/>
                      <a:pt x="183" y="57"/>
                    </a:cubicBezTo>
                    <a:cubicBezTo>
                      <a:pt x="183" y="57"/>
                      <a:pt x="183" y="1"/>
                      <a:pt x="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27" name="Google Shape;4627;p54"/>
            <p:cNvSpPr/>
            <p:nvPr/>
          </p:nvSpPr>
          <p:spPr>
            <a:xfrm>
              <a:off x="2768716" y="3224138"/>
              <a:ext cx="606499" cy="588570"/>
            </a:xfrm>
            <a:custGeom>
              <a:rect b="b" l="l" r="r" t="t"/>
              <a:pathLst>
                <a:path extrusionOk="0" h="13295" w="13700">
                  <a:moveTo>
                    <a:pt x="11195" y="2449"/>
                  </a:moveTo>
                  <a:cubicBezTo>
                    <a:pt x="11195" y="2449"/>
                    <a:pt x="11251" y="2505"/>
                    <a:pt x="11251" y="2575"/>
                  </a:cubicBezTo>
                  <a:cubicBezTo>
                    <a:pt x="11251" y="2631"/>
                    <a:pt x="11195" y="2631"/>
                    <a:pt x="11195" y="2631"/>
                  </a:cubicBezTo>
                  <a:cubicBezTo>
                    <a:pt x="11125" y="2631"/>
                    <a:pt x="11069" y="2575"/>
                    <a:pt x="11069" y="2505"/>
                  </a:cubicBezTo>
                  <a:cubicBezTo>
                    <a:pt x="11069" y="2449"/>
                    <a:pt x="11125" y="2449"/>
                    <a:pt x="11195" y="2449"/>
                  </a:cubicBezTo>
                  <a:close/>
                  <a:moveTo>
                    <a:pt x="4366" y="3093"/>
                  </a:moveTo>
                  <a:cubicBezTo>
                    <a:pt x="4366" y="3093"/>
                    <a:pt x="4422" y="3149"/>
                    <a:pt x="4422" y="3205"/>
                  </a:cubicBezTo>
                  <a:lnTo>
                    <a:pt x="4366" y="3275"/>
                  </a:lnTo>
                  <a:cubicBezTo>
                    <a:pt x="4310" y="3275"/>
                    <a:pt x="4254" y="3205"/>
                    <a:pt x="4254" y="3149"/>
                  </a:cubicBezTo>
                  <a:cubicBezTo>
                    <a:pt x="4254" y="3093"/>
                    <a:pt x="4310" y="3093"/>
                    <a:pt x="4366" y="3093"/>
                  </a:cubicBezTo>
                  <a:close/>
                  <a:moveTo>
                    <a:pt x="9376" y="3093"/>
                  </a:moveTo>
                  <a:cubicBezTo>
                    <a:pt x="9446" y="3093"/>
                    <a:pt x="9502" y="3149"/>
                    <a:pt x="9502" y="3205"/>
                  </a:cubicBezTo>
                  <a:cubicBezTo>
                    <a:pt x="9446" y="3275"/>
                    <a:pt x="9446" y="3275"/>
                    <a:pt x="9376" y="3275"/>
                  </a:cubicBezTo>
                  <a:cubicBezTo>
                    <a:pt x="9320" y="3275"/>
                    <a:pt x="9320" y="3275"/>
                    <a:pt x="9320" y="3205"/>
                  </a:cubicBezTo>
                  <a:cubicBezTo>
                    <a:pt x="9320" y="3149"/>
                    <a:pt x="9320" y="3093"/>
                    <a:pt x="9376" y="3093"/>
                  </a:cubicBezTo>
                  <a:close/>
                  <a:moveTo>
                    <a:pt x="7753" y="3737"/>
                  </a:moveTo>
                  <a:cubicBezTo>
                    <a:pt x="7809" y="3737"/>
                    <a:pt x="7864" y="3793"/>
                    <a:pt x="7809" y="3849"/>
                  </a:cubicBezTo>
                  <a:cubicBezTo>
                    <a:pt x="7809" y="3849"/>
                    <a:pt x="7809" y="3905"/>
                    <a:pt x="7753" y="3905"/>
                  </a:cubicBezTo>
                  <a:cubicBezTo>
                    <a:pt x="7697" y="3905"/>
                    <a:pt x="7627" y="3849"/>
                    <a:pt x="7697" y="3793"/>
                  </a:cubicBezTo>
                  <a:cubicBezTo>
                    <a:pt x="7697" y="3737"/>
                    <a:pt x="7697" y="3737"/>
                    <a:pt x="7753" y="3737"/>
                  </a:cubicBezTo>
                  <a:close/>
                  <a:moveTo>
                    <a:pt x="2673" y="3737"/>
                  </a:moveTo>
                  <a:cubicBezTo>
                    <a:pt x="2855" y="3737"/>
                    <a:pt x="2967" y="3849"/>
                    <a:pt x="2911" y="4031"/>
                  </a:cubicBezTo>
                  <a:cubicBezTo>
                    <a:pt x="2855" y="4087"/>
                    <a:pt x="2799" y="4087"/>
                    <a:pt x="2729" y="4087"/>
                  </a:cubicBezTo>
                  <a:cubicBezTo>
                    <a:pt x="2617" y="4087"/>
                    <a:pt x="2449" y="3975"/>
                    <a:pt x="2561" y="3793"/>
                  </a:cubicBezTo>
                  <a:cubicBezTo>
                    <a:pt x="2561" y="3737"/>
                    <a:pt x="2617" y="3737"/>
                    <a:pt x="2673" y="3737"/>
                  </a:cubicBezTo>
                  <a:close/>
                  <a:moveTo>
                    <a:pt x="1567" y="4380"/>
                  </a:moveTo>
                  <a:cubicBezTo>
                    <a:pt x="1749" y="4380"/>
                    <a:pt x="1861" y="4674"/>
                    <a:pt x="1805" y="4954"/>
                  </a:cubicBezTo>
                  <a:cubicBezTo>
                    <a:pt x="1749" y="5248"/>
                    <a:pt x="1567" y="5430"/>
                    <a:pt x="1400" y="5430"/>
                  </a:cubicBezTo>
                  <a:cubicBezTo>
                    <a:pt x="1218" y="5430"/>
                    <a:pt x="1162" y="5136"/>
                    <a:pt x="1218" y="4842"/>
                  </a:cubicBezTo>
                  <a:cubicBezTo>
                    <a:pt x="1274" y="4548"/>
                    <a:pt x="1400" y="4380"/>
                    <a:pt x="1567" y="4380"/>
                  </a:cubicBezTo>
                  <a:close/>
                  <a:moveTo>
                    <a:pt x="2561" y="5948"/>
                  </a:moveTo>
                  <a:cubicBezTo>
                    <a:pt x="2617" y="5948"/>
                    <a:pt x="2729" y="6004"/>
                    <a:pt x="2673" y="6130"/>
                  </a:cubicBezTo>
                  <a:cubicBezTo>
                    <a:pt x="2673" y="6186"/>
                    <a:pt x="2617" y="6242"/>
                    <a:pt x="2561" y="6242"/>
                  </a:cubicBezTo>
                  <a:cubicBezTo>
                    <a:pt x="2505" y="6242"/>
                    <a:pt x="2379" y="6186"/>
                    <a:pt x="2449" y="6074"/>
                  </a:cubicBezTo>
                  <a:cubicBezTo>
                    <a:pt x="2449" y="6004"/>
                    <a:pt x="2505" y="5948"/>
                    <a:pt x="2561" y="5948"/>
                  </a:cubicBezTo>
                  <a:close/>
                  <a:moveTo>
                    <a:pt x="1456" y="6885"/>
                  </a:moveTo>
                  <a:cubicBezTo>
                    <a:pt x="1512" y="6885"/>
                    <a:pt x="1567" y="6941"/>
                    <a:pt x="1567" y="6997"/>
                  </a:cubicBezTo>
                  <a:cubicBezTo>
                    <a:pt x="1567" y="7053"/>
                    <a:pt x="1512" y="7053"/>
                    <a:pt x="1456" y="7053"/>
                  </a:cubicBezTo>
                  <a:cubicBezTo>
                    <a:pt x="1456" y="7053"/>
                    <a:pt x="1400" y="7053"/>
                    <a:pt x="1400" y="6997"/>
                  </a:cubicBezTo>
                  <a:cubicBezTo>
                    <a:pt x="1400" y="6941"/>
                    <a:pt x="1456" y="6885"/>
                    <a:pt x="1456" y="6885"/>
                  </a:cubicBezTo>
                  <a:close/>
                  <a:moveTo>
                    <a:pt x="2505" y="7697"/>
                  </a:moveTo>
                  <a:cubicBezTo>
                    <a:pt x="2617" y="7697"/>
                    <a:pt x="2673" y="7823"/>
                    <a:pt x="2673" y="7935"/>
                  </a:cubicBezTo>
                  <a:cubicBezTo>
                    <a:pt x="2617" y="7935"/>
                    <a:pt x="2561" y="7991"/>
                    <a:pt x="2561" y="7991"/>
                  </a:cubicBezTo>
                  <a:cubicBezTo>
                    <a:pt x="2449" y="7991"/>
                    <a:pt x="2323" y="7879"/>
                    <a:pt x="2379" y="7753"/>
                  </a:cubicBezTo>
                  <a:cubicBezTo>
                    <a:pt x="2449" y="7753"/>
                    <a:pt x="2505" y="7697"/>
                    <a:pt x="2505" y="7697"/>
                  </a:cubicBezTo>
                  <a:close/>
                  <a:moveTo>
                    <a:pt x="3848" y="8872"/>
                  </a:moveTo>
                  <a:cubicBezTo>
                    <a:pt x="3904" y="8872"/>
                    <a:pt x="4016" y="8928"/>
                    <a:pt x="3960" y="9040"/>
                  </a:cubicBezTo>
                  <a:cubicBezTo>
                    <a:pt x="3904" y="9096"/>
                    <a:pt x="3904" y="9096"/>
                    <a:pt x="3848" y="9096"/>
                  </a:cubicBezTo>
                  <a:cubicBezTo>
                    <a:pt x="3722" y="9096"/>
                    <a:pt x="3666" y="9040"/>
                    <a:pt x="3722" y="8928"/>
                  </a:cubicBezTo>
                  <a:cubicBezTo>
                    <a:pt x="3722" y="8872"/>
                    <a:pt x="3778" y="8872"/>
                    <a:pt x="3848" y="8872"/>
                  </a:cubicBezTo>
                  <a:close/>
                  <a:moveTo>
                    <a:pt x="2505" y="9446"/>
                  </a:moveTo>
                  <a:cubicBezTo>
                    <a:pt x="2673" y="9446"/>
                    <a:pt x="2799" y="9572"/>
                    <a:pt x="2729" y="9684"/>
                  </a:cubicBezTo>
                  <a:cubicBezTo>
                    <a:pt x="2673" y="9796"/>
                    <a:pt x="2617" y="9796"/>
                    <a:pt x="2561" y="9796"/>
                  </a:cubicBezTo>
                  <a:cubicBezTo>
                    <a:pt x="2379" y="9796"/>
                    <a:pt x="2267" y="9684"/>
                    <a:pt x="2323" y="9502"/>
                  </a:cubicBezTo>
                  <a:cubicBezTo>
                    <a:pt x="2379" y="9446"/>
                    <a:pt x="2449" y="9446"/>
                    <a:pt x="2505" y="9446"/>
                  </a:cubicBezTo>
                  <a:close/>
                  <a:moveTo>
                    <a:pt x="4310" y="10034"/>
                  </a:moveTo>
                  <a:cubicBezTo>
                    <a:pt x="4422" y="10034"/>
                    <a:pt x="4548" y="10090"/>
                    <a:pt x="4478" y="10272"/>
                  </a:cubicBezTo>
                  <a:cubicBezTo>
                    <a:pt x="4478" y="10384"/>
                    <a:pt x="4366" y="10440"/>
                    <a:pt x="4310" y="10440"/>
                  </a:cubicBezTo>
                  <a:cubicBezTo>
                    <a:pt x="4198" y="10440"/>
                    <a:pt x="4072" y="10328"/>
                    <a:pt x="4072" y="10202"/>
                  </a:cubicBezTo>
                  <a:cubicBezTo>
                    <a:pt x="4128" y="10090"/>
                    <a:pt x="4198" y="10034"/>
                    <a:pt x="4310" y="10034"/>
                  </a:cubicBezTo>
                  <a:close/>
                  <a:moveTo>
                    <a:pt x="3373" y="10845"/>
                  </a:moveTo>
                  <a:cubicBezTo>
                    <a:pt x="3429" y="10845"/>
                    <a:pt x="3555" y="10901"/>
                    <a:pt x="3499" y="10971"/>
                  </a:cubicBezTo>
                  <a:cubicBezTo>
                    <a:pt x="3499" y="11083"/>
                    <a:pt x="3429" y="11083"/>
                    <a:pt x="3373" y="11083"/>
                  </a:cubicBezTo>
                  <a:cubicBezTo>
                    <a:pt x="3317" y="11083"/>
                    <a:pt x="3261" y="11027"/>
                    <a:pt x="3261" y="10901"/>
                  </a:cubicBezTo>
                  <a:cubicBezTo>
                    <a:pt x="3261" y="10845"/>
                    <a:pt x="3317" y="10845"/>
                    <a:pt x="3373" y="10845"/>
                  </a:cubicBezTo>
                  <a:close/>
                  <a:moveTo>
                    <a:pt x="4898" y="11489"/>
                  </a:moveTo>
                  <a:cubicBezTo>
                    <a:pt x="4954" y="11489"/>
                    <a:pt x="5010" y="11545"/>
                    <a:pt x="5010" y="11671"/>
                  </a:cubicBezTo>
                  <a:cubicBezTo>
                    <a:pt x="5010" y="11727"/>
                    <a:pt x="4954" y="11783"/>
                    <a:pt x="4898" y="11783"/>
                  </a:cubicBezTo>
                  <a:cubicBezTo>
                    <a:pt x="4828" y="11783"/>
                    <a:pt x="4716" y="11727"/>
                    <a:pt x="4772" y="11601"/>
                  </a:cubicBezTo>
                  <a:cubicBezTo>
                    <a:pt x="4772" y="11545"/>
                    <a:pt x="4828" y="11489"/>
                    <a:pt x="4898" y="11489"/>
                  </a:cubicBezTo>
                  <a:close/>
                  <a:moveTo>
                    <a:pt x="6297" y="11545"/>
                  </a:moveTo>
                  <a:cubicBezTo>
                    <a:pt x="6409" y="11545"/>
                    <a:pt x="6521" y="11601"/>
                    <a:pt x="6465" y="11783"/>
                  </a:cubicBezTo>
                  <a:cubicBezTo>
                    <a:pt x="6465" y="11895"/>
                    <a:pt x="6353" y="11951"/>
                    <a:pt x="6297" y="11951"/>
                  </a:cubicBezTo>
                  <a:cubicBezTo>
                    <a:pt x="6171" y="11951"/>
                    <a:pt x="6059" y="11839"/>
                    <a:pt x="6059" y="11727"/>
                  </a:cubicBezTo>
                  <a:cubicBezTo>
                    <a:pt x="6115" y="11601"/>
                    <a:pt x="6171" y="11545"/>
                    <a:pt x="6297" y="11545"/>
                  </a:cubicBezTo>
                  <a:close/>
                  <a:moveTo>
                    <a:pt x="5360" y="12483"/>
                  </a:moveTo>
                  <a:cubicBezTo>
                    <a:pt x="5416" y="12483"/>
                    <a:pt x="5472" y="12539"/>
                    <a:pt x="5472" y="12595"/>
                  </a:cubicBezTo>
                  <a:cubicBezTo>
                    <a:pt x="5472" y="12650"/>
                    <a:pt x="5416" y="12650"/>
                    <a:pt x="5416" y="12650"/>
                  </a:cubicBezTo>
                  <a:cubicBezTo>
                    <a:pt x="5360" y="12650"/>
                    <a:pt x="5304" y="12595"/>
                    <a:pt x="5304" y="12539"/>
                  </a:cubicBezTo>
                  <a:lnTo>
                    <a:pt x="5360" y="12483"/>
                  </a:lnTo>
                  <a:close/>
                  <a:moveTo>
                    <a:pt x="6815" y="12595"/>
                  </a:moveTo>
                  <a:cubicBezTo>
                    <a:pt x="6927" y="12595"/>
                    <a:pt x="6997" y="12650"/>
                    <a:pt x="6997" y="12776"/>
                  </a:cubicBezTo>
                  <a:cubicBezTo>
                    <a:pt x="6997" y="12832"/>
                    <a:pt x="6927" y="12832"/>
                    <a:pt x="6871" y="12832"/>
                  </a:cubicBezTo>
                  <a:cubicBezTo>
                    <a:pt x="6759" y="12832"/>
                    <a:pt x="6703" y="12776"/>
                    <a:pt x="6703" y="12720"/>
                  </a:cubicBezTo>
                  <a:cubicBezTo>
                    <a:pt x="6703" y="12650"/>
                    <a:pt x="6759" y="12595"/>
                    <a:pt x="6815" y="12595"/>
                  </a:cubicBezTo>
                  <a:close/>
                  <a:moveTo>
                    <a:pt x="8158" y="12539"/>
                  </a:moveTo>
                  <a:cubicBezTo>
                    <a:pt x="8270" y="12539"/>
                    <a:pt x="8396" y="12650"/>
                    <a:pt x="8326" y="12776"/>
                  </a:cubicBezTo>
                  <a:cubicBezTo>
                    <a:pt x="8326" y="12888"/>
                    <a:pt x="8214" y="12944"/>
                    <a:pt x="8158" y="12944"/>
                  </a:cubicBezTo>
                  <a:cubicBezTo>
                    <a:pt x="8046" y="12944"/>
                    <a:pt x="7920" y="12832"/>
                    <a:pt x="7920" y="12720"/>
                  </a:cubicBezTo>
                  <a:cubicBezTo>
                    <a:pt x="7976" y="12595"/>
                    <a:pt x="8046" y="12539"/>
                    <a:pt x="8158" y="12539"/>
                  </a:cubicBezTo>
                  <a:close/>
                  <a:moveTo>
                    <a:pt x="13056" y="1"/>
                  </a:moveTo>
                  <a:cubicBezTo>
                    <a:pt x="12874" y="126"/>
                    <a:pt x="12762" y="238"/>
                    <a:pt x="12650" y="350"/>
                  </a:cubicBezTo>
                  <a:cubicBezTo>
                    <a:pt x="12594" y="406"/>
                    <a:pt x="12594" y="406"/>
                    <a:pt x="12524" y="406"/>
                  </a:cubicBezTo>
                  <a:cubicBezTo>
                    <a:pt x="11195" y="1456"/>
                    <a:pt x="9152" y="2393"/>
                    <a:pt x="6353" y="2575"/>
                  </a:cubicBezTo>
                  <a:lnTo>
                    <a:pt x="6353" y="2631"/>
                  </a:lnTo>
                  <a:cubicBezTo>
                    <a:pt x="6353" y="2687"/>
                    <a:pt x="6353" y="2687"/>
                    <a:pt x="6297" y="2687"/>
                  </a:cubicBezTo>
                  <a:cubicBezTo>
                    <a:pt x="6227" y="2687"/>
                    <a:pt x="6171" y="2687"/>
                    <a:pt x="6171" y="2631"/>
                  </a:cubicBezTo>
                  <a:lnTo>
                    <a:pt x="5066" y="2631"/>
                  </a:lnTo>
                  <a:cubicBezTo>
                    <a:pt x="4478" y="2631"/>
                    <a:pt x="3848" y="2631"/>
                    <a:pt x="3205" y="2575"/>
                  </a:cubicBezTo>
                  <a:cubicBezTo>
                    <a:pt x="2799" y="2505"/>
                    <a:pt x="2449" y="2505"/>
                    <a:pt x="2155" y="2449"/>
                  </a:cubicBezTo>
                  <a:lnTo>
                    <a:pt x="1917" y="2449"/>
                  </a:lnTo>
                  <a:cubicBezTo>
                    <a:pt x="1679" y="2449"/>
                    <a:pt x="1512" y="2393"/>
                    <a:pt x="1274" y="2393"/>
                  </a:cubicBezTo>
                  <a:cubicBezTo>
                    <a:pt x="1106" y="2743"/>
                    <a:pt x="980" y="3037"/>
                    <a:pt x="924" y="3387"/>
                  </a:cubicBezTo>
                  <a:cubicBezTo>
                    <a:pt x="812" y="3681"/>
                    <a:pt x="756" y="3975"/>
                    <a:pt x="700" y="4324"/>
                  </a:cubicBezTo>
                  <a:cubicBezTo>
                    <a:pt x="0" y="8173"/>
                    <a:pt x="1861" y="11783"/>
                    <a:pt x="5416" y="12888"/>
                  </a:cubicBezTo>
                  <a:cubicBezTo>
                    <a:pt x="5472" y="12944"/>
                    <a:pt x="5472" y="12944"/>
                    <a:pt x="5528" y="12944"/>
                  </a:cubicBezTo>
                  <a:cubicBezTo>
                    <a:pt x="5765" y="13000"/>
                    <a:pt x="6059" y="13070"/>
                    <a:pt x="6353" y="13126"/>
                  </a:cubicBezTo>
                  <a:cubicBezTo>
                    <a:pt x="6409" y="13182"/>
                    <a:pt x="6465" y="13182"/>
                    <a:pt x="6465" y="13182"/>
                  </a:cubicBezTo>
                  <a:lnTo>
                    <a:pt x="6521" y="13182"/>
                  </a:lnTo>
                  <a:cubicBezTo>
                    <a:pt x="6927" y="13238"/>
                    <a:pt x="7403" y="13294"/>
                    <a:pt x="7809" y="13294"/>
                  </a:cubicBezTo>
                  <a:cubicBezTo>
                    <a:pt x="8746" y="13294"/>
                    <a:pt x="9670" y="13126"/>
                    <a:pt x="10495" y="12776"/>
                  </a:cubicBezTo>
                  <a:cubicBezTo>
                    <a:pt x="6227" y="12427"/>
                    <a:pt x="3722" y="9446"/>
                    <a:pt x="3429" y="6242"/>
                  </a:cubicBezTo>
                  <a:cubicBezTo>
                    <a:pt x="3261" y="5024"/>
                    <a:pt x="4254" y="3975"/>
                    <a:pt x="5472" y="3975"/>
                  </a:cubicBezTo>
                  <a:lnTo>
                    <a:pt x="5765" y="3975"/>
                  </a:lnTo>
                  <a:cubicBezTo>
                    <a:pt x="6297" y="4031"/>
                    <a:pt x="6815" y="4087"/>
                    <a:pt x="7347" y="4087"/>
                  </a:cubicBezTo>
                  <a:lnTo>
                    <a:pt x="7920" y="4087"/>
                  </a:lnTo>
                  <a:cubicBezTo>
                    <a:pt x="9502" y="3975"/>
                    <a:pt x="11013" y="3331"/>
                    <a:pt x="12174" y="2337"/>
                  </a:cubicBezTo>
                  <a:cubicBezTo>
                    <a:pt x="12762" y="1876"/>
                    <a:pt x="13294" y="1288"/>
                    <a:pt x="13700" y="644"/>
                  </a:cubicBezTo>
                  <a:cubicBezTo>
                    <a:pt x="13462" y="476"/>
                    <a:pt x="13294" y="238"/>
                    <a:pt x="13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28" name="Google Shape;4628;p54"/>
            <p:cNvGrpSpPr/>
            <p:nvPr/>
          </p:nvGrpSpPr>
          <p:grpSpPr>
            <a:xfrm>
              <a:off x="2820114" y="3332555"/>
              <a:ext cx="555102" cy="475194"/>
              <a:chOff x="2820114" y="3332555"/>
              <a:chExt cx="555102" cy="475194"/>
            </a:xfrm>
          </p:grpSpPr>
          <p:sp>
            <p:nvSpPr>
              <p:cNvPr id="4629" name="Google Shape;4629;p54"/>
              <p:cNvSpPr/>
              <p:nvPr/>
            </p:nvSpPr>
            <p:spPr>
              <a:xfrm>
                <a:off x="3111897" y="3722220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2" y="0"/>
                    </a:moveTo>
                    <a:cubicBezTo>
                      <a:pt x="57" y="0"/>
                      <a:pt x="1" y="0"/>
                      <a:pt x="1" y="70"/>
                    </a:cubicBezTo>
                    <a:cubicBezTo>
                      <a:pt x="1" y="182"/>
                      <a:pt x="57" y="238"/>
                      <a:pt x="112" y="238"/>
                    </a:cubicBezTo>
                    <a:cubicBezTo>
                      <a:pt x="168" y="238"/>
                      <a:pt x="224" y="238"/>
                      <a:pt x="294" y="126"/>
                    </a:cubicBezTo>
                    <a:cubicBezTo>
                      <a:pt x="294" y="70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0" name="Google Shape;4630;p54"/>
              <p:cNvSpPr/>
              <p:nvPr/>
            </p:nvSpPr>
            <p:spPr>
              <a:xfrm>
                <a:off x="3297743" y="3632396"/>
                <a:ext cx="15539" cy="12396"/>
              </a:xfrm>
              <a:custGeom>
                <a:rect b="b" l="l" r="r" t="t"/>
                <a:pathLst>
                  <a:path extrusionOk="0" h="280" w="351">
                    <a:moveTo>
                      <a:pt x="168" y="0"/>
                    </a:moveTo>
                    <a:cubicBezTo>
                      <a:pt x="112" y="0"/>
                      <a:pt x="56" y="56"/>
                      <a:pt x="56" y="112"/>
                    </a:cubicBezTo>
                    <a:cubicBezTo>
                      <a:pt x="1" y="224"/>
                      <a:pt x="112" y="280"/>
                      <a:pt x="168" y="280"/>
                    </a:cubicBezTo>
                    <a:cubicBezTo>
                      <a:pt x="224" y="280"/>
                      <a:pt x="294" y="280"/>
                      <a:pt x="294" y="224"/>
                    </a:cubicBezTo>
                    <a:cubicBezTo>
                      <a:pt x="350" y="112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1" name="Google Shape;4631;p54"/>
              <p:cNvSpPr/>
              <p:nvPr/>
            </p:nvSpPr>
            <p:spPr>
              <a:xfrm>
                <a:off x="3233330" y="3732756"/>
                <a:ext cx="22932" cy="17974"/>
              </a:xfrm>
              <a:custGeom>
                <a:rect b="b" l="l" r="r" t="t"/>
                <a:pathLst>
                  <a:path extrusionOk="0" h="406" w="518">
                    <a:moveTo>
                      <a:pt x="224" y="0"/>
                    </a:moveTo>
                    <a:cubicBezTo>
                      <a:pt x="168" y="0"/>
                      <a:pt x="112" y="56"/>
                      <a:pt x="56" y="112"/>
                    </a:cubicBezTo>
                    <a:cubicBezTo>
                      <a:pt x="0" y="294"/>
                      <a:pt x="112" y="406"/>
                      <a:pt x="280" y="406"/>
                    </a:cubicBezTo>
                    <a:cubicBezTo>
                      <a:pt x="350" y="406"/>
                      <a:pt x="406" y="350"/>
                      <a:pt x="462" y="294"/>
                    </a:cubicBezTo>
                    <a:cubicBezTo>
                      <a:pt x="518" y="112"/>
                      <a:pt x="406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2" name="Google Shape;4632;p54"/>
              <p:cNvSpPr/>
              <p:nvPr/>
            </p:nvSpPr>
            <p:spPr>
              <a:xfrm>
                <a:off x="3021454" y="3670778"/>
                <a:ext cx="13060" cy="13060"/>
              </a:xfrm>
              <a:custGeom>
                <a:rect b="b" l="l" r="r" t="t"/>
                <a:pathLst>
                  <a:path extrusionOk="0" h="295" w="295">
                    <a:moveTo>
                      <a:pt x="168" y="1"/>
                    </a:moveTo>
                    <a:cubicBezTo>
                      <a:pt x="112" y="1"/>
                      <a:pt x="56" y="57"/>
                      <a:pt x="1" y="113"/>
                    </a:cubicBezTo>
                    <a:cubicBezTo>
                      <a:pt x="1" y="239"/>
                      <a:pt x="56" y="295"/>
                      <a:pt x="168" y="295"/>
                    </a:cubicBezTo>
                    <a:cubicBezTo>
                      <a:pt x="238" y="295"/>
                      <a:pt x="294" y="239"/>
                      <a:pt x="294" y="183"/>
                    </a:cubicBezTo>
                    <a:cubicBezTo>
                      <a:pt x="294" y="57"/>
                      <a:pt x="238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3" name="Google Shape;4633;p54"/>
              <p:cNvSpPr/>
              <p:nvPr/>
            </p:nvSpPr>
            <p:spPr>
              <a:xfrm>
                <a:off x="3173831" y="3766180"/>
                <a:ext cx="15539" cy="10581"/>
              </a:xfrm>
              <a:custGeom>
                <a:rect b="b" l="l" r="r" t="t"/>
                <a:pathLst>
                  <a:path extrusionOk="0" h="239" w="351">
                    <a:moveTo>
                      <a:pt x="169" y="1"/>
                    </a:moveTo>
                    <a:cubicBezTo>
                      <a:pt x="113" y="1"/>
                      <a:pt x="57" y="1"/>
                      <a:pt x="57" y="127"/>
                    </a:cubicBezTo>
                    <a:cubicBezTo>
                      <a:pt x="1" y="183"/>
                      <a:pt x="113" y="239"/>
                      <a:pt x="169" y="239"/>
                    </a:cubicBezTo>
                    <a:cubicBezTo>
                      <a:pt x="225" y="239"/>
                      <a:pt x="295" y="239"/>
                      <a:pt x="295" y="183"/>
                    </a:cubicBezTo>
                    <a:cubicBezTo>
                      <a:pt x="351" y="57"/>
                      <a:pt x="225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4" name="Google Shape;4634;p54"/>
              <p:cNvSpPr/>
              <p:nvPr/>
            </p:nvSpPr>
            <p:spPr>
              <a:xfrm>
                <a:off x="3300222" y="3725319"/>
                <a:ext cx="15539" cy="9916"/>
              </a:xfrm>
              <a:custGeom>
                <a:rect b="b" l="l" r="r" t="t"/>
                <a:pathLst>
                  <a:path extrusionOk="0" h="224" w="351">
                    <a:moveTo>
                      <a:pt x="168" y="0"/>
                    </a:moveTo>
                    <a:cubicBezTo>
                      <a:pt x="112" y="0"/>
                      <a:pt x="112" y="0"/>
                      <a:pt x="56" y="56"/>
                    </a:cubicBezTo>
                    <a:cubicBezTo>
                      <a:pt x="0" y="168"/>
                      <a:pt x="112" y="224"/>
                      <a:pt x="168" y="224"/>
                    </a:cubicBezTo>
                    <a:cubicBezTo>
                      <a:pt x="238" y="224"/>
                      <a:pt x="294" y="224"/>
                      <a:pt x="294" y="168"/>
                    </a:cubicBezTo>
                    <a:cubicBezTo>
                      <a:pt x="350" y="56"/>
                      <a:pt x="29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5" name="Google Shape;4635;p54"/>
              <p:cNvSpPr/>
              <p:nvPr/>
            </p:nvSpPr>
            <p:spPr>
              <a:xfrm>
                <a:off x="3183748" y="3691231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71" y="0"/>
                      <a:pt x="1" y="0"/>
                      <a:pt x="1" y="126"/>
                    </a:cubicBezTo>
                    <a:cubicBezTo>
                      <a:pt x="1" y="182"/>
                      <a:pt x="71" y="238"/>
                      <a:pt x="183" y="238"/>
                    </a:cubicBezTo>
                    <a:cubicBezTo>
                      <a:pt x="239" y="238"/>
                      <a:pt x="295" y="238"/>
                      <a:pt x="295" y="126"/>
                    </a:cubicBezTo>
                    <a:cubicBezTo>
                      <a:pt x="295" y="70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6" name="Google Shape;4636;p54"/>
              <p:cNvSpPr/>
              <p:nvPr/>
            </p:nvSpPr>
            <p:spPr>
              <a:xfrm>
                <a:off x="3088346" y="3665820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1"/>
                    </a:moveTo>
                    <a:lnTo>
                      <a:pt x="1" y="57"/>
                    </a:lnTo>
                    <a:cubicBezTo>
                      <a:pt x="1" y="113"/>
                      <a:pt x="57" y="169"/>
                      <a:pt x="57" y="169"/>
                    </a:cubicBezTo>
                    <a:cubicBezTo>
                      <a:pt x="127" y="169"/>
                      <a:pt x="183" y="169"/>
                      <a:pt x="183" y="113"/>
                    </a:cubicBezTo>
                    <a:cubicBezTo>
                      <a:pt x="183" y="57"/>
                      <a:pt x="127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7" name="Google Shape;4637;p54"/>
              <p:cNvSpPr/>
              <p:nvPr/>
            </p:nvSpPr>
            <p:spPr>
              <a:xfrm>
                <a:off x="3085867" y="3477495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1"/>
                    </a:moveTo>
                    <a:cubicBezTo>
                      <a:pt x="57" y="1"/>
                      <a:pt x="1" y="57"/>
                      <a:pt x="1" y="113"/>
                    </a:cubicBezTo>
                    <a:cubicBezTo>
                      <a:pt x="1" y="169"/>
                      <a:pt x="57" y="169"/>
                      <a:pt x="113" y="169"/>
                    </a:cubicBezTo>
                    <a:cubicBezTo>
                      <a:pt x="113" y="169"/>
                      <a:pt x="183" y="169"/>
                      <a:pt x="183" y="113"/>
                    </a:cubicBezTo>
                    <a:cubicBezTo>
                      <a:pt x="183" y="57"/>
                      <a:pt x="113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8" name="Google Shape;4638;p54"/>
              <p:cNvSpPr/>
              <p:nvPr/>
            </p:nvSpPr>
            <p:spPr>
              <a:xfrm>
                <a:off x="3243246" y="3544432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12"/>
                      <a:pt x="56" y="112"/>
                    </a:cubicBezTo>
                    <a:cubicBezTo>
                      <a:pt x="126" y="112"/>
                      <a:pt x="182" y="112"/>
                      <a:pt x="182" y="56"/>
                    </a:cubicBezTo>
                    <a:cubicBezTo>
                      <a:pt x="182" y="0"/>
                      <a:pt x="126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9" name="Google Shape;4639;p54"/>
              <p:cNvSpPr/>
              <p:nvPr/>
            </p:nvSpPr>
            <p:spPr>
              <a:xfrm>
                <a:off x="2954562" y="3541953"/>
                <a:ext cx="7482" cy="7437"/>
              </a:xfrm>
              <a:custGeom>
                <a:rect b="b" l="l" r="r" t="t"/>
                <a:pathLst>
                  <a:path extrusionOk="0" h="168" w="169">
                    <a:moveTo>
                      <a:pt x="56" y="0"/>
                    </a:moveTo>
                    <a:lnTo>
                      <a:pt x="0" y="56"/>
                    </a:lnTo>
                    <a:cubicBezTo>
                      <a:pt x="0" y="112"/>
                      <a:pt x="0" y="168"/>
                      <a:pt x="56" y="168"/>
                    </a:cubicBezTo>
                    <a:cubicBezTo>
                      <a:pt x="112" y="168"/>
                      <a:pt x="168" y="168"/>
                      <a:pt x="168" y="112"/>
                    </a:cubicBezTo>
                    <a:cubicBezTo>
                      <a:pt x="168" y="56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0" name="Google Shape;4640;p54"/>
              <p:cNvSpPr/>
              <p:nvPr/>
            </p:nvSpPr>
            <p:spPr>
              <a:xfrm>
                <a:off x="3016496" y="3412463"/>
                <a:ext cx="9961" cy="5622"/>
              </a:xfrm>
              <a:custGeom>
                <a:rect b="b" l="l" r="r" t="t"/>
                <a:pathLst>
                  <a:path extrusionOk="0" h="127" w="225">
                    <a:moveTo>
                      <a:pt x="113" y="0"/>
                    </a:moveTo>
                    <a:cubicBezTo>
                      <a:pt x="57" y="0"/>
                      <a:pt x="57" y="0"/>
                      <a:pt x="1" y="70"/>
                    </a:cubicBezTo>
                    <a:cubicBezTo>
                      <a:pt x="1" y="126"/>
                      <a:pt x="57" y="126"/>
                      <a:pt x="113" y="126"/>
                    </a:cubicBezTo>
                    <a:cubicBezTo>
                      <a:pt x="168" y="126"/>
                      <a:pt x="168" y="126"/>
                      <a:pt x="168" y="70"/>
                    </a:cubicBezTo>
                    <a:cubicBezTo>
                      <a:pt x="224" y="0"/>
                      <a:pt x="16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1" name="Google Shape;4641;p54"/>
              <p:cNvSpPr/>
              <p:nvPr/>
            </p:nvSpPr>
            <p:spPr>
              <a:xfrm>
                <a:off x="2975015" y="3453988"/>
                <a:ext cx="10536" cy="8057"/>
              </a:xfrm>
              <a:custGeom>
                <a:rect b="b" l="l" r="r" t="t"/>
                <a:pathLst>
                  <a:path extrusionOk="0" h="182" w="238">
                    <a:moveTo>
                      <a:pt x="112" y="0"/>
                    </a:moveTo>
                    <a:cubicBezTo>
                      <a:pt x="56" y="0"/>
                      <a:pt x="56" y="56"/>
                      <a:pt x="56" y="112"/>
                    </a:cubicBezTo>
                    <a:cubicBezTo>
                      <a:pt x="0" y="182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168" y="112"/>
                    </a:cubicBezTo>
                    <a:cubicBezTo>
                      <a:pt x="238" y="56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2" name="Google Shape;4642;p54"/>
              <p:cNvSpPr/>
              <p:nvPr/>
            </p:nvSpPr>
            <p:spPr>
              <a:xfrm>
                <a:off x="3039427" y="3539473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0" y="168"/>
                      <a:pt x="56" y="168"/>
                    </a:cubicBezTo>
                    <a:cubicBezTo>
                      <a:pt x="112" y="168"/>
                      <a:pt x="182" y="112"/>
                      <a:pt x="182" y="112"/>
                    </a:cubicBezTo>
                    <a:cubicBezTo>
                      <a:pt x="182" y="56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3" name="Google Shape;4643;p54"/>
              <p:cNvSpPr/>
              <p:nvPr/>
            </p:nvSpPr>
            <p:spPr>
              <a:xfrm>
                <a:off x="3140407" y="3595829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56" y="1"/>
                    </a:moveTo>
                    <a:cubicBezTo>
                      <a:pt x="56" y="1"/>
                      <a:pt x="0" y="1"/>
                      <a:pt x="0" y="56"/>
                    </a:cubicBezTo>
                    <a:cubicBezTo>
                      <a:pt x="0" y="126"/>
                      <a:pt x="56" y="182"/>
                      <a:pt x="56" y="182"/>
                    </a:cubicBezTo>
                    <a:cubicBezTo>
                      <a:pt x="112" y="182"/>
                      <a:pt x="168" y="126"/>
                      <a:pt x="168" y="56"/>
                    </a:cubicBezTo>
                    <a:cubicBezTo>
                      <a:pt x="168" y="1"/>
                      <a:pt x="112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4" name="Google Shape;4644;p54"/>
              <p:cNvSpPr/>
              <p:nvPr/>
            </p:nvSpPr>
            <p:spPr>
              <a:xfrm>
                <a:off x="3080908" y="3593350"/>
                <a:ext cx="9961" cy="8101"/>
              </a:xfrm>
              <a:custGeom>
                <a:rect b="b" l="l" r="r" t="t"/>
                <a:pathLst>
                  <a:path extrusionOk="0" h="183" w="225">
                    <a:moveTo>
                      <a:pt x="113" y="1"/>
                    </a:moveTo>
                    <a:cubicBezTo>
                      <a:pt x="57" y="1"/>
                      <a:pt x="57" y="57"/>
                      <a:pt x="57" y="57"/>
                    </a:cubicBezTo>
                    <a:cubicBezTo>
                      <a:pt x="1" y="182"/>
                      <a:pt x="57" y="182"/>
                      <a:pt x="113" y="182"/>
                    </a:cubicBezTo>
                    <a:cubicBezTo>
                      <a:pt x="169" y="182"/>
                      <a:pt x="169" y="182"/>
                      <a:pt x="169" y="112"/>
                    </a:cubicBezTo>
                    <a:cubicBezTo>
                      <a:pt x="225" y="57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5" name="Google Shape;4645;p54"/>
              <p:cNvSpPr/>
              <p:nvPr/>
            </p:nvSpPr>
            <p:spPr>
              <a:xfrm>
                <a:off x="3338648" y="3557403"/>
                <a:ext cx="10536" cy="7482"/>
              </a:xfrm>
              <a:custGeom>
                <a:rect b="b" l="l" r="r" t="t"/>
                <a:pathLst>
                  <a:path extrusionOk="0" h="169" w="238">
                    <a:moveTo>
                      <a:pt x="126" y="1"/>
                    </a:moveTo>
                    <a:cubicBezTo>
                      <a:pt x="70" y="1"/>
                      <a:pt x="70" y="1"/>
                      <a:pt x="70" y="57"/>
                    </a:cubicBezTo>
                    <a:cubicBezTo>
                      <a:pt x="0" y="113"/>
                      <a:pt x="70" y="169"/>
                      <a:pt x="126" y="169"/>
                    </a:cubicBezTo>
                    <a:cubicBezTo>
                      <a:pt x="182" y="169"/>
                      <a:pt x="182" y="113"/>
                      <a:pt x="182" y="57"/>
                    </a:cubicBezTo>
                    <a:cubicBezTo>
                      <a:pt x="238" y="1"/>
                      <a:pt x="182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6" name="Google Shape;4646;p54"/>
              <p:cNvSpPr/>
              <p:nvPr/>
            </p:nvSpPr>
            <p:spPr>
              <a:xfrm>
                <a:off x="3269233" y="3694330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12"/>
                      <a:pt x="57" y="168"/>
                      <a:pt x="113" y="168"/>
                    </a:cubicBezTo>
                    <a:lnTo>
                      <a:pt x="169" y="112"/>
                    </a:lnTo>
                    <a:cubicBezTo>
                      <a:pt x="169" y="56"/>
                      <a:pt x="11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7" name="Google Shape;4647;p54"/>
              <p:cNvSpPr/>
              <p:nvPr/>
            </p:nvSpPr>
            <p:spPr>
              <a:xfrm>
                <a:off x="3217835" y="3616902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12"/>
                      <a:pt x="56" y="112"/>
                    </a:cubicBezTo>
                    <a:cubicBezTo>
                      <a:pt x="112" y="112"/>
                      <a:pt x="168" y="112"/>
                      <a:pt x="168" y="56"/>
                    </a:cubicBezTo>
                    <a:cubicBezTo>
                      <a:pt x="168" y="0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8" name="Google Shape;4648;p54"/>
              <p:cNvSpPr/>
              <p:nvPr/>
            </p:nvSpPr>
            <p:spPr>
              <a:xfrm>
                <a:off x="3220315" y="3482454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12" y="1"/>
                    </a:moveTo>
                    <a:cubicBezTo>
                      <a:pt x="56" y="1"/>
                      <a:pt x="56" y="1"/>
                      <a:pt x="0" y="57"/>
                    </a:cubicBezTo>
                    <a:cubicBezTo>
                      <a:pt x="0" y="113"/>
                      <a:pt x="56" y="169"/>
                      <a:pt x="112" y="169"/>
                    </a:cubicBezTo>
                    <a:cubicBezTo>
                      <a:pt x="168" y="169"/>
                      <a:pt x="168" y="113"/>
                      <a:pt x="168" y="113"/>
                    </a:cubicBezTo>
                    <a:cubicBezTo>
                      <a:pt x="224" y="5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9" name="Google Shape;4649;p54"/>
              <p:cNvSpPr/>
              <p:nvPr/>
            </p:nvSpPr>
            <p:spPr>
              <a:xfrm>
                <a:off x="3160860" y="3505386"/>
                <a:ext cx="10536" cy="8101"/>
              </a:xfrm>
              <a:custGeom>
                <a:rect b="b" l="l" r="r" t="t"/>
                <a:pathLst>
                  <a:path extrusionOk="0" h="183" w="238">
                    <a:moveTo>
                      <a:pt x="112" y="0"/>
                    </a:moveTo>
                    <a:cubicBezTo>
                      <a:pt x="56" y="0"/>
                      <a:pt x="56" y="0"/>
                      <a:pt x="56" y="70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238" y="126"/>
                    </a:cubicBezTo>
                    <a:cubicBezTo>
                      <a:pt x="238" y="7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0" name="Google Shape;4650;p54"/>
              <p:cNvSpPr/>
              <p:nvPr/>
            </p:nvSpPr>
            <p:spPr>
              <a:xfrm>
                <a:off x="3160860" y="3438494"/>
                <a:ext cx="10536" cy="8101"/>
              </a:xfrm>
              <a:custGeom>
                <a:rect b="b" l="l" r="r" t="t"/>
                <a:pathLst>
                  <a:path extrusionOk="0" h="183" w="238">
                    <a:moveTo>
                      <a:pt x="112" y="0"/>
                    </a:moveTo>
                    <a:cubicBezTo>
                      <a:pt x="56" y="0"/>
                      <a:pt x="56" y="56"/>
                      <a:pt x="56" y="112"/>
                    </a:cubicBezTo>
                    <a:cubicBezTo>
                      <a:pt x="0" y="182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168" y="112"/>
                    </a:cubicBezTo>
                    <a:cubicBezTo>
                      <a:pt x="238" y="56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1" name="Google Shape;4651;p54"/>
              <p:cNvSpPr/>
              <p:nvPr/>
            </p:nvSpPr>
            <p:spPr>
              <a:xfrm>
                <a:off x="3362156" y="3433535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113" y="0"/>
                    </a:moveTo>
                    <a:cubicBezTo>
                      <a:pt x="57" y="0"/>
                      <a:pt x="57" y="0"/>
                      <a:pt x="1" y="56"/>
                    </a:cubicBezTo>
                    <a:cubicBezTo>
                      <a:pt x="1" y="112"/>
                      <a:pt x="57" y="168"/>
                      <a:pt x="113" y="168"/>
                    </a:cubicBezTo>
                    <a:cubicBezTo>
                      <a:pt x="169" y="168"/>
                      <a:pt x="169" y="112"/>
                      <a:pt x="169" y="56"/>
                    </a:cubicBezTo>
                    <a:cubicBezTo>
                      <a:pt x="169" y="0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2" name="Google Shape;4652;p54"/>
              <p:cNvSpPr/>
              <p:nvPr/>
            </p:nvSpPr>
            <p:spPr>
              <a:xfrm>
                <a:off x="3300222" y="3446551"/>
                <a:ext cx="10581" cy="5003"/>
              </a:xfrm>
              <a:custGeom>
                <a:rect b="b" l="l" r="r" t="t"/>
                <a:pathLst>
                  <a:path extrusionOk="0" h="113" w="239">
                    <a:moveTo>
                      <a:pt x="112" y="0"/>
                    </a:moveTo>
                    <a:cubicBezTo>
                      <a:pt x="56" y="0"/>
                      <a:pt x="56" y="0"/>
                      <a:pt x="56" y="56"/>
                    </a:cubicBezTo>
                    <a:cubicBezTo>
                      <a:pt x="0" y="112"/>
                      <a:pt x="56" y="112"/>
                      <a:pt x="112" y="112"/>
                    </a:cubicBezTo>
                    <a:cubicBezTo>
                      <a:pt x="168" y="112"/>
                      <a:pt x="168" y="112"/>
                      <a:pt x="168" y="56"/>
                    </a:cubicBezTo>
                    <a:cubicBezTo>
                      <a:pt x="238" y="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3" name="Google Shape;4653;p54"/>
              <p:cNvSpPr/>
              <p:nvPr/>
            </p:nvSpPr>
            <p:spPr>
              <a:xfrm>
                <a:off x="3367114" y="3505386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7" y="0"/>
                    </a:moveTo>
                    <a:cubicBezTo>
                      <a:pt x="57" y="0"/>
                      <a:pt x="1" y="70"/>
                      <a:pt x="1" y="126"/>
                    </a:cubicBezTo>
                    <a:cubicBezTo>
                      <a:pt x="1" y="182"/>
                      <a:pt x="1" y="182"/>
                      <a:pt x="57" y="182"/>
                    </a:cubicBezTo>
                    <a:cubicBezTo>
                      <a:pt x="127" y="182"/>
                      <a:pt x="127" y="182"/>
                      <a:pt x="183" y="126"/>
                    </a:cubicBezTo>
                    <a:cubicBezTo>
                      <a:pt x="183" y="70"/>
                      <a:pt x="127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4" name="Google Shape;4654;p54"/>
              <p:cNvSpPr/>
              <p:nvPr/>
            </p:nvSpPr>
            <p:spPr>
              <a:xfrm>
                <a:off x="3331211" y="3350529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2" y="0"/>
                    </a:moveTo>
                    <a:cubicBezTo>
                      <a:pt x="56" y="0"/>
                      <a:pt x="56" y="0"/>
                      <a:pt x="0" y="70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68" y="182"/>
                      <a:pt x="168" y="126"/>
                      <a:pt x="168" y="70"/>
                    </a:cubicBezTo>
                    <a:cubicBezTo>
                      <a:pt x="168" y="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5" name="Google Shape;4655;p54"/>
              <p:cNvSpPr/>
              <p:nvPr/>
            </p:nvSpPr>
            <p:spPr>
              <a:xfrm>
                <a:off x="3333690" y="3681314"/>
                <a:ext cx="10581" cy="7482"/>
              </a:xfrm>
              <a:custGeom>
                <a:rect b="b" l="l" r="r" t="t"/>
                <a:pathLst>
                  <a:path extrusionOk="0" h="169" w="239">
                    <a:moveTo>
                      <a:pt x="112" y="1"/>
                    </a:moveTo>
                    <a:cubicBezTo>
                      <a:pt x="56" y="1"/>
                      <a:pt x="56" y="1"/>
                      <a:pt x="56" y="57"/>
                    </a:cubicBezTo>
                    <a:cubicBezTo>
                      <a:pt x="0" y="113"/>
                      <a:pt x="56" y="169"/>
                      <a:pt x="112" y="169"/>
                    </a:cubicBezTo>
                    <a:cubicBezTo>
                      <a:pt x="182" y="169"/>
                      <a:pt x="182" y="113"/>
                      <a:pt x="182" y="113"/>
                    </a:cubicBezTo>
                    <a:cubicBezTo>
                      <a:pt x="238" y="57"/>
                      <a:pt x="18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6" name="Google Shape;4656;p54"/>
              <p:cNvSpPr/>
              <p:nvPr/>
            </p:nvSpPr>
            <p:spPr>
              <a:xfrm>
                <a:off x="3222794" y="3409984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2" y="1"/>
                    </a:moveTo>
                    <a:cubicBezTo>
                      <a:pt x="56" y="1"/>
                      <a:pt x="0" y="1"/>
                      <a:pt x="0" y="56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12" y="182"/>
                      <a:pt x="168" y="182"/>
                      <a:pt x="168" y="126"/>
                    </a:cubicBezTo>
                    <a:cubicBezTo>
                      <a:pt x="168" y="56"/>
                      <a:pt x="11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7" name="Google Shape;4657;p54"/>
              <p:cNvSpPr/>
              <p:nvPr/>
            </p:nvSpPr>
            <p:spPr>
              <a:xfrm>
                <a:off x="3003480" y="3611324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3" y="0"/>
                    </a:moveTo>
                    <a:cubicBezTo>
                      <a:pt x="57" y="0"/>
                      <a:pt x="57" y="56"/>
                      <a:pt x="1" y="56"/>
                    </a:cubicBezTo>
                    <a:cubicBezTo>
                      <a:pt x="1" y="182"/>
                      <a:pt x="57" y="182"/>
                      <a:pt x="113" y="182"/>
                    </a:cubicBezTo>
                    <a:cubicBezTo>
                      <a:pt x="113" y="182"/>
                      <a:pt x="169" y="182"/>
                      <a:pt x="169" y="126"/>
                    </a:cubicBezTo>
                    <a:cubicBezTo>
                      <a:pt x="169" y="56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8" name="Google Shape;4658;p54"/>
              <p:cNvSpPr/>
              <p:nvPr/>
            </p:nvSpPr>
            <p:spPr>
              <a:xfrm>
                <a:off x="3008438" y="3794690"/>
                <a:ext cx="49007" cy="13060"/>
              </a:xfrm>
              <a:custGeom>
                <a:rect b="b" l="l" r="r" t="t"/>
                <a:pathLst>
                  <a:path extrusionOk="0" h="295" w="1107">
                    <a:moveTo>
                      <a:pt x="1106" y="294"/>
                    </a:moveTo>
                    <a:lnTo>
                      <a:pt x="1106" y="294"/>
                    </a:lnTo>
                    <a:lnTo>
                      <a:pt x="1106" y="294"/>
                    </a:lnTo>
                    <a:close/>
                    <a:moveTo>
                      <a:pt x="938" y="238"/>
                    </a:moveTo>
                    <a:cubicBezTo>
                      <a:pt x="994" y="294"/>
                      <a:pt x="1050" y="294"/>
                      <a:pt x="1050" y="294"/>
                    </a:cubicBezTo>
                    <a:cubicBezTo>
                      <a:pt x="1050" y="294"/>
                      <a:pt x="994" y="294"/>
                      <a:pt x="938" y="238"/>
                    </a:cubicBezTo>
                    <a:close/>
                    <a:moveTo>
                      <a:pt x="1" y="0"/>
                    </a:moveTo>
                    <a:cubicBezTo>
                      <a:pt x="57" y="56"/>
                      <a:pt x="57" y="56"/>
                      <a:pt x="113" y="56"/>
                    </a:cubicBezTo>
                    <a:cubicBezTo>
                      <a:pt x="57" y="56"/>
                      <a:pt x="57" y="56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9" name="Google Shape;4659;p54"/>
              <p:cNvSpPr/>
              <p:nvPr/>
            </p:nvSpPr>
            <p:spPr>
              <a:xfrm>
                <a:off x="2820114" y="3418041"/>
                <a:ext cx="31033" cy="46483"/>
              </a:xfrm>
              <a:custGeom>
                <a:rect b="b" l="l" r="r" t="t"/>
                <a:pathLst>
                  <a:path extrusionOk="0" h="1050" w="701">
                    <a:moveTo>
                      <a:pt x="406" y="0"/>
                    </a:moveTo>
                    <a:cubicBezTo>
                      <a:pt x="239" y="0"/>
                      <a:pt x="113" y="168"/>
                      <a:pt x="57" y="462"/>
                    </a:cubicBezTo>
                    <a:cubicBezTo>
                      <a:pt x="1" y="756"/>
                      <a:pt x="57" y="1050"/>
                      <a:pt x="239" y="1050"/>
                    </a:cubicBezTo>
                    <a:cubicBezTo>
                      <a:pt x="406" y="1050"/>
                      <a:pt x="588" y="868"/>
                      <a:pt x="644" y="574"/>
                    </a:cubicBezTo>
                    <a:cubicBezTo>
                      <a:pt x="700" y="294"/>
                      <a:pt x="588" y="0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0" name="Google Shape;4660;p54"/>
              <p:cNvSpPr/>
              <p:nvPr/>
            </p:nvSpPr>
            <p:spPr>
              <a:xfrm>
                <a:off x="3036948" y="3735235"/>
                <a:ext cx="20497" cy="17974"/>
              </a:xfrm>
              <a:custGeom>
                <a:rect b="b" l="l" r="r" t="t"/>
                <a:pathLst>
                  <a:path extrusionOk="0" h="406" w="463">
                    <a:moveTo>
                      <a:pt x="238" y="0"/>
                    </a:moveTo>
                    <a:cubicBezTo>
                      <a:pt x="112" y="0"/>
                      <a:pt x="56" y="56"/>
                      <a:pt x="0" y="182"/>
                    </a:cubicBezTo>
                    <a:cubicBezTo>
                      <a:pt x="0" y="294"/>
                      <a:pt x="112" y="406"/>
                      <a:pt x="238" y="406"/>
                    </a:cubicBezTo>
                    <a:cubicBezTo>
                      <a:pt x="294" y="406"/>
                      <a:pt x="406" y="350"/>
                      <a:pt x="406" y="238"/>
                    </a:cubicBezTo>
                    <a:cubicBezTo>
                      <a:pt x="462" y="56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1" name="Google Shape;4661;p54"/>
              <p:cNvSpPr/>
              <p:nvPr/>
            </p:nvSpPr>
            <p:spPr>
              <a:xfrm>
                <a:off x="2869076" y="3642313"/>
                <a:ext cx="23552" cy="15494"/>
              </a:xfrm>
              <a:custGeom>
                <a:rect b="b" l="l" r="r" t="t"/>
                <a:pathLst>
                  <a:path extrusionOk="0" h="350" w="532">
                    <a:moveTo>
                      <a:pt x="238" y="0"/>
                    </a:moveTo>
                    <a:cubicBezTo>
                      <a:pt x="182" y="0"/>
                      <a:pt x="112" y="0"/>
                      <a:pt x="56" y="56"/>
                    </a:cubicBezTo>
                    <a:cubicBezTo>
                      <a:pt x="0" y="238"/>
                      <a:pt x="112" y="350"/>
                      <a:pt x="294" y="350"/>
                    </a:cubicBezTo>
                    <a:cubicBezTo>
                      <a:pt x="350" y="350"/>
                      <a:pt x="406" y="350"/>
                      <a:pt x="462" y="238"/>
                    </a:cubicBezTo>
                    <a:cubicBezTo>
                      <a:pt x="532" y="126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2" name="Google Shape;4662;p54"/>
              <p:cNvSpPr/>
              <p:nvPr/>
            </p:nvSpPr>
            <p:spPr>
              <a:xfrm>
                <a:off x="2877134" y="3389531"/>
                <a:ext cx="22932" cy="15539"/>
              </a:xfrm>
              <a:custGeom>
                <a:rect b="b" l="l" r="r" t="t"/>
                <a:pathLst>
                  <a:path extrusionOk="0" h="351" w="518">
                    <a:moveTo>
                      <a:pt x="224" y="1"/>
                    </a:moveTo>
                    <a:cubicBezTo>
                      <a:pt x="168" y="1"/>
                      <a:pt x="112" y="1"/>
                      <a:pt x="112" y="57"/>
                    </a:cubicBezTo>
                    <a:cubicBezTo>
                      <a:pt x="0" y="239"/>
                      <a:pt x="168" y="351"/>
                      <a:pt x="280" y="351"/>
                    </a:cubicBezTo>
                    <a:cubicBezTo>
                      <a:pt x="350" y="351"/>
                      <a:pt x="406" y="351"/>
                      <a:pt x="462" y="295"/>
                    </a:cubicBezTo>
                    <a:cubicBezTo>
                      <a:pt x="518" y="113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3" name="Google Shape;4663;p54"/>
              <p:cNvSpPr/>
              <p:nvPr/>
            </p:nvSpPr>
            <p:spPr>
              <a:xfrm>
                <a:off x="3065458" y="3781675"/>
                <a:ext cx="13015" cy="10581"/>
              </a:xfrm>
              <a:custGeom>
                <a:rect b="b" l="l" r="r" t="t"/>
                <a:pathLst>
                  <a:path extrusionOk="0" h="239" w="294">
                    <a:moveTo>
                      <a:pt x="112" y="1"/>
                    </a:moveTo>
                    <a:cubicBezTo>
                      <a:pt x="56" y="1"/>
                      <a:pt x="0" y="56"/>
                      <a:pt x="0" y="126"/>
                    </a:cubicBezTo>
                    <a:cubicBezTo>
                      <a:pt x="0" y="182"/>
                      <a:pt x="56" y="238"/>
                      <a:pt x="168" y="238"/>
                    </a:cubicBezTo>
                    <a:cubicBezTo>
                      <a:pt x="224" y="238"/>
                      <a:pt x="294" y="238"/>
                      <a:pt x="294" y="182"/>
                    </a:cubicBezTo>
                    <a:cubicBezTo>
                      <a:pt x="294" y="56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4" name="Google Shape;4664;p54"/>
              <p:cNvSpPr/>
              <p:nvPr/>
            </p:nvSpPr>
            <p:spPr>
              <a:xfrm>
                <a:off x="2931010" y="3616902"/>
                <a:ext cx="15539" cy="9961"/>
              </a:xfrm>
              <a:custGeom>
                <a:rect b="b" l="l" r="r" t="t"/>
                <a:pathLst>
                  <a:path extrusionOk="0" h="225" w="351">
                    <a:moveTo>
                      <a:pt x="182" y="0"/>
                    </a:moveTo>
                    <a:cubicBezTo>
                      <a:pt x="112" y="0"/>
                      <a:pt x="56" y="0"/>
                      <a:pt x="56" y="56"/>
                    </a:cubicBezTo>
                    <a:cubicBezTo>
                      <a:pt x="0" y="168"/>
                      <a:pt x="56" y="224"/>
                      <a:pt x="182" y="224"/>
                    </a:cubicBezTo>
                    <a:cubicBezTo>
                      <a:pt x="238" y="224"/>
                      <a:pt x="238" y="224"/>
                      <a:pt x="294" y="168"/>
                    </a:cubicBezTo>
                    <a:cubicBezTo>
                      <a:pt x="350" y="56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5" name="Google Shape;4665;p54"/>
              <p:cNvSpPr/>
              <p:nvPr/>
            </p:nvSpPr>
            <p:spPr>
              <a:xfrm>
                <a:off x="2948984" y="3668299"/>
                <a:ext cx="21117" cy="18018"/>
              </a:xfrm>
              <a:custGeom>
                <a:rect b="b" l="l" r="r" t="t"/>
                <a:pathLst>
                  <a:path extrusionOk="0" h="407" w="477">
                    <a:moveTo>
                      <a:pt x="238" y="1"/>
                    </a:moveTo>
                    <a:cubicBezTo>
                      <a:pt x="126" y="1"/>
                      <a:pt x="56" y="57"/>
                      <a:pt x="0" y="169"/>
                    </a:cubicBezTo>
                    <a:cubicBezTo>
                      <a:pt x="0" y="295"/>
                      <a:pt x="126" y="407"/>
                      <a:pt x="238" y="407"/>
                    </a:cubicBezTo>
                    <a:cubicBezTo>
                      <a:pt x="294" y="407"/>
                      <a:pt x="406" y="351"/>
                      <a:pt x="406" y="239"/>
                    </a:cubicBezTo>
                    <a:cubicBezTo>
                      <a:pt x="476" y="57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6" name="Google Shape;4666;p54"/>
              <p:cNvSpPr/>
              <p:nvPr/>
            </p:nvSpPr>
            <p:spPr>
              <a:xfrm>
                <a:off x="2874035" y="3487412"/>
                <a:ext cx="15494" cy="13060"/>
              </a:xfrm>
              <a:custGeom>
                <a:rect b="b" l="l" r="r" t="t"/>
                <a:pathLst>
                  <a:path extrusionOk="0" h="295" w="350">
                    <a:moveTo>
                      <a:pt x="182" y="1"/>
                    </a:moveTo>
                    <a:cubicBezTo>
                      <a:pt x="126" y="1"/>
                      <a:pt x="70" y="57"/>
                      <a:pt x="70" y="127"/>
                    </a:cubicBezTo>
                    <a:cubicBezTo>
                      <a:pt x="0" y="239"/>
                      <a:pt x="126" y="295"/>
                      <a:pt x="182" y="295"/>
                    </a:cubicBezTo>
                    <a:cubicBezTo>
                      <a:pt x="238" y="295"/>
                      <a:pt x="294" y="239"/>
                      <a:pt x="294" y="183"/>
                    </a:cubicBezTo>
                    <a:cubicBezTo>
                      <a:pt x="350" y="57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7" name="Google Shape;4667;p54"/>
              <p:cNvSpPr/>
              <p:nvPr/>
            </p:nvSpPr>
            <p:spPr>
              <a:xfrm>
                <a:off x="2977449" y="3732756"/>
                <a:ext cx="13060" cy="13015"/>
              </a:xfrm>
              <a:custGeom>
                <a:rect b="b" l="l" r="r" t="t"/>
                <a:pathLst>
                  <a:path extrusionOk="0" h="294" w="295">
                    <a:moveTo>
                      <a:pt x="183" y="0"/>
                    </a:moveTo>
                    <a:cubicBezTo>
                      <a:pt x="113" y="0"/>
                      <a:pt x="57" y="56"/>
                      <a:pt x="57" y="112"/>
                    </a:cubicBezTo>
                    <a:cubicBezTo>
                      <a:pt x="1" y="238"/>
                      <a:pt x="113" y="294"/>
                      <a:pt x="183" y="294"/>
                    </a:cubicBezTo>
                    <a:cubicBezTo>
                      <a:pt x="239" y="294"/>
                      <a:pt x="295" y="238"/>
                      <a:pt x="295" y="182"/>
                    </a:cubicBezTo>
                    <a:cubicBezTo>
                      <a:pt x="295" y="56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8" name="Google Shape;4668;p54"/>
              <p:cNvSpPr/>
              <p:nvPr/>
            </p:nvSpPr>
            <p:spPr>
              <a:xfrm>
                <a:off x="2913037" y="370424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82"/>
                      <a:pt x="57" y="238"/>
                      <a:pt x="113" y="238"/>
                    </a:cubicBezTo>
                    <a:cubicBezTo>
                      <a:pt x="169" y="238"/>
                      <a:pt x="239" y="238"/>
                      <a:pt x="239" y="126"/>
                    </a:cubicBezTo>
                    <a:cubicBezTo>
                      <a:pt x="295" y="56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9" name="Google Shape;4669;p54"/>
              <p:cNvSpPr/>
              <p:nvPr/>
            </p:nvSpPr>
            <p:spPr>
              <a:xfrm>
                <a:off x="2871556" y="3564840"/>
                <a:ext cx="15494" cy="13060"/>
              </a:xfrm>
              <a:custGeom>
                <a:rect b="b" l="l" r="r" t="t"/>
                <a:pathLst>
                  <a:path extrusionOk="0" h="295" w="350">
                    <a:moveTo>
                      <a:pt x="182" y="1"/>
                    </a:moveTo>
                    <a:cubicBezTo>
                      <a:pt x="182" y="1"/>
                      <a:pt x="126" y="57"/>
                      <a:pt x="56" y="57"/>
                    </a:cubicBezTo>
                    <a:cubicBezTo>
                      <a:pt x="0" y="183"/>
                      <a:pt x="126" y="295"/>
                      <a:pt x="238" y="295"/>
                    </a:cubicBezTo>
                    <a:cubicBezTo>
                      <a:pt x="238" y="295"/>
                      <a:pt x="294" y="239"/>
                      <a:pt x="350" y="239"/>
                    </a:cubicBezTo>
                    <a:cubicBezTo>
                      <a:pt x="350" y="127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0" name="Google Shape;4670;p54"/>
              <p:cNvSpPr/>
              <p:nvPr/>
            </p:nvSpPr>
            <p:spPr>
              <a:xfrm>
                <a:off x="3119335" y="3779195"/>
                <a:ext cx="21117" cy="18018"/>
              </a:xfrm>
              <a:custGeom>
                <a:rect b="b" l="l" r="r" t="t"/>
                <a:pathLst>
                  <a:path extrusionOk="0" h="407" w="477">
                    <a:moveTo>
                      <a:pt x="238" y="1"/>
                    </a:moveTo>
                    <a:cubicBezTo>
                      <a:pt x="126" y="1"/>
                      <a:pt x="56" y="57"/>
                      <a:pt x="0" y="182"/>
                    </a:cubicBezTo>
                    <a:cubicBezTo>
                      <a:pt x="0" y="294"/>
                      <a:pt x="126" y="406"/>
                      <a:pt x="238" y="406"/>
                    </a:cubicBezTo>
                    <a:cubicBezTo>
                      <a:pt x="294" y="406"/>
                      <a:pt x="406" y="350"/>
                      <a:pt x="406" y="238"/>
                    </a:cubicBezTo>
                    <a:cubicBezTo>
                      <a:pt x="476" y="112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1" name="Google Shape;4671;p54"/>
              <p:cNvSpPr/>
              <p:nvPr/>
            </p:nvSpPr>
            <p:spPr>
              <a:xfrm>
                <a:off x="2853582" y="3332555"/>
                <a:ext cx="10581" cy="44"/>
              </a:xfrm>
              <a:custGeom>
                <a:rect b="b" l="l" r="r" t="t"/>
                <a:pathLst>
                  <a:path extrusionOk="0" h="1" w="239">
                    <a:moveTo>
                      <a:pt x="0" y="0"/>
                    </a:moveTo>
                    <a:lnTo>
                      <a:pt x="112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2" name="Google Shape;4672;p54"/>
              <p:cNvSpPr/>
              <p:nvPr/>
            </p:nvSpPr>
            <p:spPr>
              <a:xfrm>
                <a:off x="3041906" y="333813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82" y="0"/>
                    </a:moveTo>
                    <a:cubicBezTo>
                      <a:pt x="126" y="56"/>
                      <a:pt x="56" y="56"/>
                      <a:pt x="0" y="56"/>
                    </a:cubicBezTo>
                    <a:cubicBezTo>
                      <a:pt x="0" y="112"/>
                      <a:pt x="56" y="112"/>
                      <a:pt x="126" y="112"/>
                    </a:cubicBezTo>
                    <a:cubicBezTo>
                      <a:pt x="182" y="112"/>
                      <a:pt x="182" y="112"/>
                      <a:pt x="182" y="56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3" name="Google Shape;4673;p54"/>
              <p:cNvSpPr/>
              <p:nvPr/>
            </p:nvSpPr>
            <p:spPr>
              <a:xfrm>
                <a:off x="2957041" y="3361065"/>
                <a:ext cx="7482" cy="8057"/>
              </a:xfrm>
              <a:custGeom>
                <a:rect b="b" l="l" r="r" t="t"/>
                <a:pathLst>
                  <a:path extrusionOk="0" h="182" w="169">
                    <a:moveTo>
                      <a:pt x="112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82"/>
                      <a:pt x="112" y="182"/>
                    </a:cubicBezTo>
                    <a:lnTo>
                      <a:pt x="168" y="112"/>
                    </a:lnTo>
                    <a:cubicBezTo>
                      <a:pt x="168" y="56"/>
                      <a:pt x="112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4" name="Google Shape;4674;p54"/>
              <p:cNvSpPr/>
              <p:nvPr/>
            </p:nvSpPr>
            <p:spPr>
              <a:xfrm>
                <a:off x="3003480" y="3776716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1"/>
                    </a:moveTo>
                    <a:lnTo>
                      <a:pt x="1" y="57"/>
                    </a:lnTo>
                    <a:cubicBezTo>
                      <a:pt x="1" y="113"/>
                      <a:pt x="57" y="168"/>
                      <a:pt x="113" y="168"/>
                    </a:cubicBezTo>
                    <a:cubicBezTo>
                      <a:pt x="113" y="168"/>
                      <a:pt x="169" y="168"/>
                      <a:pt x="169" y="113"/>
                    </a:cubicBezTo>
                    <a:cubicBezTo>
                      <a:pt x="169" y="57"/>
                      <a:pt x="113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5" name="Google Shape;4675;p54"/>
              <p:cNvSpPr/>
              <p:nvPr/>
            </p:nvSpPr>
            <p:spPr>
              <a:xfrm>
                <a:off x="2830650" y="3528937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57" y="168"/>
                      <a:pt x="57" y="168"/>
                    </a:cubicBezTo>
                    <a:cubicBezTo>
                      <a:pt x="113" y="168"/>
                      <a:pt x="168" y="168"/>
                      <a:pt x="168" y="112"/>
                    </a:cubicBezTo>
                    <a:cubicBezTo>
                      <a:pt x="168" y="56"/>
                      <a:pt x="11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6" name="Google Shape;4676;p54"/>
              <p:cNvSpPr/>
              <p:nvPr/>
            </p:nvSpPr>
            <p:spPr>
              <a:xfrm>
                <a:off x="3106319" y="3389531"/>
                <a:ext cx="10581" cy="7482"/>
              </a:xfrm>
              <a:custGeom>
                <a:rect b="b" l="l" r="r" t="t"/>
                <a:pathLst>
                  <a:path extrusionOk="0" h="169" w="239">
                    <a:moveTo>
                      <a:pt x="127" y="1"/>
                    </a:moveTo>
                    <a:cubicBezTo>
                      <a:pt x="71" y="1"/>
                      <a:pt x="71" y="1"/>
                      <a:pt x="71" y="57"/>
                    </a:cubicBezTo>
                    <a:cubicBezTo>
                      <a:pt x="1" y="113"/>
                      <a:pt x="71" y="169"/>
                      <a:pt x="127" y="169"/>
                    </a:cubicBezTo>
                    <a:cubicBezTo>
                      <a:pt x="183" y="169"/>
                      <a:pt x="183" y="113"/>
                      <a:pt x="183" y="113"/>
                    </a:cubicBezTo>
                    <a:cubicBezTo>
                      <a:pt x="238" y="57"/>
                      <a:pt x="183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7" name="Google Shape;4677;p54"/>
              <p:cNvSpPr/>
              <p:nvPr/>
            </p:nvSpPr>
            <p:spPr>
              <a:xfrm>
                <a:off x="3258697" y="3332555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127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26"/>
                      <a:pt x="57" y="182"/>
                      <a:pt x="127" y="182"/>
                    </a:cubicBezTo>
                    <a:cubicBezTo>
                      <a:pt x="127" y="182"/>
                      <a:pt x="183" y="182"/>
                      <a:pt x="183" y="126"/>
                    </a:cubicBezTo>
                    <a:cubicBezTo>
                      <a:pt x="183" y="56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8" name="Google Shape;4678;p54"/>
              <p:cNvSpPr/>
              <p:nvPr/>
            </p:nvSpPr>
            <p:spPr>
              <a:xfrm>
                <a:off x="3181268" y="3361065"/>
                <a:ext cx="8101" cy="8057"/>
              </a:xfrm>
              <a:custGeom>
                <a:rect b="b" l="l" r="r" t="t"/>
                <a:pathLst>
                  <a:path extrusionOk="0" h="182" w="183">
                    <a:moveTo>
                      <a:pt x="57" y="0"/>
                    </a:moveTo>
                    <a:cubicBezTo>
                      <a:pt x="1" y="0"/>
                      <a:pt x="1" y="56"/>
                      <a:pt x="1" y="112"/>
                    </a:cubicBezTo>
                    <a:cubicBezTo>
                      <a:pt x="1" y="182"/>
                      <a:pt x="1" y="182"/>
                      <a:pt x="57" y="182"/>
                    </a:cubicBezTo>
                    <a:cubicBezTo>
                      <a:pt x="127" y="182"/>
                      <a:pt x="127" y="182"/>
                      <a:pt x="183" y="112"/>
                    </a:cubicBezTo>
                    <a:cubicBezTo>
                      <a:pt x="183" y="56"/>
                      <a:pt x="127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79" name="Google Shape;4679;p54"/>
            <p:cNvSpPr/>
            <p:nvPr/>
          </p:nvSpPr>
          <p:spPr>
            <a:xfrm>
              <a:off x="3653939" y="2192072"/>
              <a:ext cx="407682" cy="812797"/>
            </a:xfrm>
            <a:custGeom>
              <a:rect b="b" l="l" r="r" t="t"/>
              <a:pathLst>
                <a:path extrusionOk="0" h="18360" w="9209">
                  <a:moveTo>
                    <a:pt x="8397" y="1"/>
                  </a:moveTo>
                  <a:lnTo>
                    <a:pt x="8397" y="1"/>
                  </a:lnTo>
                  <a:cubicBezTo>
                    <a:pt x="5360" y="1862"/>
                    <a:pt x="2911" y="4660"/>
                    <a:pt x="1568" y="7921"/>
                  </a:cubicBezTo>
                  <a:cubicBezTo>
                    <a:pt x="295" y="11251"/>
                    <a:pt x="1" y="14918"/>
                    <a:pt x="868" y="18360"/>
                  </a:cubicBezTo>
                  <a:cubicBezTo>
                    <a:pt x="3905" y="16499"/>
                    <a:pt x="6298" y="13700"/>
                    <a:pt x="7697" y="10426"/>
                  </a:cubicBezTo>
                  <a:cubicBezTo>
                    <a:pt x="9040" y="7165"/>
                    <a:pt x="9208" y="3429"/>
                    <a:pt x="8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0" name="Google Shape;4680;p54"/>
            <p:cNvSpPr/>
            <p:nvPr/>
          </p:nvSpPr>
          <p:spPr>
            <a:xfrm>
              <a:off x="2636747" y="3019876"/>
              <a:ext cx="805360" cy="322463"/>
            </a:xfrm>
            <a:custGeom>
              <a:rect b="b" l="l" r="r" t="t"/>
              <a:pathLst>
                <a:path extrusionOk="0" h="7284" w="18192">
                  <a:moveTo>
                    <a:pt x="12009" y="1"/>
                  </a:moveTo>
                  <a:cubicBezTo>
                    <a:pt x="6800" y="1"/>
                    <a:pt x="2550" y="4054"/>
                    <a:pt x="1" y="7245"/>
                  </a:cubicBezTo>
                  <a:cubicBezTo>
                    <a:pt x="1" y="7245"/>
                    <a:pt x="722" y="6991"/>
                    <a:pt x="2709" y="6991"/>
                  </a:cubicBezTo>
                  <a:cubicBezTo>
                    <a:pt x="3599" y="6991"/>
                    <a:pt x="4741" y="7042"/>
                    <a:pt x="6186" y="7189"/>
                  </a:cubicBezTo>
                  <a:cubicBezTo>
                    <a:pt x="6835" y="7254"/>
                    <a:pt x="7451" y="7283"/>
                    <a:pt x="8037" y="7283"/>
                  </a:cubicBezTo>
                  <a:cubicBezTo>
                    <a:pt x="15866" y="7283"/>
                    <a:pt x="18192" y="1942"/>
                    <a:pt x="18192" y="1942"/>
                  </a:cubicBezTo>
                  <a:cubicBezTo>
                    <a:pt x="16024" y="563"/>
                    <a:pt x="13950" y="1"/>
                    <a:pt x="12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1" name="Google Shape;4681;p54"/>
            <p:cNvSpPr/>
            <p:nvPr/>
          </p:nvSpPr>
          <p:spPr>
            <a:xfrm>
              <a:off x="3003480" y="2297390"/>
              <a:ext cx="97925" cy="136971"/>
            </a:xfrm>
            <a:custGeom>
              <a:rect b="b" l="l" r="r" t="t"/>
              <a:pathLst>
                <a:path extrusionOk="0" h="3094" w="221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69" y="420"/>
                    <a:pt x="225" y="770"/>
                    <a:pt x="407" y="938"/>
                  </a:cubicBezTo>
                  <a:cubicBezTo>
                    <a:pt x="812" y="1526"/>
                    <a:pt x="1050" y="1750"/>
                    <a:pt x="1806" y="2337"/>
                  </a:cubicBezTo>
                  <a:cubicBezTo>
                    <a:pt x="2044" y="2519"/>
                    <a:pt x="2212" y="2799"/>
                    <a:pt x="2212" y="3093"/>
                  </a:cubicBezTo>
                  <a:cubicBezTo>
                    <a:pt x="2212" y="2799"/>
                    <a:pt x="2044" y="2519"/>
                    <a:pt x="1806" y="2337"/>
                  </a:cubicBezTo>
                  <a:cubicBezTo>
                    <a:pt x="1050" y="1750"/>
                    <a:pt x="812" y="1526"/>
                    <a:pt x="407" y="938"/>
                  </a:cubicBezTo>
                  <a:cubicBezTo>
                    <a:pt x="225" y="770"/>
                    <a:pt x="169" y="420"/>
                    <a:pt x="1" y="1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2" name="Google Shape;4682;p54"/>
            <p:cNvSpPr/>
            <p:nvPr/>
          </p:nvSpPr>
          <p:spPr>
            <a:xfrm>
              <a:off x="3088346" y="2465262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3" name="Google Shape;4683;p54"/>
            <p:cNvSpPr/>
            <p:nvPr/>
          </p:nvSpPr>
          <p:spPr>
            <a:xfrm>
              <a:off x="3393145" y="2398370"/>
              <a:ext cx="44" cy="4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4" name="Google Shape;4684;p54"/>
            <p:cNvSpPr/>
            <p:nvPr/>
          </p:nvSpPr>
          <p:spPr>
            <a:xfrm>
              <a:off x="3096403" y="2687674"/>
              <a:ext cx="31033" cy="20497"/>
            </a:xfrm>
            <a:custGeom>
              <a:rect b="b" l="l" r="r" t="t"/>
              <a:pathLst>
                <a:path extrusionOk="0" h="463" w="701">
                  <a:moveTo>
                    <a:pt x="700" y="0"/>
                  </a:moveTo>
                  <a:cubicBezTo>
                    <a:pt x="574" y="280"/>
                    <a:pt x="295" y="462"/>
                    <a:pt x="1" y="462"/>
                  </a:cubicBezTo>
                  <a:lnTo>
                    <a:pt x="1" y="462"/>
                  </a:lnTo>
                  <a:cubicBezTo>
                    <a:pt x="295" y="462"/>
                    <a:pt x="574" y="280"/>
                    <a:pt x="70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5" name="Google Shape;4685;p54"/>
            <p:cNvSpPr/>
            <p:nvPr/>
          </p:nvSpPr>
          <p:spPr>
            <a:xfrm>
              <a:off x="3127392" y="2684575"/>
              <a:ext cx="44" cy="3143"/>
            </a:xfrm>
            <a:custGeom>
              <a:rect b="b" l="l" r="r" t="t"/>
              <a:pathLst>
                <a:path extrusionOk="0" h="71" w="1">
                  <a:moveTo>
                    <a:pt x="0" y="0"/>
                  </a:move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6" name="Google Shape;4686;p54"/>
            <p:cNvSpPr/>
            <p:nvPr/>
          </p:nvSpPr>
          <p:spPr>
            <a:xfrm>
              <a:off x="3028891" y="2697591"/>
              <a:ext cx="3143" cy="44"/>
            </a:xfrm>
            <a:custGeom>
              <a:rect b="b" l="l" r="r" t="t"/>
              <a:pathLst>
                <a:path extrusionOk="0" h="1" w="71">
                  <a:moveTo>
                    <a:pt x="70" y="0"/>
                  </a:move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70" y="0"/>
                  </a:move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87" name="Google Shape;4687;p54"/>
            <p:cNvGrpSpPr/>
            <p:nvPr/>
          </p:nvGrpSpPr>
          <p:grpSpPr>
            <a:xfrm>
              <a:off x="2740206" y="2148112"/>
              <a:ext cx="637488" cy="799782"/>
              <a:chOff x="2740206" y="2148112"/>
              <a:chExt cx="637488" cy="799782"/>
            </a:xfrm>
          </p:grpSpPr>
          <p:sp>
            <p:nvSpPr>
              <p:cNvPr id="4688" name="Google Shape;4688;p54"/>
              <p:cNvSpPr/>
              <p:nvPr/>
            </p:nvSpPr>
            <p:spPr>
              <a:xfrm>
                <a:off x="2740206" y="2217483"/>
                <a:ext cx="177833" cy="165437"/>
              </a:xfrm>
              <a:custGeom>
                <a:rect b="b" l="l" r="r" t="t"/>
                <a:pathLst>
                  <a:path extrusionOk="0" h="3737" w="4017">
                    <a:moveTo>
                      <a:pt x="1" y="0"/>
                    </a:moveTo>
                    <a:lnTo>
                      <a:pt x="1" y="182"/>
                    </a:lnTo>
                    <a:lnTo>
                      <a:pt x="1" y="350"/>
                    </a:lnTo>
                    <a:cubicBezTo>
                      <a:pt x="994" y="1875"/>
                      <a:pt x="2449" y="3093"/>
                      <a:pt x="3961" y="3737"/>
                    </a:cubicBezTo>
                    <a:cubicBezTo>
                      <a:pt x="3961" y="3681"/>
                      <a:pt x="4017" y="3625"/>
                      <a:pt x="4017" y="3555"/>
                    </a:cubicBezTo>
                    <a:cubicBezTo>
                      <a:pt x="2449" y="2925"/>
                      <a:pt x="924" y="158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9" name="Google Shape;4689;p54"/>
              <p:cNvSpPr/>
              <p:nvPr/>
            </p:nvSpPr>
            <p:spPr>
              <a:xfrm>
                <a:off x="2796562" y="2148112"/>
                <a:ext cx="185890" cy="157380"/>
              </a:xfrm>
              <a:custGeom>
                <a:rect b="b" l="l" r="r" t="t"/>
                <a:pathLst>
                  <a:path extrusionOk="0" h="3555" w="4199">
                    <a:moveTo>
                      <a:pt x="295" y="0"/>
                    </a:moveTo>
                    <a:cubicBezTo>
                      <a:pt x="183" y="0"/>
                      <a:pt x="71" y="56"/>
                      <a:pt x="1" y="56"/>
                    </a:cubicBezTo>
                    <a:cubicBezTo>
                      <a:pt x="1694" y="812"/>
                      <a:pt x="3219" y="2099"/>
                      <a:pt x="4087" y="3554"/>
                    </a:cubicBezTo>
                    <a:cubicBezTo>
                      <a:pt x="4087" y="3554"/>
                      <a:pt x="4143" y="3498"/>
                      <a:pt x="4199" y="3442"/>
                    </a:cubicBezTo>
                    <a:cubicBezTo>
                      <a:pt x="3331" y="2043"/>
                      <a:pt x="1932" y="756"/>
                      <a:pt x="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0" name="Google Shape;4690;p54"/>
              <p:cNvSpPr/>
              <p:nvPr/>
            </p:nvSpPr>
            <p:spPr>
              <a:xfrm>
                <a:off x="2760659" y="2168520"/>
                <a:ext cx="167916" cy="159903"/>
              </a:xfrm>
              <a:custGeom>
                <a:rect b="b" l="l" r="r" t="t"/>
                <a:pathLst>
                  <a:path extrusionOk="0" h="3612" w="3793">
                    <a:moveTo>
                      <a:pt x="112" y="1"/>
                    </a:moveTo>
                    <a:cubicBezTo>
                      <a:pt x="56" y="57"/>
                      <a:pt x="0" y="113"/>
                      <a:pt x="0" y="113"/>
                    </a:cubicBezTo>
                    <a:cubicBezTo>
                      <a:pt x="1106" y="1400"/>
                      <a:pt x="2393" y="2562"/>
                      <a:pt x="3681" y="3611"/>
                    </a:cubicBezTo>
                    <a:cubicBezTo>
                      <a:pt x="3737" y="3555"/>
                      <a:pt x="3737" y="3555"/>
                      <a:pt x="3793" y="3499"/>
                    </a:cubicBezTo>
                    <a:cubicBezTo>
                      <a:pt x="2505" y="2394"/>
                      <a:pt x="1232" y="1232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1" name="Google Shape;4691;p54"/>
              <p:cNvSpPr/>
              <p:nvPr/>
            </p:nvSpPr>
            <p:spPr>
              <a:xfrm>
                <a:off x="3225273" y="2256485"/>
                <a:ext cx="79952" cy="175398"/>
              </a:xfrm>
              <a:custGeom>
                <a:rect b="b" l="l" r="r" t="t"/>
                <a:pathLst>
                  <a:path extrusionOk="0" h="3962" w="1806">
                    <a:moveTo>
                      <a:pt x="112" y="1"/>
                    </a:moveTo>
                    <a:cubicBezTo>
                      <a:pt x="56" y="57"/>
                      <a:pt x="0" y="113"/>
                      <a:pt x="0" y="225"/>
                    </a:cubicBezTo>
                    <a:cubicBezTo>
                      <a:pt x="182" y="1624"/>
                      <a:pt x="812" y="3024"/>
                      <a:pt x="1749" y="3961"/>
                    </a:cubicBezTo>
                    <a:lnTo>
                      <a:pt x="1805" y="3905"/>
                    </a:lnTo>
                    <a:cubicBezTo>
                      <a:pt x="938" y="2856"/>
                      <a:pt x="238" y="1456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2" name="Google Shape;4692;p54"/>
              <p:cNvSpPr/>
              <p:nvPr/>
            </p:nvSpPr>
            <p:spPr>
              <a:xfrm>
                <a:off x="3292165" y="2225540"/>
                <a:ext cx="85530" cy="170395"/>
              </a:xfrm>
              <a:custGeom>
                <a:rect b="b" l="l" r="r" t="t"/>
                <a:pathLst>
                  <a:path extrusionOk="0" h="3849" w="1932">
                    <a:moveTo>
                      <a:pt x="1" y="0"/>
                    </a:moveTo>
                    <a:cubicBezTo>
                      <a:pt x="994" y="1050"/>
                      <a:pt x="1638" y="2505"/>
                      <a:pt x="1820" y="3848"/>
                    </a:cubicBezTo>
                    <a:lnTo>
                      <a:pt x="1932" y="3848"/>
                    </a:lnTo>
                    <a:cubicBezTo>
                      <a:pt x="1820" y="2505"/>
                      <a:pt x="1176" y="1106"/>
                      <a:pt x="238" y="56"/>
                    </a:cubicBezTo>
                    <a:cubicBezTo>
                      <a:pt x="182" y="0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3" name="Google Shape;4693;p54"/>
              <p:cNvSpPr/>
              <p:nvPr/>
            </p:nvSpPr>
            <p:spPr>
              <a:xfrm>
                <a:off x="3256218" y="2228019"/>
                <a:ext cx="75038" cy="167916"/>
              </a:xfrm>
              <a:custGeom>
                <a:rect b="b" l="l" r="r" t="t"/>
                <a:pathLst>
                  <a:path extrusionOk="0" h="3793" w="1695">
                    <a:moveTo>
                      <a:pt x="183" y="0"/>
                    </a:moveTo>
                    <a:cubicBezTo>
                      <a:pt x="113" y="0"/>
                      <a:pt x="57" y="0"/>
                      <a:pt x="57" y="56"/>
                    </a:cubicBezTo>
                    <a:lnTo>
                      <a:pt x="1" y="56"/>
                    </a:lnTo>
                    <a:cubicBezTo>
                      <a:pt x="463" y="1344"/>
                      <a:pt x="994" y="2561"/>
                      <a:pt x="1582" y="3792"/>
                    </a:cubicBezTo>
                    <a:cubicBezTo>
                      <a:pt x="1638" y="3792"/>
                      <a:pt x="1638" y="3736"/>
                      <a:pt x="1694" y="3736"/>
                    </a:cubicBezTo>
                    <a:cubicBezTo>
                      <a:pt x="1106" y="2505"/>
                      <a:pt x="589" y="1288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4" name="Google Shape;4694;p54"/>
              <p:cNvSpPr/>
              <p:nvPr/>
            </p:nvSpPr>
            <p:spPr>
              <a:xfrm>
                <a:off x="2830650" y="2659164"/>
                <a:ext cx="162338" cy="38471"/>
              </a:xfrm>
              <a:custGeom>
                <a:rect b="b" l="l" r="r" t="t"/>
                <a:pathLst>
                  <a:path extrusionOk="0" h="869" w="3667">
                    <a:moveTo>
                      <a:pt x="1" y="1"/>
                    </a:moveTo>
                    <a:cubicBezTo>
                      <a:pt x="1" y="57"/>
                      <a:pt x="57" y="113"/>
                      <a:pt x="113" y="169"/>
                    </a:cubicBezTo>
                    <a:cubicBezTo>
                      <a:pt x="980" y="644"/>
                      <a:pt x="2030" y="868"/>
                      <a:pt x="2967" y="868"/>
                    </a:cubicBezTo>
                    <a:cubicBezTo>
                      <a:pt x="3205" y="868"/>
                      <a:pt x="3429" y="868"/>
                      <a:pt x="3667" y="812"/>
                    </a:cubicBezTo>
                    <a:lnTo>
                      <a:pt x="3667" y="700"/>
                    </a:lnTo>
                    <a:cubicBezTo>
                      <a:pt x="3429" y="756"/>
                      <a:pt x="3205" y="756"/>
                      <a:pt x="2967" y="756"/>
                    </a:cubicBezTo>
                    <a:cubicBezTo>
                      <a:pt x="1974" y="756"/>
                      <a:pt x="868" y="46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5" name="Google Shape;4695;p54"/>
              <p:cNvSpPr/>
              <p:nvPr/>
            </p:nvSpPr>
            <p:spPr>
              <a:xfrm>
                <a:off x="2838087" y="2589174"/>
                <a:ext cx="167916" cy="39046"/>
              </a:xfrm>
              <a:custGeom>
                <a:rect b="b" l="l" r="r" t="t"/>
                <a:pathLst>
                  <a:path extrusionOk="0" h="882" w="3793">
                    <a:moveTo>
                      <a:pt x="756" y="0"/>
                    </a:moveTo>
                    <a:cubicBezTo>
                      <a:pt x="588" y="0"/>
                      <a:pt x="406" y="0"/>
                      <a:pt x="182" y="56"/>
                    </a:cubicBezTo>
                    <a:cubicBezTo>
                      <a:pt x="112" y="56"/>
                      <a:pt x="56" y="126"/>
                      <a:pt x="0" y="182"/>
                    </a:cubicBezTo>
                    <a:cubicBezTo>
                      <a:pt x="294" y="182"/>
                      <a:pt x="532" y="126"/>
                      <a:pt x="756" y="126"/>
                    </a:cubicBezTo>
                    <a:cubicBezTo>
                      <a:pt x="1806" y="126"/>
                      <a:pt x="2855" y="406"/>
                      <a:pt x="3737" y="882"/>
                    </a:cubicBezTo>
                    <a:cubicBezTo>
                      <a:pt x="3737" y="826"/>
                      <a:pt x="3737" y="756"/>
                      <a:pt x="3793" y="756"/>
                    </a:cubicBezTo>
                    <a:cubicBezTo>
                      <a:pt x="2911" y="294"/>
                      <a:pt x="1862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6" name="Google Shape;4696;p54"/>
              <p:cNvSpPr/>
              <p:nvPr/>
            </p:nvSpPr>
            <p:spPr>
              <a:xfrm>
                <a:off x="2825072" y="2620163"/>
                <a:ext cx="154901" cy="39046"/>
              </a:xfrm>
              <a:custGeom>
                <a:rect b="b" l="l" r="r" t="t"/>
                <a:pathLst>
                  <a:path extrusionOk="0" h="882" w="3499">
                    <a:moveTo>
                      <a:pt x="57" y="0"/>
                    </a:moveTo>
                    <a:cubicBezTo>
                      <a:pt x="1" y="0"/>
                      <a:pt x="1" y="56"/>
                      <a:pt x="1" y="126"/>
                    </a:cubicBezTo>
                    <a:cubicBezTo>
                      <a:pt x="1176" y="476"/>
                      <a:pt x="2338" y="700"/>
                      <a:pt x="3499" y="882"/>
                    </a:cubicBezTo>
                    <a:lnTo>
                      <a:pt x="3499" y="756"/>
                    </a:lnTo>
                    <a:cubicBezTo>
                      <a:pt x="2338" y="588"/>
                      <a:pt x="1176" y="35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7" name="Google Shape;4697;p54"/>
              <p:cNvSpPr/>
              <p:nvPr/>
            </p:nvSpPr>
            <p:spPr>
              <a:xfrm>
                <a:off x="3101361" y="2927396"/>
                <a:ext cx="118998" cy="20497"/>
              </a:xfrm>
              <a:custGeom>
                <a:rect b="b" l="l" r="r" t="t"/>
                <a:pathLst>
                  <a:path extrusionOk="0" h="463" w="2688">
                    <a:moveTo>
                      <a:pt x="1" y="1"/>
                    </a:moveTo>
                    <a:cubicBezTo>
                      <a:pt x="57" y="57"/>
                      <a:pt x="57" y="113"/>
                      <a:pt x="113" y="113"/>
                    </a:cubicBezTo>
                    <a:cubicBezTo>
                      <a:pt x="644" y="351"/>
                      <a:pt x="1232" y="462"/>
                      <a:pt x="1806" y="462"/>
                    </a:cubicBezTo>
                    <a:cubicBezTo>
                      <a:pt x="2100" y="462"/>
                      <a:pt x="2393" y="407"/>
                      <a:pt x="2687" y="351"/>
                    </a:cubicBezTo>
                    <a:lnTo>
                      <a:pt x="2631" y="295"/>
                    </a:lnTo>
                    <a:cubicBezTo>
                      <a:pt x="2393" y="351"/>
                      <a:pt x="2100" y="351"/>
                      <a:pt x="1806" y="351"/>
                    </a:cubicBezTo>
                    <a:cubicBezTo>
                      <a:pt x="1232" y="351"/>
                      <a:pt x="588" y="23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8" name="Google Shape;4698;p54"/>
              <p:cNvSpPr/>
              <p:nvPr/>
            </p:nvSpPr>
            <p:spPr>
              <a:xfrm>
                <a:off x="3103840" y="2875999"/>
                <a:ext cx="118998" cy="20497"/>
              </a:xfrm>
              <a:custGeom>
                <a:rect b="b" l="l" r="r" t="t"/>
                <a:pathLst>
                  <a:path extrusionOk="0" h="463" w="2688">
                    <a:moveTo>
                      <a:pt x="25" y="164"/>
                    </a:moveTo>
                    <a:cubicBezTo>
                      <a:pt x="17" y="165"/>
                      <a:pt x="9" y="167"/>
                      <a:pt x="1" y="168"/>
                    </a:cubicBezTo>
                    <a:cubicBezTo>
                      <a:pt x="10" y="168"/>
                      <a:pt x="18" y="167"/>
                      <a:pt x="25" y="164"/>
                    </a:cubicBezTo>
                    <a:close/>
                    <a:moveTo>
                      <a:pt x="938" y="0"/>
                    </a:moveTo>
                    <a:cubicBezTo>
                      <a:pt x="644" y="0"/>
                      <a:pt x="406" y="0"/>
                      <a:pt x="127" y="56"/>
                    </a:cubicBezTo>
                    <a:cubicBezTo>
                      <a:pt x="68" y="103"/>
                      <a:pt x="59" y="150"/>
                      <a:pt x="25" y="164"/>
                    </a:cubicBezTo>
                    <a:lnTo>
                      <a:pt x="25" y="164"/>
                    </a:lnTo>
                    <a:cubicBezTo>
                      <a:pt x="313" y="112"/>
                      <a:pt x="652" y="112"/>
                      <a:pt x="938" y="112"/>
                    </a:cubicBezTo>
                    <a:cubicBezTo>
                      <a:pt x="1582" y="112"/>
                      <a:pt x="2156" y="224"/>
                      <a:pt x="2687" y="462"/>
                    </a:cubicBezTo>
                    <a:lnTo>
                      <a:pt x="2687" y="350"/>
                    </a:lnTo>
                    <a:cubicBezTo>
                      <a:pt x="2156" y="112"/>
                      <a:pt x="1582" y="0"/>
                      <a:pt x="9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9" name="Google Shape;4699;p54"/>
              <p:cNvSpPr/>
              <p:nvPr/>
            </p:nvSpPr>
            <p:spPr>
              <a:xfrm>
                <a:off x="3096403" y="2898931"/>
                <a:ext cx="110941" cy="21073"/>
              </a:xfrm>
              <a:custGeom>
                <a:rect b="b" l="l" r="r" t="t"/>
                <a:pathLst>
                  <a:path extrusionOk="0" h="476" w="2506">
                    <a:moveTo>
                      <a:pt x="1" y="0"/>
                    </a:moveTo>
                    <a:lnTo>
                      <a:pt x="1" y="126"/>
                    </a:lnTo>
                    <a:cubicBezTo>
                      <a:pt x="812" y="294"/>
                      <a:pt x="1694" y="406"/>
                      <a:pt x="2505" y="476"/>
                    </a:cubicBezTo>
                    <a:lnTo>
                      <a:pt x="2505" y="406"/>
                    </a:lnTo>
                    <a:lnTo>
                      <a:pt x="2505" y="350"/>
                    </a:lnTo>
                    <a:cubicBezTo>
                      <a:pt x="1694" y="294"/>
                      <a:pt x="868" y="18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00" name="Google Shape;4700;p54"/>
            <p:cNvSpPr/>
            <p:nvPr/>
          </p:nvSpPr>
          <p:spPr>
            <a:xfrm>
              <a:off x="3230231" y="2883436"/>
              <a:ext cx="61978" cy="21073"/>
            </a:xfrm>
            <a:custGeom>
              <a:rect b="b" l="l" r="r" t="t"/>
              <a:pathLst>
                <a:path extrusionOk="0" h="476" w="14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82" y="126"/>
                    <a:pt x="294" y="238"/>
                    <a:pt x="420" y="294"/>
                  </a:cubicBezTo>
                  <a:cubicBezTo>
                    <a:pt x="770" y="406"/>
                    <a:pt x="938" y="406"/>
                    <a:pt x="1400" y="476"/>
                  </a:cubicBezTo>
                  <a:lnTo>
                    <a:pt x="1400" y="476"/>
                  </a:lnTo>
                  <a:lnTo>
                    <a:pt x="1400" y="476"/>
                  </a:lnTo>
                  <a:cubicBezTo>
                    <a:pt x="938" y="406"/>
                    <a:pt x="770" y="406"/>
                    <a:pt x="420" y="294"/>
                  </a:cubicBezTo>
                  <a:cubicBezTo>
                    <a:pt x="294" y="238"/>
                    <a:pt x="182" y="126"/>
                    <a:pt x="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1" name="Google Shape;4701;p54"/>
            <p:cNvSpPr/>
            <p:nvPr/>
          </p:nvSpPr>
          <p:spPr>
            <a:xfrm>
              <a:off x="3230231" y="2883436"/>
              <a:ext cx="44" cy="4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2" name="Google Shape;4702;p54"/>
            <p:cNvSpPr/>
            <p:nvPr/>
          </p:nvSpPr>
          <p:spPr>
            <a:xfrm>
              <a:off x="3292165" y="2904465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3" name="Google Shape;4703;p54"/>
            <p:cNvSpPr/>
            <p:nvPr/>
          </p:nvSpPr>
          <p:spPr>
            <a:xfrm>
              <a:off x="2652242" y="3038293"/>
              <a:ext cx="784951" cy="302364"/>
            </a:xfrm>
            <a:custGeom>
              <a:rect b="b" l="l" r="r" t="t"/>
              <a:pathLst>
                <a:path extrusionOk="0" h="6830" w="17731">
                  <a:moveTo>
                    <a:pt x="14344" y="294"/>
                  </a:moveTo>
                  <a:cubicBezTo>
                    <a:pt x="14232" y="532"/>
                    <a:pt x="14106" y="756"/>
                    <a:pt x="13994" y="1050"/>
                  </a:cubicBezTo>
                  <a:cubicBezTo>
                    <a:pt x="14232" y="994"/>
                    <a:pt x="14526" y="994"/>
                    <a:pt x="14805" y="994"/>
                  </a:cubicBezTo>
                  <a:lnTo>
                    <a:pt x="15043" y="994"/>
                  </a:lnTo>
                  <a:cubicBezTo>
                    <a:pt x="14931" y="826"/>
                    <a:pt x="14693" y="588"/>
                    <a:pt x="14344" y="294"/>
                  </a:cubicBezTo>
                  <a:close/>
                  <a:moveTo>
                    <a:pt x="14526" y="1"/>
                  </a:moveTo>
                  <a:lnTo>
                    <a:pt x="14456" y="56"/>
                  </a:lnTo>
                  <a:cubicBezTo>
                    <a:pt x="14931" y="476"/>
                    <a:pt x="15225" y="882"/>
                    <a:pt x="15337" y="994"/>
                  </a:cubicBezTo>
                  <a:cubicBezTo>
                    <a:pt x="16037" y="1050"/>
                    <a:pt x="16736" y="1106"/>
                    <a:pt x="17380" y="1288"/>
                  </a:cubicBezTo>
                  <a:cubicBezTo>
                    <a:pt x="16387" y="700"/>
                    <a:pt x="15449" y="294"/>
                    <a:pt x="14526" y="1"/>
                  </a:cubicBezTo>
                  <a:close/>
                  <a:moveTo>
                    <a:pt x="14749" y="1288"/>
                  </a:moveTo>
                  <a:cubicBezTo>
                    <a:pt x="14456" y="1288"/>
                    <a:pt x="14106" y="1344"/>
                    <a:pt x="13756" y="1344"/>
                  </a:cubicBezTo>
                  <a:cubicBezTo>
                    <a:pt x="13756" y="1400"/>
                    <a:pt x="13700" y="1526"/>
                    <a:pt x="13644" y="1582"/>
                  </a:cubicBezTo>
                  <a:cubicBezTo>
                    <a:pt x="13700" y="2337"/>
                    <a:pt x="13756" y="4143"/>
                    <a:pt x="13056" y="5836"/>
                  </a:cubicBezTo>
                  <a:cubicBezTo>
                    <a:pt x="16149" y="4492"/>
                    <a:pt x="17436" y="2281"/>
                    <a:pt x="17730" y="1694"/>
                  </a:cubicBezTo>
                  <a:cubicBezTo>
                    <a:pt x="16792" y="1400"/>
                    <a:pt x="15799" y="1288"/>
                    <a:pt x="14749" y="1288"/>
                  </a:cubicBezTo>
                  <a:close/>
                  <a:moveTo>
                    <a:pt x="1344" y="4898"/>
                  </a:moveTo>
                  <a:cubicBezTo>
                    <a:pt x="882" y="5430"/>
                    <a:pt x="406" y="5892"/>
                    <a:pt x="0" y="6423"/>
                  </a:cubicBezTo>
                  <a:cubicBezTo>
                    <a:pt x="462" y="6130"/>
                    <a:pt x="1232" y="5598"/>
                    <a:pt x="2281" y="5024"/>
                  </a:cubicBezTo>
                  <a:cubicBezTo>
                    <a:pt x="1932" y="5024"/>
                    <a:pt x="1638" y="4954"/>
                    <a:pt x="1344" y="4898"/>
                  </a:cubicBezTo>
                  <a:close/>
                  <a:moveTo>
                    <a:pt x="2743" y="5080"/>
                  </a:moveTo>
                  <a:cubicBezTo>
                    <a:pt x="1512" y="5780"/>
                    <a:pt x="532" y="6423"/>
                    <a:pt x="56" y="6773"/>
                  </a:cubicBezTo>
                  <a:cubicBezTo>
                    <a:pt x="532" y="6647"/>
                    <a:pt x="1288" y="6591"/>
                    <a:pt x="2505" y="6591"/>
                  </a:cubicBezTo>
                  <a:cubicBezTo>
                    <a:pt x="3149" y="6591"/>
                    <a:pt x="4031" y="6591"/>
                    <a:pt x="5010" y="6647"/>
                  </a:cubicBezTo>
                  <a:cubicBezTo>
                    <a:pt x="5192" y="6130"/>
                    <a:pt x="5304" y="5598"/>
                    <a:pt x="5360" y="5136"/>
                  </a:cubicBezTo>
                  <a:cubicBezTo>
                    <a:pt x="5010" y="5136"/>
                    <a:pt x="4660" y="5192"/>
                    <a:pt x="4380" y="5192"/>
                  </a:cubicBezTo>
                  <a:cubicBezTo>
                    <a:pt x="3849" y="5192"/>
                    <a:pt x="3261" y="5136"/>
                    <a:pt x="2743" y="5080"/>
                  </a:cubicBezTo>
                  <a:close/>
                  <a:moveTo>
                    <a:pt x="13406" y="1876"/>
                  </a:moveTo>
                  <a:lnTo>
                    <a:pt x="13406" y="1876"/>
                  </a:lnTo>
                  <a:cubicBezTo>
                    <a:pt x="13182" y="2155"/>
                    <a:pt x="12944" y="2449"/>
                    <a:pt x="12594" y="2743"/>
                  </a:cubicBezTo>
                  <a:cubicBezTo>
                    <a:pt x="11783" y="3499"/>
                    <a:pt x="10733" y="3975"/>
                    <a:pt x="9684" y="4324"/>
                  </a:cubicBezTo>
                  <a:cubicBezTo>
                    <a:pt x="9558" y="5080"/>
                    <a:pt x="9390" y="5948"/>
                    <a:pt x="9040" y="6773"/>
                  </a:cubicBezTo>
                  <a:cubicBezTo>
                    <a:pt x="10495" y="6647"/>
                    <a:pt x="11727" y="6353"/>
                    <a:pt x="12776" y="5948"/>
                  </a:cubicBezTo>
                  <a:cubicBezTo>
                    <a:pt x="13406" y="4492"/>
                    <a:pt x="13476" y="2743"/>
                    <a:pt x="13406" y="1876"/>
                  </a:cubicBezTo>
                  <a:close/>
                  <a:moveTo>
                    <a:pt x="9390" y="4380"/>
                  </a:moveTo>
                  <a:lnTo>
                    <a:pt x="9390" y="4380"/>
                  </a:lnTo>
                  <a:cubicBezTo>
                    <a:pt x="8159" y="4786"/>
                    <a:pt x="6885" y="5024"/>
                    <a:pt x="5598" y="5136"/>
                  </a:cubicBezTo>
                  <a:cubicBezTo>
                    <a:pt x="5542" y="5598"/>
                    <a:pt x="5430" y="6130"/>
                    <a:pt x="5248" y="6703"/>
                  </a:cubicBezTo>
                  <a:cubicBezTo>
                    <a:pt x="5430" y="6703"/>
                    <a:pt x="5598" y="6703"/>
                    <a:pt x="5836" y="6773"/>
                  </a:cubicBezTo>
                  <a:cubicBezTo>
                    <a:pt x="6479" y="6829"/>
                    <a:pt x="7109" y="6829"/>
                    <a:pt x="7697" y="6829"/>
                  </a:cubicBezTo>
                  <a:lnTo>
                    <a:pt x="8746" y="6829"/>
                  </a:lnTo>
                  <a:cubicBezTo>
                    <a:pt x="9152" y="6004"/>
                    <a:pt x="9334" y="5136"/>
                    <a:pt x="9390" y="438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4" name="Google Shape;4704;p54"/>
            <p:cNvSpPr/>
            <p:nvPr/>
          </p:nvSpPr>
          <p:spPr>
            <a:xfrm>
              <a:off x="3674392" y="2197030"/>
              <a:ext cx="374214" cy="802881"/>
            </a:xfrm>
            <a:custGeom>
              <a:rect b="b" l="l" r="r" t="t"/>
              <a:pathLst>
                <a:path extrusionOk="0" h="18136" w="8453">
                  <a:moveTo>
                    <a:pt x="7697" y="1"/>
                  </a:moveTo>
                  <a:lnTo>
                    <a:pt x="7697" y="1"/>
                  </a:lnTo>
                  <a:cubicBezTo>
                    <a:pt x="7459" y="169"/>
                    <a:pt x="7235" y="294"/>
                    <a:pt x="6997" y="462"/>
                  </a:cubicBezTo>
                  <a:cubicBezTo>
                    <a:pt x="7053" y="812"/>
                    <a:pt x="7053" y="1218"/>
                    <a:pt x="7053" y="1568"/>
                  </a:cubicBezTo>
                  <a:lnTo>
                    <a:pt x="7697" y="1"/>
                  </a:lnTo>
                  <a:close/>
                  <a:moveTo>
                    <a:pt x="7991" y="113"/>
                  </a:moveTo>
                  <a:lnTo>
                    <a:pt x="7053" y="2393"/>
                  </a:lnTo>
                  <a:cubicBezTo>
                    <a:pt x="6997" y="3317"/>
                    <a:pt x="6941" y="4199"/>
                    <a:pt x="6759" y="5136"/>
                  </a:cubicBezTo>
                  <a:cubicBezTo>
                    <a:pt x="6703" y="5416"/>
                    <a:pt x="6647" y="5710"/>
                    <a:pt x="6591" y="6004"/>
                  </a:cubicBezTo>
                  <a:cubicBezTo>
                    <a:pt x="7109" y="5948"/>
                    <a:pt x="7753" y="5836"/>
                    <a:pt x="8340" y="5654"/>
                  </a:cubicBezTo>
                  <a:cubicBezTo>
                    <a:pt x="8396" y="5136"/>
                    <a:pt x="8452" y="4548"/>
                    <a:pt x="8452" y="4017"/>
                  </a:cubicBezTo>
                  <a:cubicBezTo>
                    <a:pt x="8452" y="2743"/>
                    <a:pt x="8285" y="1400"/>
                    <a:pt x="7991" y="113"/>
                  </a:cubicBezTo>
                  <a:close/>
                  <a:moveTo>
                    <a:pt x="8340" y="5892"/>
                  </a:moveTo>
                  <a:cubicBezTo>
                    <a:pt x="7697" y="6060"/>
                    <a:pt x="7053" y="6186"/>
                    <a:pt x="6535" y="6242"/>
                  </a:cubicBezTo>
                  <a:cubicBezTo>
                    <a:pt x="6297" y="7459"/>
                    <a:pt x="5948" y="8634"/>
                    <a:pt x="5430" y="9796"/>
                  </a:cubicBezTo>
                  <a:cubicBezTo>
                    <a:pt x="6130" y="9684"/>
                    <a:pt x="6941" y="9502"/>
                    <a:pt x="7697" y="9096"/>
                  </a:cubicBezTo>
                  <a:cubicBezTo>
                    <a:pt x="7991" y="8047"/>
                    <a:pt x="8229" y="6941"/>
                    <a:pt x="8340" y="5892"/>
                  </a:cubicBezTo>
                  <a:close/>
                  <a:moveTo>
                    <a:pt x="7585" y="9390"/>
                  </a:moveTo>
                  <a:lnTo>
                    <a:pt x="7585" y="9390"/>
                  </a:lnTo>
                  <a:cubicBezTo>
                    <a:pt x="6829" y="9796"/>
                    <a:pt x="6004" y="9964"/>
                    <a:pt x="5304" y="10034"/>
                  </a:cubicBezTo>
                  <a:cubicBezTo>
                    <a:pt x="5080" y="10663"/>
                    <a:pt x="4786" y="11251"/>
                    <a:pt x="4436" y="11783"/>
                  </a:cubicBezTo>
                  <a:cubicBezTo>
                    <a:pt x="3961" y="12483"/>
                    <a:pt x="3499" y="13112"/>
                    <a:pt x="2981" y="13700"/>
                  </a:cubicBezTo>
                  <a:cubicBezTo>
                    <a:pt x="3681" y="13700"/>
                    <a:pt x="4730" y="13588"/>
                    <a:pt x="5710" y="13112"/>
                  </a:cubicBezTo>
                  <a:cubicBezTo>
                    <a:pt x="6297" y="12245"/>
                    <a:pt x="6829" y="11307"/>
                    <a:pt x="7235" y="10314"/>
                  </a:cubicBezTo>
                  <a:cubicBezTo>
                    <a:pt x="7347" y="10034"/>
                    <a:pt x="7459" y="9684"/>
                    <a:pt x="7585" y="9390"/>
                  </a:cubicBezTo>
                  <a:close/>
                  <a:moveTo>
                    <a:pt x="1582" y="14987"/>
                  </a:moveTo>
                  <a:lnTo>
                    <a:pt x="1582" y="14987"/>
                  </a:lnTo>
                  <a:cubicBezTo>
                    <a:pt x="1512" y="15043"/>
                    <a:pt x="1400" y="15099"/>
                    <a:pt x="1288" y="15211"/>
                  </a:cubicBezTo>
                  <a:cubicBezTo>
                    <a:pt x="1344" y="15211"/>
                    <a:pt x="1400" y="15281"/>
                    <a:pt x="1456" y="15337"/>
                  </a:cubicBezTo>
                  <a:lnTo>
                    <a:pt x="1582" y="14987"/>
                  </a:lnTo>
                  <a:close/>
                  <a:moveTo>
                    <a:pt x="1106" y="15337"/>
                  </a:moveTo>
                  <a:cubicBezTo>
                    <a:pt x="756" y="15561"/>
                    <a:pt x="406" y="15799"/>
                    <a:pt x="0" y="15981"/>
                  </a:cubicBezTo>
                  <a:cubicBezTo>
                    <a:pt x="56" y="16681"/>
                    <a:pt x="182" y="17310"/>
                    <a:pt x="350" y="18010"/>
                  </a:cubicBezTo>
                  <a:lnTo>
                    <a:pt x="700" y="17142"/>
                  </a:lnTo>
                  <a:lnTo>
                    <a:pt x="1344" y="15561"/>
                  </a:lnTo>
                  <a:cubicBezTo>
                    <a:pt x="1288" y="15505"/>
                    <a:pt x="1232" y="15393"/>
                    <a:pt x="1106" y="15337"/>
                  </a:cubicBezTo>
                  <a:close/>
                  <a:moveTo>
                    <a:pt x="5486" y="13462"/>
                  </a:moveTo>
                  <a:cubicBezTo>
                    <a:pt x="4492" y="13882"/>
                    <a:pt x="3443" y="13938"/>
                    <a:pt x="2855" y="13938"/>
                  </a:cubicBezTo>
                  <a:lnTo>
                    <a:pt x="2743" y="13938"/>
                  </a:lnTo>
                  <a:cubicBezTo>
                    <a:pt x="2505" y="14162"/>
                    <a:pt x="2337" y="14400"/>
                    <a:pt x="2099" y="14582"/>
                  </a:cubicBezTo>
                  <a:lnTo>
                    <a:pt x="1162" y="16793"/>
                  </a:lnTo>
                  <a:lnTo>
                    <a:pt x="1106" y="16960"/>
                  </a:lnTo>
                  <a:lnTo>
                    <a:pt x="644" y="18136"/>
                  </a:lnTo>
                  <a:cubicBezTo>
                    <a:pt x="2561" y="16905"/>
                    <a:pt x="4198" y="15337"/>
                    <a:pt x="5486" y="13462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5" name="Google Shape;4705;p54"/>
            <p:cNvSpPr/>
            <p:nvPr/>
          </p:nvSpPr>
          <p:spPr>
            <a:xfrm>
              <a:off x="2977449" y="2612725"/>
              <a:ext cx="152466" cy="96509"/>
            </a:xfrm>
            <a:custGeom>
              <a:rect b="b" l="l" r="r" t="t"/>
              <a:pathLst>
                <a:path extrusionOk="0" h="2180" w="3444">
                  <a:moveTo>
                    <a:pt x="883" y="0"/>
                  </a:moveTo>
                  <a:cubicBezTo>
                    <a:pt x="533" y="168"/>
                    <a:pt x="533" y="644"/>
                    <a:pt x="533" y="644"/>
                  </a:cubicBezTo>
                  <a:cubicBezTo>
                    <a:pt x="495" y="637"/>
                    <a:pt x="459" y="635"/>
                    <a:pt x="427" y="635"/>
                  </a:cubicBezTo>
                  <a:cubicBezTo>
                    <a:pt x="103" y="635"/>
                    <a:pt x="57" y="924"/>
                    <a:pt x="57" y="924"/>
                  </a:cubicBezTo>
                  <a:cubicBezTo>
                    <a:pt x="1" y="1343"/>
                    <a:pt x="351" y="1399"/>
                    <a:pt x="351" y="1399"/>
                  </a:cubicBezTo>
                  <a:cubicBezTo>
                    <a:pt x="295" y="1623"/>
                    <a:pt x="351" y="1973"/>
                    <a:pt x="463" y="2099"/>
                  </a:cubicBezTo>
                  <a:cubicBezTo>
                    <a:pt x="757" y="2043"/>
                    <a:pt x="939" y="1917"/>
                    <a:pt x="1162" y="1917"/>
                  </a:cubicBezTo>
                  <a:cubicBezTo>
                    <a:pt x="1638" y="1917"/>
                    <a:pt x="1862" y="1973"/>
                    <a:pt x="2506" y="2155"/>
                  </a:cubicBezTo>
                  <a:cubicBezTo>
                    <a:pt x="2566" y="2172"/>
                    <a:pt x="2626" y="2179"/>
                    <a:pt x="2685" y="2179"/>
                  </a:cubicBezTo>
                  <a:cubicBezTo>
                    <a:pt x="3027" y="2179"/>
                    <a:pt x="3340" y="1922"/>
                    <a:pt x="3387" y="1623"/>
                  </a:cubicBezTo>
                  <a:cubicBezTo>
                    <a:pt x="3443" y="1218"/>
                    <a:pt x="3205" y="812"/>
                    <a:pt x="2800" y="756"/>
                  </a:cubicBezTo>
                  <a:cubicBezTo>
                    <a:pt x="2100" y="700"/>
                    <a:pt x="1862" y="644"/>
                    <a:pt x="1456" y="462"/>
                  </a:cubicBezTo>
                  <a:cubicBezTo>
                    <a:pt x="1288" y="350"/>
                    <a:pt x="1106" y="168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6" name="Google Shape;4706;p54"/>
            <p:cNvSpPr/>
            <p:nvPr/>
          </p:nvSpPr>
          <p:spPr>
            <a:xfrm>
              <a:off x="2992944" y="2656685"/>
              <a:ext cx="136971" cy="51486"/>
            </a:xfrm>
            <a:custGeom>
              <a:rect b="b" l="l" r="r" t="t"/>
              <a:pathLst>
                <a:path extrusionOk="0" h="1163" w="3094">
                  <a:moveTo>
                    <a:pt x="2855" y="1"/>
                  </a:moveTo>
                  <a:cubicBezTo>
                    <a:pt x="2855" y="57"/>
                    <a:pt x="2799" y="113"/>
                    <a:pt x="2799" y="113"/>
                  </a:cubicBezTo>
                  <a:cubicBezTo>
                    <a:pt x="2688" y="350"/>
                    <a:pt x="2450" y="518"/>
                    <a:pt x="2156" y="630"/>
                  </a:cubicBezTo>
                  <a:cubicBezTo>
                    <a:pt x="2044" y="700"/>
                    <a:pt x="1932" y="700"/>
                    <a:pt x="1806" y="700"/>
                  </a:cubicBezTo>
                  <a:cubicBezTo>
                    <a:pt x="1512" y="700"/>
                    <a:pt x="1232" y="630"/>
                    <a:pt x="938" y="574"/>
                  </a:cubicBezTo>
                  <a:lnTo>
                    <a:pt x="756" y="574"/>
                  </a:lnTo>
                  <a:cubicBezTo>
                    <a:pt x="463" y="574"/>
                    <a:pt x="239" y="630"/>
                    <a:pt x="1" y="700"/>
                  </a:cubicBezTo>
                  <a:cubicBezTo>
                    <a:pt x="1" y="868"/>
                    <a:pt x="57" y="980"/>
                    <a:pt x="113" y="1106"/>
                  </a:cubicBezTo>
                  <a:cubicBezTo>
                    <a:pt x="407" y="1050"/>
                    <a:pt x="589" y="924"/>
                    <a:pt x="812" y="924"/>
                  </a:cubicBezTo>
                  <a:lnTo>
                    <a:pt x="882" y="924"/>
                  </a:lnTo>
                  <a:cubicBezTo>
                    <a:pt x="1288" y="924"/>
                    <a:pt x="1512" y="980"/>
                    <a:pt x="2156" y="1162"/>
                  </a:cubicBezTo>
                  <a:lnTo>
                    <a:pt x="2338" y="1162"/>
                  </a:lnTo>
                  <a:cubicBezTo>
                    <a:pt x="2632" y="1162"/>
                    <a:pt x="2911" y="980"/>
                    <a:pt x="3037" y="700"/>
                  </a:cubicBezTo>
                  <a:lnTo>
                    <a:pt x="3037" y="630"/>
                  </a:lnTo>
                  <a:cubicBezTo>
                    <a:pt x="3093" y="406"/>
                    <a:pt x="3037" y="169"/>
                    <a:pt x="2855" y="1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7" name="Google Shape;4707;p54"/>
            <p:cNvSpPr/>
            <p:nvPr/>
          </p:nvSpPr>
          <p:spPr>
            <a:xfrm>
              <a:off x="3207299" y="2883436"/>
              <a:ext cx="108461" cy="67556"/>
            </a:xfrm>
            <a:custGeom>
              <a:rect b="b" l="l" r="r" t="t"/>
              <a:pathLst>
                <a:path extrusionOk="0" h="1526" w="2450">
                  <a:moveTo>
                    <a:pt x="518" y="0"/>
                  </a:moveTo>
                  <a:cubicBezTo>
                    <a:pt x="294" y="126"/>
                    <a:pt x="350" y="532"/>
                    <a:pt x="350" y="532"/>
                  </a:cubicBezTo>
                  <a:cubicBezTo>
                    <a:pt x="324" y="527"/>
                    <a:pt x="299" y="525"/>
                    <a:pt x="276" y="525"/>
                  </a:cubicBezTo>
                  <a:cubicBezTo>
                    <a:pt x="47" y="525"/>
                    <a:pt x="0" y="756"/>
                    <a:pt x="0" y="756"/>
                  </a:cubicBezTo>
                  <a:cubicBezTo>
                    <a:pt x="0" y="994"/>
                    <a:pt x="238" y="1050"/>
                    <a:pt x="238" y="1050"/>
                  </a:cubicBezTo>
                  <a:cubicBezTo>
                    <a:pt x="238" y="1232"/>
                    <a:pt x="294" y="1400"/>
                    <a:pt x="406" y="1525"/>
                  </a:cubicBezTo>
                  <a:cubicBezTo>
                    <a:pt x="588" y="1455"/>
                    <a:pt x="700" y="1344"/>
                    <a:pt x="812" y="1344"/>
                  </a:cubicBezTo>
                  <a:cubicBezTo>
                    <a:pt x="915" y="1327"/>
                    <a:pt x="1003" y="1320"/>
                    <a:pt x="1088" y="1320"/>
                  </a:cubicBezTo>
                  <a:cubicBezTo>
                    <a:pt x="1293" y="1320"/>
                    <a:pt x="1479" y="1360"/>
                    <a:pt x="1806" y="1400"/>
                  </a:cubicBezTo>
                  <a:cubicBezTo>
                    <a:pt x="1843" y="1407"/>
                    <a:pt x="1880" y="1410"/>
                    <a:pt x="1916" y="1410"/>
                  </a:cubicBezTo>
                  <a:cubicBezTo>
                    <a:pt x="2158" y="1410"/>
                    <a:pt x="2345" y="1250"/>
                    <a:pt x="2393" y="994"/>
                  </a:cubicBezTo>
                  <a:cubicBezTo>
                    <a:pt x="2449" y="700"/>
                    <a:pt x="2211" y="476"/>
                    <a:pt x="1918" y="476"/>
                  </a:cubicBezTo>
                  <a:cubicBezTo>
                    <a:pt x="1456" y="406"/>
                    <a:pt x="1288" y="406"/>
                    <a:pt x="938" y="294"/>
                  </a:cubicBezTo>
                  <a:cubicBezTo>
                    <a:pt x="812" y="238"/>
                    <a:pt x="700" y="126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8" name="Google Shape;4708;p54"/>
            <p:cNvSpPr/>
            <p:nvPr/>
          </p:nvSpPr>
          <p:spPr>
            <a:xfrm>
              <a:off x="3222794" y="2883436"/>
              <a:ext cx="88009" cy="36567"/>
            </a:xfrm>
            <a:custGeom>
              <a:rect b="b" l="l" r="r" t="t"/>
              <a:pathLst>
                <a:path extrusionOk="0" h="826" w="1988">
                  <a:moveTo>
                    <a:pt x="168" y="0"/>
                  </a:moveTo>
                  <a:cubicBezTo>
                    <a:pt x="56" y="56"/>
                    <a:pt x="0" y="182"/>
                    <a:pt x="0" y="294"/>
                  </a:cubicBezTo>
                  <a:cubicBezTo>
                    <a:pt x="238" y="588"/>
                    <a:pt x="756" y="700"/>
                    <a:pt x="1106" y="756"/>
                  </a:cubicBezTo>
                  <a:cubicBezTo>
                    <a:pt x="1218" y="826"/>
                    <a:pt x="1400" y="826"/>
                    <a:pt x="1512" y="826"/>
                  </a:cubicBezTo>
                  <a:cubicBezTo>
                    <a:pt x="1694" y="826"/>
                    <a:pt x="1861" y="756"/>
                    <a:pt x="1987" y="700"/>
                  </a:cubicBezTo>
                  <a:cubicBezTo>
                    <a:pt x="1917" y="588"/>
                    <a:pt x="1749" y="476"/>
                    <a:pt x="1568" y="476"/>
                  </a:cubicBezTo>
                  <a:cubicBezTo>
                    <a:pt x="1106" y="406"/>
                    <a:pt x="938" y="406"/>
                    <a:pt x="588" y="294"/>
                  </a:cubicBezTo>
                  <a:cubicBezTo>
                    <a:pt x="462" y="238"/>
                    <a:pt x="350" y="126"/>
                    <a:pt x="168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9" name="Google Shape;4709;p54"/>
            <p:cNvSpPr/>
            <p:nvPr/>
          </p:nvSpPr>
          <p:spPr>
            <a:xfrm>
              <a:off x="2910557" y="2296859"/>
              <a:ext cx="195806" cy="183101"/>
            </a:xfrm>
            <a:custGeom>
              <a:rect b="b" l="l" r="r" t="t"/>
              <a:pathLst>
                <a:path extrusionOk="0" h="4136" w="4423">
                  <a:moveTo>
                    <a:pt x="1974" y="0"/>
                  </a:moveTo>
                  <a:cubicBezTo>
                    <a:pt x="1470" y="0"/>
                    <a:pt x="1218" y="600"/>
                    <a:pt x="1218" y="600"/>
                  </a:cubicBezTo>
                  <a:cubicBezTo>
                    <a:pt x="1064" y="484"/>
                    <a:pt x="923" y="445"/>
                    <a:pt x="802" y="445"/>
                  </a:cubicBezTo>
                  <a:cubicBezTo>
                    <a:pt x="562" y="445"/>
                    <a:pt x="407" y="600"/>
                    <a:pt x="407" y="600"/>
                  </a:cubicBezTo>
                  <a:cubicBezTo>
                    <a:pt x="1" y="1006"/>
                    <a:pt x="462" y="1356"/>
                    <a:pt x="462" y="1356"/>
                  </a:cubicBezTo>
                  <a:cubicBezTo>
                    <a:pt x="169" y="1594"/>
                    <a:pt x="57" y="2056"/>
                    <a:pt x="113" y="2293"/>
                  </a:cubicBezTo>
                  <a:cubicBezTo>
                    <a:pt x="518" y="2405"/>
                    <a:pt x="812" y="2461"/>
                    <a:pt x="1050" y="2587"/>
                  </a:cubicBezTo>
                  <a:cubicBezTo>
                    <a:pt x="1694" y="2937"/>
                    <a:pt x="1918" y="3105"/>
                    <a:pt x="2561" y="3805"/>
                  </a:cubicBezTo>
                  <a:cubicBezTo>
                    <a:pt x="2756" y="4033"/>
                    <a:pt x="3019" y="4136"/>
                    <a:pt x="3278" y="4136"/>
                  </a:cubicBezTo>
                  <a:cubicBezTo>
                    <a:pt x="3559" y="4136"/>
                    <a:pt x="3835" y="4016"/>
                    <a:pt x="4017" y="3805"/>
                  </a:cubicBezTo>
                  <a:cubicBezTo>
                    <a:pt x="4423" y="3343"/>
                    <a:pt x="4367" y="2699"/>
                    <a:pt x="3905" y="2349"/>
                  </a:cubicBezTo>
                  <a:cubicBezTo>
                    <a:pt x="3149" y="1762"/>
                    <a:pt x="2911" y="1538"/>
                    <a:pt x="2506" y="950"/>
                  </a:cubicBezTo>
                  <a:cubicBezTo>
                    <a:pt x="2324" y="782"/>
                    <a:pt x="2268" y="432"/>
                    <a:pt x="2100" y="13"/>
                  </a:cubicBezTo>
                  <a:cubicBezTo>
                    <a:pt x="2056" y="4"/>
                    <a:pt x="2014" y="0"/>
                    <a:pt x="1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0" name="Google Shape;4710;p54"/>
            <p:cNvSpPr/>
            <p:nvPr/>
          </p:nvSpPr>
          <p:spPr>
            <a:xfrm>
              <a:off x="2995423" y="2297390"/>
              <a:ext cx="105982" cy="180931"/>
            </a:xfrm>
            <a:custGeom>
              <a:rect b="b" l="l" r="r" t="t"/>
              <a:pathLst>
                <a:path extrusionOk="0" h="4087" w="2394">
                  <a:moveTo>
                    <a:pt x="127" y="1"/>
                  </a:moveTo>
                  <a:cubicBezTo>
                    <a:pt x="57" y="294"/>
                    <a:pt x="1" y="532"/>
                    <a:pt x="57" y="826"/>
                  </a:cubicBezTo>
                  <a:cubicBezTo>
                    <a:pt x="127" y="1050"/>
                    <a:pt x="239" y="1232"/>
                    <a:pt x="407" y="1400"/>
                  </a:cubicBezTo>
                  <a:cubicBezTo>
                    <a:pt x="644" y="1750"/>
                    <a:pt x="882" y="2100"/>
                    <a:pt x="1106" y="2449"/>
                  </a:cubicBezTo>
                  <a:cubicBezTo>
                    <a:pt x="1344" y="2799"/>
                    <a:pt x="1526" y="3219"/>
                    <a:pt x="1582" y="3625"/>
                  </a:cubicBezTo>
                  <a:cubicBezTo>
                    <a:pt x="1582" y="3793"/>
                    <a:pt x="1582" y="3975"/>
                    <a:pt x="1526" y="4087"/>
                  </a:cubicBezTo>
                  <a:cubicBezTo>
                    <a:pt x="1750" y="4087"/>
                    <a:pt x="1932" y="3975"/>
                    <a:pt x="2100" y="3793"/>
                  </a:cubicBezTo>
                  <a:cubicBezTo>
                    <a:pt x="2282" y="3625"/>
                    <a:pt x="2394" y="3387"/>
                    <a:pt x="2394" y="3093"/>
                  </a:cubicBezTo>
                  <a:cubicBezTo>
                    <a:pt x="2394" y="2799"/>
                    <a:pt x="2226" y="2519"/>
                    <a:pt x="1988" y="2337"/>
                  </a:cubicBezTo>
                  <a:cubicBezTo>
                    <a:pt x="1232" y="1750"/>
                    <a:pt x="994" y="1526"/>
                    <a:pt x="589" y="938"/>
                  </a:cubicBezTo>
                  <a:cubicBezTo>
                    <a:pt x="407" y="770"/>
                    <a:pt x="351" y="420"/>
                    <a:pt x="183" y="1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1" name="Google Shape;4711;p54"/>
            <p:cNvSpPr/>
            <p:nvPr/>
          </p:nvSpPr>
          <p:spPr>
            <a:xfrm>
              <a:off x="3297743" y="2392438"/>
              <a:ext cx="131393" cy="160833"/>
            </a:xfrm>
            <a:custGeom>
              <a:rect b="b" l="l" r="r" t="t"/>
              <a:pathLst>
                <a:path extrusionOk="0" h="3633" w="2968">
                  <a:moveTo>
                    <a:pt x="923" y="0"/>
                  </a:moveTo>
                  <a:cubicBezTo>
                    <a:pt x="827" y="0"/>
                    <a:pt x="756" y="22"/>
                    <a:pt x="756" y="22"/>
                  </a:cubicBezTo>
                  <a:cubicBezTo>
                    <a:pt x="350" y="190"/>
                    <a:pt x="518" y="596"/>
                    <a:pt x="518" y="596"/>
                  </a:cubicBezTo>
                  <a:cubicBezTo>
                    <a:pt x="294" y="722"/>
                    <a:pt x="1" y="946"/>
                    <a:pt x="1" y="1184"/>
                  </a:cubicBezTo>
                  <a:cubicBezTo>
                    <a:pt x="224" y="1352"/>
                    <a:pt x="462" y="1478"/>
                    <a:pt x="574" y="1646"/>
                  </a:cubicBezTo>
                  <a:cubicBezTo>
                    <a:pt x="924" y="2121"/>
                    <a:pt x="994" y="2345"/>
                    <a:pt x="1274" y="3101"/>
                  </a:cubicBezTo>
                  <a:cubicBezTo>
                    <a:pt x="1371" y="3425"/>
                    <a:pt x="1703" y="3633"/>
                    <a:pt x="2035" y="3633"/>
                  </a:cubicBezTo>
                  <a:cubicBezTo>
                    <a:pt x="2133" y="3633"/>
                    <a:pt x="2231" y="3615"/>
                    <a:pt x="2323" y="3577"/>
                  </a:cubicBezTo>
                  <a:cubicBezTo>
                    <a:pt x="2743" y="3339"/>
                    <a:pt x="2967" y="2877"/>
                    <a:pt x="2743" y="2471"/>
                  </a:cubicBezTo>
                  <a:cubicBezTo>
                    <a:pt x="2323" y="1772"/>
                    <a:pt x="2267" y="1534"/>
                    <a:pt x="2155" y="1002"/>
                  </a:cubicBezTo>
                  <a:cubicBezTo>
                    <a:pt x="2100" y="778"/>
                    <a:pt x="2155" y="484"/>
                    <a:pt x="2155" y="134"/>
                  </a:cubicBezTo>
                  <a:cubicBezTo>
                    <a:pt x="2067" y="74"/>
                    <a:pt x="1971" y="52"/>
                    <a:pt x="1877" y="52"/>
                  </a:cubicBezTo>
                  <a:cubicBezTo>
                    <a:pt x="1601" y="52"/>
                    <a:pt x="1344" y="246"/>
                    <a:pt x="1344" y="246"/>
                  </a:cubicBezTo>
                  <a:cubicBezTo>
                    <a:pt x="1238" y="43"/>
                    <a:pt x="1057" y="0"/>
                    <a:pt x="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2" name="Google Shape;4712;p54"/>
            <p:cNvSpPr/>
            <p:nvPr/>
          </p:nvSpPr>
          <p:spPr>
            <a:xfrm>
              <a:off x="3372692" y="2395891"/>
              <a:ext cx="49007" cy="157380"/>
            </a:xfrm>
            <a:custGeom>
              <a:rect b="b" l="l" r="r" t="t"/>
              <a:pathLst>
                <a:path extrusionOk="0" h="3555" w="1107">
                  <a:moveTo>
                    <a:pt x="351" y="0"/>
                  </a:moveTo>
                  <a:cubicBezTo>
                    <a:pt x="169" y="350"/>
                    <a:pt x="113" y="700"/>
                    <a:pt x="169" y="1106"/>
                  </a:cubicBezTo>
                  <a:cubicBezTo>
                    <a:pt x="169" y="1344"/>
                    <a:pt x="281" y="1568"/>
                    <a:pt x="351" y="1862"/>
                  </a:cubicBezTo>
                  <a:cubicBezTo>
                    <a:pt x="462" y="2393"/>
                    <a:pt x="281" y="2967"/>
                    <a:pt x="1" y="3443"/>
                  </a:cubicBezTo>
                  <a:cubicBezTo>
                    <a:pt x="113" y="3499"/>
                    <a:pt x="225" y="3555"/>
                    <a:pt x="351" y="3555"/>
                  </a:cubicBezTo>
                  <a:cubicBezTo>
                    <a:pt x="462" y="3555"/>
                    <a:pt x="518" y="3499"/>
                    <a:pt x="630" y="3499"/>
                  </a:cubicBezTo>
                  <a:cubicBezTo>
                    <a:pt x="924" y="3317"/>
                    <a:pt x="1106" y="3023"/>
                    <a:pt x="1106" y="2743"/>
                  </a:cubicBezTo>
                  <a:cubicBezTo>
                    <a:pt x="1106" y="2617"/>
                    <a:pt x="1106" y="2505"/>
                    <a:pt x="1050" y="2393"/>
                  </a:cubicBezTo>
                  <a:cubicBezTo>
                    <a:pt x="630" y="1694"/>
                    <a:pt x="574" y="1456"/>
                    <a:pt x="462" y="924"/>
                  </a:cubicBezTo>
                  <a:cubicBezTo>
                    <a:pt x="462" y="812"/>
                    <a:pt x="407" y="756"/>
                    <a:pt x="407" y="700"/>
                  </a:cubicBezTo>
                  <a:cubicBezTo>
                    <a:pt x="407" y="518"/>
                    <a:pt x="462" y="350"/>
                    <a:pt x="462" y="56"/>
                  </a:cubicBezTo>
                  <a:cubicBezTo>
                    <a:pt x="462" y="56"/>
                    <a:pt x="407" y="56"/>
                    <a:pt x="351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13" name="Google Shape;4713;p54"/>
            <p:cNvGrpSpPr/>
            <p:nvPr/>
          </p:nvGrpSpPr>
          <p:grpSpPr>
            <a:xfrm>
              <a:off x="2634268" y="2200915"/>
              <a:ext cx="1410568" cy="1557871"/>
              <a:chOff x="2634268" y="2200915"/>
              <a:chExt cx="1410568" cy="1557871"/>
            </a:xfrm>
          </p:grpSpPr>
          <p:sp>
            <p:nvSpPr>
              <p:cNvPr id="4714" name="Google Shape;4714;p54"/>
              <p:cNvSpPr/>
              <p:nvPr/>
            </p:nvSpPr>
            <p:spPr>
              <a:xfrm>
                <a:off x="3447021" y="3458902"/>
                <a:ext cx="21117" cy="36611"/>
              </a:xfrm>
              <a:custGeom>
                <a:rect b="b" l="l" r="r" t="t"/>
                <a:pathLst>
                  <a:path extrusionOk="0" h="827" w="477">
                    <a:moveTo>
                      <a:pt x="71" y="1"/>
                    </a:moveTo>
                    <a:lnTo>
                      <a:pt x="1" y="827"/>
                    </a:lnTo>
                    <a:lnTo>
                      <a:pt x="477" y="645"/>
                    </a:lnTo>
                    <a:lnTo>
                      <a:pt x="421" y="239"/>
                    </a:lnTo>
                    <a:cubicBezTo>
                      <a:pt x="295" y="183"/>
                      <a:pt x="183" y="71"/>
                      <a:pt x="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715" name="Google Shape;4715;p54"/>
              <p:cNvGrpSpPr/>
              <p:nvPr/>
            </p:nvGrpSpPr>
            <p:grpSpPr>
              <a:xfrm>
                <a:off x="2634268" y="2200915"/>
                <a:ext cx="1410568" cy="1557871"/>
                <a:chOff x="2634268" y="2200915"/>
                <a:chExt cx="1410568" cy="1557871"/>
              </a:xfrm>
            </p:grpSpPr>
            <p:sp>
              <p:nvSpPr>
                <p:cNvPr id="4716" name="Google Shape;4716;p54"/>
                <p:cNvSpPr/>
                <p:nvPr/>
              </p:nvSpPr>
              <p:spPr>
                <a:xfrm>
                  <a:off x="3323154" y="3239633"/>
                  <a:ext cx="5622" cy="2523"/>
                </a:xfrm>
                <a:custGeom>
                  <a:rect b="b" l="l" r="r" t="t"/>
                  <a:pathLst>
                    <a:path extrusionOk="0" h="57" w="127">
                      <a:moveTo>
                        <a:pt x="126" y="0"/>
                      </a:moveTo>
                      <a:cubicBezTo>
                        <a:pt x="70" y="0"/>
                        <a:pt x="70" y="56"/>
                        <a:pt x="0" y="56"/>
                      </a:cubicBezTo>
                      <a:cubicBezTo>
                        <a:pt x="70" y="56"/>
                        <a:pt x="70" y="56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7" name="Google Shape;4717;p54"/>
                <p:cNvSpPr/>
                <p:nvPr/>
              </p:nvSpPr>
              <p:spPr>
                <a:xfrm>
                  <a:off x="2634268" y="3082828"/>
                  <a:ext cx="807839" cy="262787"/>
                </a:xfrm>
                <a:custGeom>
                  <a:rect b="b" l="l" r="r" t="t"/>
                  <a:pathLst>
                    <a:path extrusionOk="0" h="5936" w="18248">
                      <a:moveTo>
                        <a:pt x="15161" y="1"/>
                      </a:moveTo>
                      <a:cubicBezTo>
                        <a:pt x="7939" y="1"/>
                        <a:pt x="98" y="5648"/>
                        <a:pt x="1" y="5697"/>
                      </a:cubicBezTo>
                      <a:lnTo>
                        <a:pt x="169" y="5935"/>
                      </a:lnTo>
                      <a:cubicBezTo>
                        <a:pt x="279" y="5886"/>
                        <a:pt x="8046" y="308"/>
                        <a:pt x="15178" y="308"/>
                      </a:cubicBezTo>
                      <a:cubicBezTo>
                        <a:pt x="16204" y="308"/>
                        <a:pt x="17217" y="424"/>
                        <a:pt x="18192" y="688"/>
                      </a:cubicBezTo>
                      <a:lnTo>
                        <a:pt x="18248" y="394"/>
                      </a:lnTo>
                      <a:cubicBezTo>
                        <a:pt x="17249" y="120"/>
                        <a:pt x="16212" y="1"/>
                        <a:pt x="15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8" name="Google Shape;4718;p54"/>
                <p:cNvSpPr/>
                <p:nvPr/>
              </p:nvSpPr>
              <p:spPr>
                <a:xfrm>
                  <a:off x="2866591" y="3190662"/>
                  <a:ext cx="41528" cy="145974"/>
                </a:xfrm>
                <a:custGeom>
                  <a:rect b="b" l="l" r="r" t="t"/>
                  <a:pathLst>
                    <a:path extrusionOk="0" h="3794" w="938">
                      <a:moveTo>
                        <a:pt x="518" y="1"/>
                      </a:moveTo>
                      <a:cubicBezTo>
                        <a:pt x="518" y="57"/>
                        <a:pt x="700" y="1988"/>
                        <a:pt x="0" y="3737"/>
                      </a:cubicBezTo>
                      <a:lnTo>
                        <a:pt x="238" y="3793"/>
                      </a:lnTo>
                      <a:cubicBezTo>
                        <a:pt x="938" y="2044"/>
                        <a:pt x="756" y="57"/>
                        <a:pt x="7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9" name="Google Shape;4719;p54"/>
                <p:cNvSpPr/>
                <p:nvPr/>
              </p:nvSpPr>
              <p:spPr>
                <a:xfrm rot="-253548">
                  <a:off x="3204098" y="3092877"/>
                  <a:ext cx="70174" cy="205987"/>
                </a:xfrm>
                <a:custGeom>
                  <a:rect b="b" l="l" r="r" t="t"/>
                  <a:pathLst>
                    <a:path extrusionOk="0" h="5599" w="1694">
                      <a:moveTo>
                        <a:pt x="994" y="1"/>
                      </a:moveTo>
                      <a:cubicBezTo>
                        <a:pt x="994" y="57"/>
                        <a:pt x="1470" y="3261"/>
                        <a:pt x="1" y="5472"/>
                      </a:cubicBezTo>
                      <a:lnTo>
                        <a:pt x="182" y="5598"/>
                      </a:lnTo>
                      <a:cubicBezTo>
                        <a:pt x="1694" y="3317"/>
                        <a:pt x="1232" y="113"/>
                        <a:pt x="12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0" name="Google Shape;4720;p54"/>
                <p:cNvSpPr/>
                <p:nvPr/>
              </p:nvSpPr>
              <p:spPr>
                <a:xfrm>
                  <a:off x="2882945" y="3105803"/>
                  <a:ext cx="89649" cy="62029"/>
                </a:xfrm>
                <a:custGeom>
                  <a:rect b="b" l="l" r="r" t="t"/>
                  <a:pathLst>
                    <a:path extrusionOk="0" h="1751" w="3094">
                      <a:moveTo>
                        <a:pt x="56" y="1"/>
                      </a:moveTo>
                      <a:lnTo>
                        <a:pt x="1" y="225"/>
                      </a:lnTo>
                      <a:cubicBezTo>
                        <a:pt x="1638" y="701"/>
                        <a:pt x="2911" y="1750"/>
                        <a:pt x="2911" y="1750"/>
                      </a:cubicBezTo>
                      <a:lnTo>
                        <a:pt x="3093" y="1568"/>
                      </a:lnTo>
                      <a:cubicBezTo>
                        <a:pt x="3037" y="1568"/>
                        <a:pt x="1750" y="463"/>
                        <a:pt x="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1" name="Google Shape;4721;p54"/>
                <p:cNvSpPr/>
                <p:nvPr/>
              </p:nvSpPr>
              <p:spPr>
                <a:xfrm>
                  <a:off x="3075665" y="3029762"/>
                  <a:ext cx="87680" cy="78566"/>
                </a:xfrm>
                <a:custGeom>
                  <a:rect b="b" l="l" r="r" t="t"/>
                  <a:pathLst>
                    <a:path extrusionOk="0" h="2100" w="2393">
                      <a:moveTo>
                        <a:pt x="126" y="1"/>
                      </a:moveTo>
                      <a:lnTo>
                        <a:pt x="0" y="169"/>
                      </a:lnTo>
                      <a:cubicBezTo>
                        <a:pt x="1343" y="1050"/>
                        <a:pt x="2155" y="2044"/>
                        <a:pt x="2225" y="2100"/>
                      </a:cubicBezTo>
                      <a:lnTo>
                        <a:pt x="2393" y="1918"/>
                      </a:lnTo>
                      <a:cubicBezTo>
                        <a:pt x="2337" y="1918"/>
                        <a:pt x="1455" y="868"/>
                        <a:pt x="1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2" name="Google Shape;4722;p54"/>
                <p:cNvSpPr/>
                <p:nvPr/>
              </p:nvSpPr>
              <p:spPr>
                <a:xfrm>
                  <a:off x="3437149" y="3102706"/>
                  <a:ext cx="4958" cy="3143"/>
                </a:xfrm>
                <a:custGeom>
                  <a:rect b="b" l="l" r="r" t="t"/>
                  <a:pathLst>
                    <a:path extrusionOk="0" h="71" w="112">
                      <a:moveTo>
                        <a:pt x="56" y="71"/>
                      </a:move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56" y="71"/>
                      </a:lnTo>
                      <a:close/>
                      <a:moveTo>
                        <a:pt x="56" y="71"/>
                      </a:moveTo>
                      <a:lnTo>
                        <a:pt x="56" y="71"/>
                      </a:lnTo>
                      <a:lnTo>
                        <a:pt x="56" y="71"/>
                      </a:lnTo>
                      <a:close/>
                      <a:moveTo>
                        <a:pt x="0" y="71"/>
                      </a:moveTo>
                      <a:lnTo>
                        <a:pt x="56" y="71"/>
                      </a:lnTo>
                      <a:lnTo>
                        <a:pt x="0" y="7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3" name="Google Shape;4723;p54"/>
                <p:cNvSpPr/>
                <p:nvPr/>
              </p:nvSpPr>
              <p:spPr>
                <a:xfrm>
                  <a:off x="2636747" y="3082297"/>
                  <a:ext cx="805360" cy="258360"/>
                </a:xfrm>
                <a:custGeom>
                  <a:rect b="b" l="l" r="r" t="t"/>
                  <a:pathLst>
                    <a:path extrusionOk="0" h="5836" w="18192">
                      <a:moveTo>
                        <a:pt x="15155" y="0"/>
                      </a:moveTo>
                      <a:cubicBezTo>
                        <a:pt x="14876" y="0"/>
                        <a:pt x="14582" y="0"/>
                        <a:pt x="14344" y="56"/>
                      </a:cubicBezTo>
                      <a:cubicBezTo>
                        <a:pt x="14288" y="112"/>
                        <a:pt x="14232" y="238"/>
                        <a:pt x="14106" y="350"/>
                      </a:cubicBezTo>
                      <a:cubicBezTo>
                        <a:pt x="14456" y="350"/>
                        <a:pt x="14806" y="294"/>
                        <a:pt x="15099" y="294"/>
                      </a:cubicBezTo>
                      <a:cubicBezTo>
                        <a:pt x="16149" y="294"/>
                        <a:pt x="17142" y="406"/>
                        <a:pt x="18080" y="700"/>
                      </a:cubicBezTo>
                      <a:cubicBezTo>
                        <a:pt x="18136" y="588"/>
                        <a:pt x="18192" y="532"/>
                        <a:pt x="18192" y="532"/>
                      </a:cubicBezTo>
                      <a:lnTo>
                        <a:pt x="18080" y="532"/>
                      </a:lnTo>
                      <a:lnTo>
                        <a:pt x="18080" y="462"/>
                      </a:lnTo>
                      <a:cubicBezTo>
                        <a:pt x="17954" y="406"/>
                        <a:pt x="17842" y="350"/>
                        <a:pt x="17730" y="294"/>
                      </a:cubicBezTo>
                      <a:cubicBezTo>
                        <a:pt x="17086" y="112"/>
                        <a:pt x="16387" y="56"/>
                        <a:pt x="15687" y="0"/>
                      </a:cubicBezTo>
                      <a:lnTo>
                        <a:pt x="15687" y="0"/>
                      </a:lnTo>
                      <a:cubicBezTo>
                        <a:pt x="15743" y="56"/>
                        <a:pt x="15743" y="112"/>
                        <a:pt x="15743" y="112"/>
                      </a:cubicBezTo>
                      <a:lnTo>
                        <a:pt x="15575" y="238"/>
                      </a:lnTo>
                      <a:cubicBezTo>
                        <a:pt x="15575" y="238"/>
                        <a:pt x="15505" y="182"/>
                        <a:pt x="15393" y="0"/>
                      </a:cubicBezTo>
                      <a:close/>
                      <a:moveTo>
                        <a:pt x="2631" y="4030"/>
                      </a:moveTo>
                      <a:cubicBezTo>
                        <a:pt x="1582" y="4604"/>
                        <a:pt x="812" y="5136"/>
                        <a:pt x="350" y="5429"/>
                      </a:cubicBezTo>
                      <a:cubicBezTo>
                        <a:pt x="239" y="5541"/>
                        <a:pt x="113" y="5709"/>
                        <a:pt x="1" y="5835"/>
                      </a:cubicBezTo>
                      <a:cubicBezTo>
                        <a:pt x="1" y="5835"/>
                        <a:pt x="113" y="5779"/>
                        <a:pt x="406" y="5779"/>
                      </a:cubicBezTo>
                      <a:cubicBezTo>
                        <a:pt x="882" y="5429"/>
                        <a:pt x="1862" y="4786"/>
                        <a:pt x="3093" y="4086"/>
                      </a:cubicBezTo>
                      <a:cubicBezTo>
                        <a:pt x="2911" y="4086"/>
                        <a:pt x="2743" y="4086"/>
                        <a:pt x="2631" y="40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4" name="Google Shape;4724;p54"/>
                <p:cNvSpPr/>
                <p:nvPr/>
              </p:nvSpPr>
              <p:spPr>
                <a:xfrm rot="150">
                  <a:off x="3039421" y="3125923"/>
                  <a:ext cx="53574" cy="214739"/>
                </a:xfrm>
                <a:custGeom>
                  <a:rect b="b" l="l" r="r" t="t"/>
                  <a:pathLst>
                    <a:path extrusionOk="0" h="2506" w="938">
                      <a:moveTo>
                        <a:pt x="882" y="0"/>
                      </a:moveTo>
                      <a:cubicBezTo>
                        <a:pt x="812" y="56"/>
                        <a:pt x="756" y="56"/>
                        <a:pt x="644" y="56"/>
                      </a:cubicBezTo>
                      <a:cubicBezTo>
                        <a:pt x="588" y="812"/>
                        <a:pt x="406" y="1680"/>
                        <a:pt x="0" y="2505"/>
                      </a:cubicBezTo>
                      <a:cubicBezTo>
                        <a:pt x="112" y="2505"/>
                        <a:pt x="182" y="2505"/>
                        <a:pt x="294" y="2449"/>
                      </a:cubicBezTo>
                      <a:cubicBezTo>
                        <a:pt x="644" y="1624"/>
                        <a:pt x="812" y="756"/>
                        <a:pt x="9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5" name="Google Shape;4725;p54"/>
                <p:cNvSpPr/>
                <p:nvPr/>
              </p:nvSpPr>
              <p:spPr>
                <a:xfrm>
                  <a:off x="3287207" y="3040772"/>
                  <a:ext cx="46528" cy="52062"/>
                </a:xfrm>
                <a:custGeom>
                  <a:rect b="b" l="l" r="r" t="t"/>
                  <a:pathLst>
                    <a:path extrusionOk="0" h="1176" w="1051">
                      <a:moveTo>
                        <a:pt x="113" y="0"/>
                      </a:moveTo>
                      <a:cubicBezTo>
                        <a:pt x="113" y="70"/>
                        <a:pt x="57" y="182"/>
                        <a:pt x="1" y="238"/>
                      </a:cubicBezTo>
                      <a:cubicBezTo>
                        <a:pt x="350" y="532"/>
                        <a:pt x="588" y="770"/>
                        <a:pt x="700" y="938"/>
                      </a:cubicBezTo>
                      <a:cubicBezTo>
                        <a:pt x="812" y="1120"/>
                        <a:pt x="882" y="1176"/>
                        <a:pt x="882" y="1176"/>
                      </a:cubicBezTo>
                      <a:lnTo>
                        <a:pt x="1050" y="1050"/>
                      </a:lnTo>
                      <a:cubicBezTo>
                        <a:pt x="1050" y="1050"/>
                        <a:pt x="1050" y="994"/>
                        <a:pt x="994" y="938"/>
                      </a:cubicBezTo>
                      <a:cubicBezTo>
                        <a:pt x="882" y="826"/>
                        <a:pt x="588" y="420"/>
                        <a:pt x="1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4726" name="Google Shape;4726;p54"/>
                <p:cNvGrpSpPr/>
                <p:nvPr/>
              </p:nvGrpSpPr>
              <p:grpSpPr>
                <a:xfrm>
                  <a:off x="3054922" y="2200915"/>
                  <a:ext cx="989914" cy="1557871"/>
                  <a:chOff x="3054922" y="2200915"/>
                  <a:chExt cx="989914" cy="1557871"/>
                </a:xfrm>
              </p:grpSpPr>
              <p:sp>
                <p:nvSpPr>
                  <p:cNvPr id="4727" name="Google Shape;4727;p54"/>
                  <p:cNvSpPr/>
                  <p:nvPr/>
                </p:nvSpPr>
                <p:spPr>
                  <a:xfrm>
                    <a:off x="3687408" y="2200915"/>
                    <a:ext cx="338108" cy="806452"/>
                  </a:xfrm>
                  <a:custGeom>
                    <a:rect b="b" l="l" r="r" t="t"/>
                    <a:pathLst>
                      <a:path extrusionOk="0" h="18486" w="7753">
                        <a:moveTo>
                          <a:pt x="7515" y="1"/>
                        </a:moveTo>
                        <a:lnTo>
                          <a:pt x="0" y="18374"/>
                        </a:lnTo>
                        <a:lnTo>
                          <a:pt x="294" y="18486"/>
                        </a:lnTo>
                        <a:lnTo>
                          <a:pt x="7753" y="127"/>
                        </a:lnTo>
                        <a:lnTo>
                          <a:pt x="75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28" name="Google Shape;4728;p54"/>
                  <p:cNvSpPr/>
                  <p:nvPr/>
                </p:nvSpPr>
                <p:spPr>
                  <a:xfrm>
                    <a:off x="3914737" y="2439863"/>
                    <a:ext cx="130099" cy="33512"/>
                  </a:xfrm>
                  <a:custGeom>
                    <a:rect b="b" l="l" r="r" t="t"/>
                    <a:pathLst>
                      <a:path extrusionOk="0" h="757" w="3318">
                        <a:moveTo>
                          <a:pt x="3261" y="1"/>
                        </a:moveTo>
                        <a:cubicBezTo>
                          <a:pt x="2267" y="461"/>
                          <a:pt x="1170" y="540"/>
                          <a:pt x="535" y="540"/>
                        </a:cubicBezTo>
                        <a:cubicBezTo>
                          <a:pt x="206" y="540"/>
                          <a:pt x="1" y="519"/>
                          <a:pt x="1" y="519"/>
                        </a:cubicBezTo>
                        <a:lnTo>
                          <a:pt x="1" y="757"/>
                        </a:lnTo>
                        <a:lnTo>
                          <a:pt x="575" y="757"/>
                        </a:lnTo>
                        <a:cubicBezTo>
                          <a:pt x="1218" y="757"/>
                          <a:pt x="2324" y="701"/>
                          <a:pt x="3317" y="225"/>
                        </a:cubicBezTo>
                        <a:lnTo>
                          <a:pt x="326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29" name="Google Shape;4729;p54"/>
                  <p:cNvSpPr/>
                  <p:nvPr/>
                </p:nvSpPr>
                <p:spPr>
                  <a:xfrm>
                    <a:off x="3878111" y="2302904"/>
                    <a:ext cx="72613" cy="84966"/>
                  </a:xfrm>
                  <a:custGeom>
                    <a:rect b="b" l="l" r="r" t="t"/>
                    <a:pathLst>
                      <a:path extrusionOk="0" h="2506" w="2044">
                        <a:moveTo>
                          <a:pt x="182" y="1"/>
                        </a:moveTo>
                        <a:lnTo>
                          <a:pt x="0" y="113"/>
                        </a:lnTo>
                        <a:cubicBezTo>
                          <a:pt x="700" y="1512"/>
                          <a:pt x="1862" y="2450"/>
                          <a:pt x="1932" y="2506"/>
                        </a:cubicBezTo>
                        <a:lnTo>
                          <a:pt x="2043" y="2338"/>
                        </a:lnTo>
                        <a:cubicBezTo>
                          <a:pt x="2043" y="2338"/>
                          <a:pt x="882" y="1344"/>
                          <a:pt x="18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0" name="Google Shape;4730;p54"/>
                  <p:cNvSpPr/>
                  <p:nvPr/>
                </p:nvSpPr>
                <p:spPr>
                  <a:xfrm rot="220">
                    <a:off x="3785146" y="2423119"/>
                    <a:ext cx="95587" cy="135111"/>
                  </a:xfrm>
                  <a:custGeom>
                    <a:rect b="b" l="l" r="r" t="t"/>
                    <a:pathLst>
                      <a:path extrusionOk="0" h="3667" w="2450">
                        <a:moveTo>
                          <a:pt x="0" y="0"/>
                        </a:moveTo>
                        <a:cubicBezTo>
                          <a:pt x="350" y="2099"/>
                          <a:pt x="2225" y="3611"/>
                          <a:pt x="2337" y="3667"/>
                        </a:cubicBezTo>
                        <a:lnTo>
                          <a:pt x="2449" y="3499"/>
                        </a:lnTo>
                        <a:cubicBezTo>
                          <a:pt x="2449" y="3499"/>
                          <a:pt x="532" y="1974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1" name="Google Shape;4731;p54"/>
                  <p:cNvSpPr/>
                  <p:nvPr/>
                </p:nvSpPr>
                <p:spPr>
                  <a:xfrm rot="-209">
                    <a:off x="3708100" y="2585163"/>
                    <a:ext cx="103225" cy="143429"/>
                  </a:xfrm>
                  <a:custGeom>
                    <a:rect b="b" l="l" r="r" t="t"/>
                    <a:pathLst>
                      <a:path extrusionOk="0" h="3723" w="2505">
                        <a:moveTo>
                          <a:pt x="0" y="1"/>
                        </a:moveTo>
                        <a:cubicBezTo>
                          <a:pt x="350" y="2100"/>
                          <a:pt x="2267" y="3667"/>
                          <a:pt x="2393" y="3723"/>
                        </a:cubicBezTo>
                        <a:lnTo>
                          <a:pt x="2505" y="3555"/>
                        </a:lnTo>
                        <a:cubicBezTo>
                          <a:pt x="2505" y="3555"/>
                          <a:pt x="574" y="1974"/>
                          <a:pt x="22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2" name="Google Shape;4732;p54"/>
                  <p:cNvSpPr/>
                  <p:nvPr/>
                </p:nvSpPr>
                <p:spPr>
                  <a:xfrm rot="-225">
                    <a:off x="3668870" y="2795661"/>
                    <a:ext cx="78030" cy="93406"/>
                  </a:xfrm>
                  <a:custGeom>
                    <a:rect b="b" l="l" r="r" t="t"/>
                    <a:pathLst>
                      <a:path extrusionOk="0" h="2450" w="2044">
                        <a:moveTo>
                          <a:pt x="169" y="0"/>
                        </a:moveTo>
                        <a:lnTo>
                          <a:pt x="1" y="112"/>
                        </a:lnTo>
                        <a:cubicBezTo>
                          <a:pt x="644" y="1512"/>
                          <a:pt x="1806" y="2449"/>
                          <a:pt x="1862" y="2449"/>
                        </a:cubicBezTo>
                        <a:lnTo>
                          <a:pt x="2044" y="2267"/>
                        </a:lnTo>
                        <a:cubicBezTo>
                          <a:pt x="1988" y="2267"/>
                          <a:pt x="868" y="1330"/>
                          <a:pt x="16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3" name="Google Shape;4733;p54"/>
                  <p:cNvSpPr/>
                  <p:nvPr/>
                </p:nvSpPr>
                <p:spPr>
                  <a:xfrm rot="229">
                    <a:off x="3835256" y="2599705"/>
                    <a:ext cx="179885" cy="48396"/>
                  </a:xfrm>
                  <a:custGeom>
                    <a:rect b="b" l="l" r="r" t="t"/>
                    <a:pathLst>
                      <a:path extrusionOk="0" h="938" w="2394">
                        <a:moveTo>
                          <a:pt x="2394" y="0"/>
                        </a:moveTo>
                        <a:cubicBezTo>
                          <a:pt x="1638" y="406"/>
                          <a:pt x="827" y="588"/>
                          <a:pt x="127" y="700"/>
                        </a:cubicBezTo>
                        <a:cubicBezTo>
                          <a:pt x="127" y="756"/>
                          <a:pt x="57" y="868"/>
                          <a:pt x="1" y="938"/>
                        </a:cubicBezTo>
                        <a:cubicBezTo>
                          <a:pt x="701" y="868"/>
                          <a:pt x="1526" y="700"/>
                          <a:pt x="2282" y="294"/>
                        </a:cubicBezTo>
                        <a:cubicBezTo>
                          <a:pt x="2282" y="168"/>
                          <a:pt x="2338" y="56"/>
                          <a:pt x="239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4" name="Google Shape;4734;p54"/>
                  <p:cNvSpPr/>
                  <p:nvPr/>
                </p:nvSpPr>
                <p:spPr>
                  <a:xfrm rot="168">
                    <a:off x="3775664" y="2777497"/>
                    <a:ext cx="151495" cy="35605"/>
                  </a:xfrm>
                  <a:custGeom>
                    <a:rect b="b" l="l" r="r" t="t"/>
                    <a:pathLst>
                      <a:path extrusionOk="0" h="826" w="2967">
                        <a:moveTo>
                          <a:pt x="2967" y="0"/>
                        </a:moveTo>
                        <a:cubicBezTo>
                          <a:pt x="1987" y="476"/>
                          <a:pt x="938" y="588"/>
                          <a:pt x="238" y="588"/>
                        </a:cubicBezTo>
                        <a:cubicBezTo>
                          <a:pt x="168" y="700"/>
                          <a:pt x="56" y="770"/>
                          <a:pt x="0" y="826"/>
                        </a:cubicBezTo>
                        <a:lnTo>
                          <a:pt x="112" y="826"/>
                        </a:lnTo>
                        <a:cubicBezTo>
                          <a:pt x="700" y="826"/>
                          <a:pt x="1749" y="770"/>
                          <a:pt x="2743" y="350"/>
                        </a:cubicBezTo>
                        <a:cubicBezTo>
                          <a:pt x="2799" y="238"/>
                          <a:pt x="2911" y="126"/>
                          <a:pt x="296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5" name="Google Shape;4735;p54"/>
                  <p:cNvSpPr/>
                  <p:nvPr/>
                </p:nvSpPr>
                <p:spPr>
                  <a:xfrm>
                    <a:off x="3723310" y="2870421"/>
                    <a:ext cx="23596" cy="18638"/>
                  </a:xfrm>
                  <a:custGeom>
                    <a:rect b="b" l="l" r="r" t="t"/>
                    <a:pathLst>
                      <a:path extrusionOk="0" h="421" w="533">
                        <a:moveTo>
                          <a:pt x="183" y="0"/>
                        </a:moveTo>
                        <a:cubicBezTo>
                          <a:pt x="127" y="0"/>
                          <a:pt x="57" y="70"/>
                          <a:pt x="1" y="126"/>
                        </a:cubicBezTo>
                        <a:cubicBezTo>
                          <a:pt x="127" y="182"/>
                          <a:pt x="183" y="294"/>
                          <a:pt x="239" y="350"/>
                        </a:cubicBezTo>
                        <a:cubicBezTo>
                          <a:pt x="295" y="420"/>
                          <a:pt x="351" y="420"/>
                          <a:pt x="351" y="420"/>
                        </a:cubicBezTo>
                        <a:lnTo>
                          <a:pt x="533" y="238"/>
                        </a:lnTo>
                        <a:cubicBezTo>
                          <a:pt x="533" y="238"/>
                          <a:pt x="477" y="182"/>
                          <a:pt x="351" y="126"/>
                        </a:cubicBezTo>
                        <a:cubicBezTo>
                          <a:pt x="295" y="70"/>
                          <a:pt x="239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6" name="Google Shape;4736;p54"/>
                  <p:cNvSpPr/>
                  <p:nvPr/>
                </p:nvSpPr>
                <p:spPr>
                  <a:xfrm>
                    <a:off x="3689886" y="2935454"/>
                    <a:ext cx="35947" cy="69415"/>
                  </a:xfrm>
                  <a:custGeom>
                    <a:rect b="b" l="l" r="r" t="t"/>
                    <a:pathLst>
                      <a:path extrusionOk="0" h="1568" w="812">
                        <a:moveTo>
                          <a:pt x="588" y="1"/>
                        </a:moveTo>
                        <a:lnTo>
                          <a:pt x="350" y="462"/>
                        </a:lnTo>
                        <a:lnTo>
                          <a:pt x="0" y="1330"/>
                        </a:lnTo>
                        <a:cubicBezTo>
                          <a:pt x="56" y="1400"/>
                          <a:pt x="56" y="1456"/>
                          <a:pt x="56" y="1568"/>
                        </a:cubicBezTo>
                        <a:cubicBezTo>
                          <a:pt x="182" y="1512"/>
                          <a:pt x="238" y="1456"/>
                          <a:pt x="294" y="1456"/>
                        </a:cubicBezTo>
                        <a:lnTo>
                          <a:pt x="756" y="280"/>
                        </a:lnTo>
                        <a:lnTo>
                          <a:pt x="812" y="113"/>
                        </a:lnTo>
                        <a:lnTo>
                          <a:pt x="588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4737" name="Google Shape;4737;p54"/>
                  <p:cNvGrpSpPr/>
                  <p:nvPr/>
                </p:nvGrpSpPr>
                <p:grpSpPr>
                  <a:xfrm>
                    <a:off x="3054922" y="2429359"/>
                    <a:ext cx="722973" cy="1329428"/>
                    <a:chOff x="3054922" y="2429359"/>
                    <a:chExt cx="722973" cy="1329428"/>
                  </a:xfrm>
                </p:grpSpPr>
                <p:sp>
                  <p:nvSpPr>
                    <p:cNvPr id="4738" name="Google Shape;4738;p54"/>
                    <p:cNvSpPr/>
                    <p:nvPr/>
                  </p:nvSpPr>
                  <p:spPr>
                    <a:xfrm>
                      <a:off x="3054922" y="2429359"/>
                      <a:ext cx="722973" cy="1329428"/>
                    </a:xfrm>
                    <a:custGeom>
                      <a:rect b="b" l="l" r="r" t="t"/>
                      <a:pathLst>
                        <a:path extrusionOk="0" h="30030" w="16331">
                          <a:moveTo>
                            <a:pt x="462" y="0"/>
                          </a:moveTo>
                          <a:lnTo>
                            <a:pt x="0" y="588"/>
                          </a:lnTo>
                          <a:cubicBezTo>
                            <a:pt x="56" y="644"/>
                            <a:pt x="4380" y="3666"/>
                            <a:pt x="8158" y="8802"/>
                          </a:cubicBezTo>
                          <a:cubicBezTo>
                            <a:pt x="11727" y="13532"/>
                            <a:pt x="15575" y="21046"/>
                            <a:pt x="13882" y="29904"/>
                          </a:cubicBezTo>
                          <a:lnTo>
                            <a:pt x="14637" y="30030"/>
                          </a:lnTo>
                          <a:cubicBezTo>
                            <a:pt x="16330" y="20934"/>
                            <a:pt x="12356" y="13238"/>
                            <a:pt x="8746" y="8396"/>
                          </a:cubicBezTo>
                          <a:cubicBezTo>
                            <a:pt x="4842" y="3149"/>
                            <a:pt x="462" y="0"/>
                            <a:pt x="462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4739" name="Google Shape;4739;p54"/>
                    <p:cNvSpPr/>
                    <p:nvPr/>
                  </p:nvSpPr>
                  <p:spPr>
                    <a:xfrm>
                      <a:off x="3612458" y="2935454"/>
                      <a:ext cx="113375" cy="162338"/>
                    </a:xfrm>
                    <a:custGeom>
                      <a:rect b="b" l="l" r="r" t="t"/>
                      <a:pathLst>
                        <a:path extrusionOk="0" h="3667" w="2561">
                          <a:moveTo>
                            <a:pt x="2337" y="1"/>
                          </a:moveTo>
                          <a:lnTo>
                            <a:pt x="1399" y="2212"/>
                          </a:lnTo>
                          <a:cubicBezTo>
                            <a:pt x="1162" y="2729"/>
                            <a:pt x="700" y="3149"/>
                            <a:pt x="112" y="3317"/>
                          </a:cubicBezTo>
                          <a:lnTo>
                            <a:pt x="0" y="3373"/>
                          </a:lnTo>
                          <a:lnTo>
                            <a:pt x="112" y="3667"/>
                          </a:lnTo>
                          <a:lnTo>
                            <a:pt x="238" y="3611"/>
                          </a:lnTo>
                          <a:cubicBezTo>
                            <a:pt x="882" y="3429"/>
                            <a:pt x="1399" y="2967"/>
                            <a:pt x="1693" y="2324"/>
                          </a:cubicBezTo>
                          <a:lnTo>
                            <a:pt x="2561" y="113"/>
                          </a:lnTo>
                          <a:lnTo>
                            <a:pt x="2337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4740" name="Google Shape;4740;p54"/>
                    <p:cNvSpPr/>
                    <p:nvPr/>
                  </p:nvSpPr>
                  <p:spPr>
                    <a:xfrm>
                      <a:off x="3400582" y="3090310"/>
                      <a:ext cx="268896" cy="182791"/>
                    </a:xfrm>
                    <a:custGeom>
                      <a:rect b="b" l="l" r="r" t="t"/>
                      <a:pathLst>
                        <a:path extrusionOk="0" h="4129" w="6074">
                          <a:moveTo>
                            <a:pt x="70" y="1"/>
                          </a:moveTo>
                          <a:lnTo>
                            <a:pt x="0" y="281"/>
                          </a:lnTo>
                          <a:lnTo>
                            <a:pt x="644" y="463"/>
                          </a:lnTo>
                          <a:cubicBezTo>
                            <a:pt x="1400" y="631"/>
                            <a:pt x="2043" y="1106"/>
                            <a:pt x="2449" y="1750"/>
                          </a:cubicBezTo>
                          <a:lnTo>
                            <a:pt x="3219" y="2856"/>
                          </a:lnTo>
                          <a:cubicBezTo>
                            <a:pt x="3737" y="3667"/>
                            <a:pt x="4618" y="4129"/>
                            <a:pt x="5542" y="4129"/>
                          </a:cubicBezTo>
                          <a:cubicBezTo>
                            <a:pt x="5724" y="4129"/>
                            <a:pt x="5892" y="4129"/>
                            <a:pt x="6074" y="4073"/>
                          </a:cubicBezTo>
                          <a:lnTo>
                            <a:pt x="6018" y="3779"/>
                          </a:lnTo>
                          <a:cubicBezTo>
                            <a:pt x="5861" y="3808"/>
                            <a:pt x="5705" y="3822"/>
                            <a:pt x="5551" y="3822"/>
                          </a:cubicBezTo>
                          <a:cubicBezTo>
                            <a:pt x="4722" y="3822"/>
                            <a:pt x="3938" y="3417"/>
                            <a:pt x="3443" y="2674"/>
                          </a:cubicBezTo>
                          <a:lnTo>
                            <a:pt x="2743" y="1568"/>
                          </a:lnTo>
                          <a:cubicBezTo>
                            <a:pt x="2281" y="869"/>
                            <a:pt x="1526" y="351"/>
                            <a:pt x="700" y="169"/>
                          </a:cubicBezTo>
                          <a:lnTo>
                            <a:pt x="70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4741" name="Google Shape;4741;p54"/>
                    <p:cNvSpPr/>
                    <p:nvPr/>
                  </p:nvSpPr>
                  <p:spPr>
                    <a:xfrm>
                      <a:off x="3380129" y="2517323"/>
                      <a:ext cx="126435" cy="337647"/>
                    </a:xfrm>
                    <a:custGeom>
                      <a:rect b="b" l="l" r="r" t="t"/>
                      <a:pathLst>
                        <a:path extrusionOk="0" h="7627" w="2856">
                          <a:moveTo>
                            <a:pt x="294" y="0"/>
                          </a:moveTo>
                          <a:lnTo>
                            <a:pt x="1" y="112"/>
                          </a:lnTo>
                          <a:lnTo>
                            <a:pt x="2044" y="4478"/>
                          </a:lnTo>
                          <a:cubicBezTo>
                            <a:pt x="2505" y="5416"/>
                            <a:pt x="2449" y="6465"/>
                            <a:pt x="1988" y="7403"/>
                          </a:cubicBezTo>
                          <a:lnTo>
                            <a:pt x="1932" y="7515"/>
                          </a:lnTo>
                          <a:lnTo>
                            <a:pt x="2282" y="7626"/>
                          </a:lnTo>
                          <a:lnTo>
                            <a:pt x="2282" y="7571"/>
                          </a:lnTo>
                          <a:cubicBezTo>
                            <a:pt x="2799" y="6521"/>
                            <a:pt x="2855" y="5360"/>
                            <a:pt x="2338" y="4310"/>
                          </a:cubicBezTo>
                          <a:lnTo>
                            <a:pt x="294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4742" name="Google Shape;4742;p54"/>
                    <p:cNvSpPr/>
                    <p:nvPr/>
                  </p:nvSpPr>
                  <p:spPr>
                    <a:xfrm>
                      <a:off x="3098882" y="2643670"/>
                      <a:ext cx="198905" cy="51486"/>
                    </a:xfrm>
                    <a:custGeom>
                      <a:rect b="b" l="l" r="r" t="t"/>
                      <a:pathLst>
                        <a:path extrusionOk="0" h="1163" w="4493">
                          <a:moveTo>
                            <a:pt x="4199" y="1"/>
                          </a:moveTo>
                          <a:cubicBezTo>
                            <a:pt x="3826" y="528"/>
                            <a:pt x="3204" y="819"/>
                            <a:pt x="2563" y="819"/>
                          </a:cubicBezTo>
                          <a:cubicBezTo>
                            <a:pt x="2506" y="819"/>
                            <a:pt x="2450" y="817"/>
                            <a:pt x="2394" y="812"/>
                          </a:cubicBezTo>
                          <a:lnTo>
                            <a:pt x="57" y="574"/>
                          </a:lnTo>
                          <a:lnTo>
                            <a:pt x="1" y="924"/>
                          </a:lnTo>
                          <a:lnTo>
                            <a:pt x="2394" y="1162"/>
                          </a:lnTo>
                          <a:lnTo>
                            <a:pt x="2561" y="1162"/>
                          </a:lnTo>
                          <a:cubicBezTo>
                            <a:pt x="3317" y="1162"/>
                            <a:pt x="4017" y="812"/>
                            <a:pt x="4493" y="169"/>
                          </a:cubicBezTo>
                          <a:lnTo>
                            <a:pt x="4199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4743" name="Google Shape;4743;p54"/>
                    <p:cNvSpPr/>
                    <p:nvPr/>
                  </p:nvSpPr>
                  <p:spPr>
                    <a:xfrm>
                      <a:off x="3282248" y="2885915"/>
                      <a:ext cx="208822" cy="52062"/>
                    </a:xfrm>
                    <a:custGeom>
                      <a:rect b="b" l="l" r="r" t="t"/>
                      <a:pathLst>
                        <a:path extrusionOk="0" h="1176" w="4717">
                          <a:moveTo>
                            <a:pt x="4493" y="0"/>
                          </a:moveTo>
                          <a:lnTo>
                            <a:pt x="4311" y="182"/>
                          </a:lnTo>
                          <a:cubicBezTo>
                            <a:pt x="3729" y="599"/>
                            <a:pt x="3056" y="834"/>
                            <a:pt x="2374" y="834"/>
                          </a:cubicBezTo>
                          <a:cubicBezTo>
                            <a:pt x="2301" y="834"/>
                            <a:pt x="2228" y="831"/>
                            <a:pt x="2156" y="826"/>
                          </a:cubicBezTo>
                          <a:lnTo>
                            <a:pt x="57" y="700"/>
                          </a:lnTo>
                          <a:lnTo>
                            <a:pt x="1" y="994"/>
                          </a:lnTo>
                          <a:lnTo>
                            <a:pt x="2156" y="1176"/>
                          </a:lnTo>
                          <a:lnTo>
                            <a:pt x="2324" y="1176"/>
                          </a:lnTo>
                          <a:cubicBezTo>
                            <a:pt x="3149" y="1176"/>
                            <a:pt x="3905" y="882"/>
                            <a:pt x="4493" y="420"/>
                          </a:cubicBezTo>
                          <a:lnTo>
                            <a:pt x="4716" y="294"/>
                          </a:lnTo>
                          <a:lnTo>
                            <a:pt x="4493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4744" name="Google Shape;4744;p54"/>
                    <p:cNvSpPr/>
                    <p:nvPr/>
                  </p:nvSpPr>
                  <p:spPr>
                    <a:xfrm>
                      <a:off x="3462516" y="3436014"/>
                      <a:ext cx="240430" cy="66936"/>
                    </a:xfrm>
                    <a:custGeom>
                      <a:rect b="b" l="l" r="r" t="t"/>
                      <a:pathLst>
                        <a:path extrusionOk="0" h="1512" w="5431">
                          <a:moveTo>
                            <a:pt x="5024" y="0"/>
                          </a:moveTo>
                          <a:cubicBezTo>
                            <a:pt x="4459" y="664"/>
                            <a:pt x="3668" y="1014"/>
                            <a:pt x="2858" y="1014"/>
                          </a:cubicBezTo>
                          <a:cubicBezTo>
                            <a:pt x="2745" y="1014"/>
                            <a:pt x="2632" y="1007"/>
                            <a:pt x="2520" y="994"/>
                          </a:cubicBezTo>
                          <a:lnTo>
                            <a:pt x="71" y="700"/>
                          </a:lnTo>
                          <a:lnTo>
                            <a:pt x="1" y="1162"/>
                          </a:lnTo>
                          <a:lnTo>
                            <a:pt x="2450" y="1456"/>
                          </a:lnTo>
                          <a:cubicBezTo>
                            <a:pt x="2576" y="1512"/>
                            <a:pt x="2687" y="1512"/>
                            <a:pt x="2799" y="1512"/>
                          </a:cubicBezTo>
                          <a:cubicBezTo>
                            <a:pt x="3793" y="1512"/>
                            <a:pt x="4730" y="1050"/>
                            <a:pt x="5430" y="350"/>
                          </a:cubicBezTo>
                          <a:lnTo>
                            <a:pt x="5024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4745" name="Google Shape;4745;p54"/>
                <p:cNvSpPr/>
                <p:nvPr/>
              </p:nvSpPr>
              <p:spPr>
                <a:xfrm>
                  <a:off x="2874035" y="3265663"/>
                  <a:ext cx="26031" cy="69415"/>
                </a:xfrm>
                <a:custGeom>
                  <a:rect b="b" l="l" r="r" t="t"/>
                  <a:pathLst>
                    <a:path extrusionOk="0" h="1568" w="588">
                      <a:moveTo>
                        <a:pt x="350" y="0"/>
                      </a:moveTo>
                      <a:cubicBezTo>
                        <a:pt x="294" y="462"/>
                        <a:pt x="182" y="994"/>
                        <a:pt x="0" y="1511"/>
                      </a:cubicBezTo>
                      <a:cubicBezTo>
                        <a:pt x="70" y="1567"/>
                        <a:pt x="182" y="1567"/>
                        <a:pt x="238" y="1567"/>
                      </a:cubicBezTo>
                      <a:cubicBezTo>
                        <a:pt x="420" y="994"/>
                        <a:pt x="532" y="462"/>
                        <a:pt x="5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pic>
        <p:nvPicPr>
          <p:cNvPr id="4746" name="Google Shape;4746;p54"/>
          <p:cNvPicPr preferRelativeResize="0"/>
          <p:nvPr/>
        </p:nvPicPr>
        <p:blipFill rotWithShape="1">
          <a:blip r:embed="rId3">
            <a:alphaModFix/>
          </a:blip>
          <a:srcRect b="0" l="0" r="11886" t="28469"/>
          <a:stretch/>
        </p:blipFill>
        <p:spPr>
          <a:xfrm>
            <a:off x="104923" y="1893275"/>
            <a:ext cx="4011250" cy="12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7" name="Google Shape;4747;p54"/>
          <p:cNvPicPr preferRelativeResize="0"/>
          <p:nvPr/>
        </p:nvPicPr>
        <p:blipFill rotWithShape="1">
          <a:blip r:embed="rId4">
            <a:alphaModFix/>
          </a:blip>
          <a:srcRect b="0" l="0" r="11878" t="28124"/>
          <a:stretch/>
        </p:blipFill>
        <p:spPr>
          <a:xfrm>
            <a:off x="5029100" y="1893275"/>
            <a:ext cx="4011250" cy="12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8" name="Google Shape;4748;p54"/>
          <p:cNvPicPr preferRelativeResize="0"/>
          <p:nvPr/>
        </p:nvPicPr>
        <p:blipFill rotWithShape="1">
          <a:blip r:embed="rId5">
            <a:alphaModFix/>
          </a:blip>
          <a:srcRect b="0" l="0" r="11637" t="0"/>
          <a:stretch/>
        </p:blipFill>
        <p:spPr>
          <a:xfrm>
            <a:off x="104925" y="3397575"/>
            <a:ext cx="4011250" cy="30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9" name="Google Shape;4749;p54"/>
          <p:cNvPicPr preferRelativeResize="0"/>
          <p:nvPr/>
        </p:nvPicPr>
        <p:blipFill rotWithShape="1">
          <a:blip r:embed="rId6">
            <a:alphaModFix/>
          </a:blip>
          <a:srcRect b="0" l="0" r="8324" t="0"/>
          <a:stretch/>
        </p:blipFill>
        <p:spPr>
          <a:xfrm>
            <a:off x="5029100" y="3397575"/>
            <a:ext cx="4011251" cy="3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3" name="Shape 4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4" name="Google Shape;4754;p55"/>
          <p:cNvSpPr txBox="1"/>
          <p:nvPr>
            <p:ph type="title"/>
          </p:nvPr>
        </p:nvSpPr>
        <p:spPr>
          <a:xfrm>
            <a:off x="713200" y="2462513"/>
            <a:ext cx="4872900" cy="126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Phthalates and PFAS</a:t>
            </a:r>
            <a:endParaRPr sz="6800"/>
          </a:p>
        </p:txBody>
      </p:sp>
      <p:grpSp>
        <p:nvGrpSpPr>
          <p:cNvPr id="4755" name="Google Shape;4755;p55"/>
          <p:cNvGrpSpPr/>
          <p:nvPr/>
        </p:nvGrpSpPr>
        <p:grpSpPr>
          <a:xfrm>
            <a:off x="6092026" y="-3"/>
            <a:ext cx="3436745" cy="3412207"/>
            <a:chOff x="5914676" y="865722"/>
            <a:chExt cx="3436745" cy="3412207"/>
          </a:xfrm>
        </p:grpSpPr>
        <p:sp>
          <p:nvSpPr>
            <p:cNvPr id="4756" name="Google Shape;4756;p55"/>
            <p:cNvSpPr/>
            <p:nvPr/>
          </p:nvSpPr>
          <p:spPr>
            <a:xfrm>
              <a:off x="7038653" y="2698097"/>
              <a:ext cx="1311382" cy="1132933"/>
            </a:xfrm>
            <a:custGeom>
              <a:rect b="b" l="l" r="r" t="t"/>
              <a:pathLst>
                <a:path extrusionOk="0" h="16164" w="18710">
                  <a:moveTo>
                    <a:pt x="9245" y="1"/>
                  </a:moveTo>
                  <a:cubicBezTo>
                    <a:pt x="8262" y="1"/>
                    <a:pt x="7264" y="179"/>
                    <a:pt x="6297" y="556"/>
                  </a:cubicBezTo>
                  <a:cubicBezTo>
                    <a:pt x="2043" y="2250"/>
                    <a:pt x="0" y="7091"/>
                    <a:pt x="1750" y="11345"/>
                  </a:cubicBezTo>
                  <a:cubicBezTo>
                    <a:pt x="2989" y="14501"/>
                    <a:pt x="5759" y="16163"/>
                    <a:pt x="8823" y="16163"/>
                  </a:cubicBezTo>
                  <a:cubicBezTo>
                    <a:pt x="9944" y="16163"/>
                    <a:pt x="11105" y="15941"/>
                    <a:pt x="12245" y="15487"/>
                  </a:cubicBezTo>
                  <a:cubicBezTo>
                    <a:pt x="16443" y="13794"/>
                    <a:pt x="18710" y="9540"/>
                    <a:pt x="16960" y="5286"/>
                  </a:cubicBezTo>
                  <a:cubicBezTo>
                    <a:pt x="15668" y="2001"/>
                    <a:pt x="12534" y="1"/>
                    <a:pt x="9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7" name="Google Shape;4757;p55"/>
            <p:cNvSpPr/>
            <p:nvPr/>
          </p:nvSpPr>
          <p:spPr>
            <a:xfrm>
              <a:off x="6761093" y="3313772"/>
              <a:ext cx="755290" cy="956308"/>
            </a:xfrm>
            <a:custGeom>
              <a:rect b="b" l="l" r="r" t="t"/>
              <a:pathLst>
                <a:path extrusionOk="0" h="13644" w="10776">
                  <a:moveTo>
                    <a:pt x="2379" y="0"/>
                  </a:moveTo>
                  <a:cubicBezTo>
                    <a:pt x="0" y="7627"/>
                    <a:pt x="6409" y="11769"/>
                    <a:pt x="10775" y="13644"/>
                  </a:cubicBezTo>
                  <a:cubicBezTo>
                    <a:pt x="10775" y="13644"/>
                    <a:pt x="10020" y="12524"/>
                    <a:pt x="9320" y="8620"/>
                  </a:cubicBezTo>
                  <a:cubicBezTo>
                    <a:pt x="7977" y="756"/>
                    <a:pt x="2379" y="1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8" name="Google Shape;4758;p55"/>
            <p:cNvSpPr/>
            <p:nvPr/>
          </p:nvSpPr>
          <p:spPr>
            <a:xfrm>
              <a:off x="6891533" y="3313772"/>
              <a:ext cx="526726" cy="628777"/>
            </a:xfrm>
            <a:custGeom>
              <a:rect b="b" l="l" r="r" t="t"/>
              <a:pathLst>
                <a:path extrusionOk="0" h="8971" w="7515">
                  <a:moveTo>
                    <a:pt x="406" y="406"/>
                  </a:moveTo>
                  <a:cubicBezTo>
                    <a:pt x="112" y="1400"/>
                    <a:pt x="0" y="2267"/>
                    <a:pt x="0" y="3149"/>
                  </a:cubicBezTo>
                  <a:cubicBezTo>
                    <a:pt x="294" y="2617"/>
                    <a:pt x="518" y="2267"/>
                    <a:pt x="644" y="2099"/>
                  </a:cubicBezTo>
                  <a:cubicBezTo>
                    <a:pt x="518" y="1568"/>
                    <a:pt x="406" y="980"/>
                    <a:pt x="406" y="406"/>
                  </a:cubicBezTo>
                  <a:close/>
                  <a:moveTo>
                    <a:pt x="644" y="0"/>
                  </a:moveTo>
                  <a:cubicBezTo>
                    <a:pt x="644" y="812"/>
                    <a:pt x="756" y="1568"/>
                    <a:pt x="868" y="2099"/>
                  </a:cubicBezTo>
                  <a:cubicBezTo>
                    <a:pt x="994" y="2561"/>
                    <a:pt x="1162" y="3023"/>
                    <a:pt x="1288" y="3499"/>
                  </a:cubicBezTo>
                  <a:cubicBezTo>
                    <a:pt x="1694" y="3317"/>
                    <a:pt x="2911" y="2855"/>
                    <a:pt x="4310" y="2855"/>
                  </a:cubicBezTo>
                  <a:cubicBezTo>
                    <a:pt x="4604" y="2855"/>
                    <a:pt x="4842" y="2911"/>
                    <a:pt x="5066" y="2911"/>
                  </a:cubicBezTo>
                  <a:cubicBezTo>
                    <a:pt x="4548" y="2267"/>
                    <a:pt x="3961" y="1750"/>
                    <a:pt x="3443" y="1330"/>
                  </a:cubicBezTo>
                  <a:cubicBezTo>
                    <a:pt x="2155" y="406"/>
                    <a:pt x="994" y="112"/>
                    <a:pt x="644" y="0"/>
                  </a:cubicBezTo>
                  <a:close/>
                  <a:moveTo>
                    <a:pt x="700" y="2379"/>
                  </a:moveTo>
                  <a:cubicBezTo>
                    <a:pt x="518" y="2617"/>
                    <a:pt x="294" y="3023"/>
                    <a:pt x="56" y="3499"/>
                  </a:cubicBezTo>
                  <a:cubicBezTo>
                    <a:pt x="406" y="3499"/>
                    <a:pt x="700" y="3555"/>
                    <a:pt x="1050" y="3555"/>
                  </a:cubicBezTo>
                  <a:cubicBezTo>
                    <a:pt x="994" y="3429"/>
                    <a:pt x="938" y="3261"/>
                    <a:pt x="868" y="3079"/>
                  </a:cubicBezTo>
                  <a:cubicBezTo>
                    <a:pt x="868" y="3079"/>
                    <a:pt x="812" y="2799"/>
                    <a:pt x="700" y="2379"/>
                  </a:cubicBezTo>
                  <a:close/>
                  <a:moveTo>
                    <a:pt x="4366" y="3079"/>
                  </a:moveTo>
                  <a:cubicBezTo>
                    <a:pt x="3093" y="3079"/>
                    <a:pt x="1918" y="3429"/>
                    <a:pt x="1456" y="3611"/>
                  </a:cubicBezTo>
                  <a:cubicBezTo>
                    <a:pt x="1806" y="3667"/>
                    <a:pt x="2099" y="3723"/>
                    <a:pt x="2393" y="3779"/>
                  </a:cubicBezTo>
                  <a:cubicBezTo>
                    <a:pt x="2561" y="3849"/>
                    <a:pt x="2617" y="4073"/>
                    <a:pt x="2449" y="4198"/>
                  </a:cubicBezTo>
                  <a:cubicBezTo>
                    <a:pt x="2267" y="4366"/>
                    <a:pt x="2043" y="4478"/>
                    <a:pt x="1806" y="4660"/>
                  </a:cubicBezTo>
                  <a:cubicBezTo>
                    <a:pt x="1988" y="5066"/>
                    <a:pt x="2211" y="5472"/>
                    <a:pt x="2449" y="5948"/>
                  </a:cubicBezTo>
                  <a:cubicBezTo>
                    <a:pt x="2561" y="5822"/>
                    <a:pt x="2743" y="5766"/>
                    <a:pt x="2855" y="5654"/>
                  </a:cubicBezTo>
                  <a:cubicBezTo>
                    <a:pt x="3205" y="5416"/>
                    <a:pt x="3555" y="5304"/>
                    <a:pt x="3961" y="5304"/>
                  </a:cubicBezTo>
                  <a:cubicBezTo>
                    <a:pt x="4436" y="5304"/>
                    <a:pt x="4842" y="5472"/>
                    <a:pt x="5192" y="5766"/>
                  </a:cubicBezTo>
                  <a:cubicBezTo>
                    <a:pt x="5248" y="5822"/>
                    <a:pt x="5304" y="5878"/>
                    <a:pt x="5416" y="5948"/>
                  </a:cubicBezTo>
                  <a:lnTo>
                    <a:pt x="5892" y="5948"/>
                  </a:lnTo>
                  <a:cubicBezTo>
                    <a:pt x="6186" y="5948"/>
                    <a:pt x="6465" y="5948"/>
                    <a:pt x="6759" y="6004"/>
                  </a:cubicBezTo>
                  <a:cubicBezTo>
                    <a:pt x="6647" y="5654"/>
                    <a:pt x="6535" y="5360"/>
                    <a:pt x="6409" y="5066"/>
                  </a:cubicBezTo>
                  <a:cubicBezTo>
                    <a:pt x="6353" y="4954"/>
                    <a:pt x="6297" y="4772"/>
                    <a:pt x="6241" y="4660"/>
                  </a:cubicBezTo>
                  <a:cubicBezTo>
                    <a:pt x="6004" y="4310"/>
                    <a:pt x="5836" y="3905"/>
                    <a:pt x="5598" y="3611"/>
                  </a:cubicBezTo>
                  <a:cubicBezTo>
                    <a:pt x="5486" y="3429"/>
                    <a:pt x="5360" y="3261"/>
                    <a:pt x="5248" y="3149"/>
                  </a:cubicBezTo>
                  <a:cubicBezTo>
                    <a:pt x="4954" y="3079"/>
                    <a:pt x="4660" y="3079"/>
                    <a:pt x="4366" y="3079"/>
                  </a:cubicBezTo>
                  <a:close/>
                  <a:moveTo>
                    <a:pt x="1862" y="5416"/>
                  </a:moveTo>
                  <a:cubicBezTo>
                    <a:pt x="1750" y="5598"/>
                    <a:pt x="1568" y="5948"/>
                    <a:pt x="1400" y="6353"/>
                  </a:cubicBezTo>
                  <a:cubicBezTo>
                    <a:pt x="1638" y="6297"/>
                    <a:pt x="1918" y="6172"/>
                    <a:pt x="2211" y="6060"/>
                  </a:cubicBezTo>
                  <a:cubicBezTo>
                    <a:pt x="2099" y="5822"/>
                    <a:pt x="1988" y="5654"/>
                    <a:pt x="1862" y="5416"/>
                  </a:cubicBezTo>
                  <a:close/>
                  <a:moveTo>
                    <a:pt x="1568" y="4772"/>
                  </a:moveTo>
                  <a:cubicBezTo>
                    <a:pt x="1162" y="5010"/>
                    <a:pt x="756" y="5248"/>
                    <a:pt x="294" y="5416"/>
                  </a:cubicBezTo>
                  <a:cubicBezTo>
                    <a:pt x="406" y="5766"/>
                    <a:pt x="518" y="6116"/>
                    <a:pt x="644" y="6465"/>
                  </a:cubicBezTo>
                  <a:cubicBezTo>
                    <a:pt x="812" y="6465"/>
                    <a:pt x="994" y="6465"/>
                    <a:pt x="1106" y="6409"/>
                  </a:cubicBezTo>
                  <a:cubicBezTo>
                    <a:pt x="1400" y="5822"/>
                    <a:pt x="1694" y="5360"/>
                    <a:pt x="1806" y="5248"/>
                  </a:cubicBezTo>
                  <a:cubicBezTo>
                    <a:pt x="1694" y="5066"/>
                    <a:pt x="1638" y="4954"/>
                    <a:pt x="1568" y="4772"/>
                  </a:cubicBezTo>
                  <a:close/>
                  <a:moveTo>
                    <a:pt x="5598" y="6116"/>
                  </a:moveTo>
                  <a:cubicBezTo>
                    <a:pt x="6353" y="6927"/>
                    <a:pt x="6997" y="7921"/>
                    <a:pt x="7515" y="8970"/>
                  </a:cubicBezTo>
                  <a:cubicBezTo>
                    <a:pt x="7515" y="8858"/>
                    <a:pt x="7515" y="8746"/>
                    <a:pt x="7459" y="8620"/>
                  </a:cubicBezTo>
                  <a:cubicBezTo>
                    <a:pt x="7347" y="7753"/>
                    <a:pt x="7109" y="6997"/>
                    <a:pt x="6885" y="6297"/>
                  </a:cubicBezTo>
                  <a:lnTo>
                    <a:pt x="6885" y="6227"/>
                  </a:lnTo>
                  <a:cubicBezTo>
                    <a:pt x="6535" y="6172"/>
                    <a:pt x="6241" y="6116"/>
                    <a:pt x="5892" y="6116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59" name="Google Shape;4759;p55"/>
            <p:cNvGrpSpPr/>
            <p:nvPr/>
          </p:nvGrpSpPr>
          <p:grpSpPr>
            <a:xfrm>
              <a:off x="6867001" y="3072521"/>
              <a:ext cx="658215" cy="1205408"/>
              <a:chOff x="6363921" y="3271098"/>
              <a:chExt cx="697705" cy="1277727"/>
            </a:xfrm>
          </p:grpSpPr>
          <p:sp>
            <p:nvSpPr>
              <p:cNvPr id="4760" name="Google Shape;4760;p55"/>
              <p:cNvSpPr/>
              <p:nvPr/>
            </p:nvSpPr>
            <p:spPr>
              <a:xfrm>
                <a:off x="6415928" y="3526824"/>
                <a:ext cx="645698" cy="1022002"/>
              </a:xfrm>
              <a:custGeom>
                <a:rect b="b" l="l" r="r" t="t"/>
                <a:pathLst>
                  <a:path extrusionOk="0" h="13756" w="8691">
                    <a:moveTo>
                      <a:pt x="0" y="0"/>
                    </a:moveTo>
                    <a:cubicBezTo>
                      <a:pt x="56" y="6927"/>
                      <a:pt x="8452" y="13700"/>
                      <a:pt x="8508" y="13756"/>
                    </a:cubicBezTo>
                    <a:lnTo>
                      <a:pt x="8690" y="13574"/>
                    </a:lnTo>
                    <a:cubicBezTo>
                      <a:pt x="8564" y="13462"/>
                      <a:pt x="294" y="6815"/>
                      <a:pt x="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1" name="Google Shape;4761;p55"/>
              <p:cNvSpPr/>
              <p:nvPr/>
            </p:nvSpPr>
            <p:spPr>
              <a:xfrm>
                <a:off x="6749677" y="4204164"/>
                <a:ext cx="199704" cy="45262"/>
              </a:xfrm>
              <a:custGeom>
                <a:rect b="b" l="l" r="r" t="t"/>
                <a:pathLst>
                  <a:path extrusionOk="0" h="609" w="3205">
                    <a:moveTo>
                      <a:pt x="2556" y="0"/>
                    </a:moveTo>
                    <a:cubicBezTo>
                      <a:pt x="1188" y="0"/>
                      <a:pt x="49" y="441"/>
                      <a:pt x="0" y="441"/>
                    </a:cubicBezTo>
                    <a:lnTo>
                      <a:pt x="56" y="609"/>
                    </a:lnTo>
                    <a:cubicBezTo>
                      <a:pt x="56" y="609"/>
                      <a:pt x="1249" y="172"/>
                      <a:pt x="2603" y="172"/>
                    </a:cubicBezTo>
                    <a:cubicBezTo>
                      <a:pt x="2801" y="172"/>
                      <a:pt x="3003" y="182"/>
                      <a:pt x="3205" y="203"/>
                    </a:cubicBezTo>
                    <a:lnTo>
                      <a:pt x="3205" y="35"/>
                    </a:lnTo>
                    <a:cubicBezTo>
                      <a:pt x="2985" y="11"/>
                      <a:pt x="2768" y="0"/>
                      <a:pt x="2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2" name="Google Shape;4762;p55"/>
              <p:cNvSpPr/>
              <p:nvPr/>
            </p:nvSpPr>
            <p:spPr>
              <a:xfrm>
                <a:off x="6593726" y="3967467"/>
                <a:ext cx="307794" cy="61586"/>
              </a:xfrm>
              <a:custGeom>
                <a:rect b="b" l="l" r="r" t="t"/>
                <a:pathLst>
                  <a:path extrusionOk="0" h="829" w="4842">
                    <a:moveTo>
                      <a:pt x="3173" y="1"/>
                    </a:moveTo>
                    <a:cubicBezTo>
                      <a:pt x="1520" y="1"/>
                      <a:pt x="84" y="604"/>
                      <a:pt x="0" y="646"/>
                    </a:cubicBezTo>
                    <a:lnTo>
                      <a:pt x="56" y="828"/>
                    </a:lnTo>
                    <a:cubicBezTo>
                      <a:pt x="99" y="828"/>
                      <a:pt x="1554" y="190"/>
                      <a:pt x="3196" y="190"/>
                    </a:cubicBezTo>
                    <a:cubicBezTo>
                      <a:pt x="3716" y="190"/>
                      <a:pt x="4254" y="254"/>
                      <a:pt x="4772" y="422"/>
                    </a:cubicBezTo>
                    <a:lnTo>
                      <a:pt x="4842" y="241"/>
                    </a:lnTo>
                    <a:cubicBezTo>
                      <a:pt x="4289" y="67"/>
                      <a:pt x="3719" y="1"/>
                      <a:pt x="31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3" name="Google Shape;4763;p55"/>
              <p:cNvSpPr/>
              <p:nvPr/>
            </p:nvSpPr>
            <p:spPr>
              <a:xfrm>
                <a:off x="6632125" y="4150608"/>
                <a:ext cx="61452" cy="134196"/>
              </a:xfrm>
              <a:custGeom>
                <a:rect b="b" l="l" r="r" t="t"/>
                <a:pathLst>
                  <a:path extrusionOk="0" h="2856" w="827">
                    <a:moveTo>
                      <a:pt x="645" y="0"/>
                    </a:moveTo>
                    <a:cubicBezTo>
                      <a:pt x="645" y="56"/>
                      <a:pt x="1" y="1330"/>
                      <a:pt x="1" y="2855"/>
                    </a:cubicBezTo>
                    <a:lnTo>
                      <a:pt x="183" y="2855"/>
                    </a:lnTo>
                    <a:cubicBezTo>
                      <a:pt x="239" y="1400"/>
                      <a:pt x="827" y="112"/>
                      <a:pt x="827" y="56"/>
                    </a:cubicBezTo>
                    <a:lnTo>
                      <a:pt x="6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4" name="Google Shape;4764;p55"/>
              <p:cNvSpPr/>
              <p:nvPr/>
            </p:nvSpPr>
            <p:spPr>
              <a:xfrm>
                <a:off x="6363921" y="3271098"/>
                <a:ext cx="121695" cy="484478"/>
              </a:xfrm>
              <a:custGeom>
                <a:rect b="b" l="l" r="r" t="t"/>
                <a:pathLst>
                  <a:path extrusionOk="0" h="6521" w="1638">
                    <a:moveTo>
                      <a:pt x="1400" y="0"/>
                    </a:moveTo>
                    <a:cubicBezTo>
                      <a:pt x="1" y="2911"/>
                      <a:pt x="1218" y="6521"/>
                      <a:pt x="1218" y="6521"/>
                    </a:cubicBezTo>
                    <a:lnTo>
                      <a:pt x="1456" y="6465"/>
                    </a:lnTo>
                    <a:cubicBezTo>
                      <a:pt x="1456" y="6409"/>
                      <a:pt x="239" y="2911"/>
                      <a:pt x="1638" y="112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5" name="Google Shape;4765;p55"/>
              <p:cNvSpPr/>
              <p:nvPr/>
            </p:nvSpPr>
            <p:spPr>
              <a:xfrm>
                <a:off x="6420088" y="3552827"/>
                <a:ext cx="151859" cy="424224"/>
              </a:xfrm>
              <a:custGeom>
                <a:rect b="b" l="l" r="r" t="t"/>
                <a:pathLst>
                  <a:path extrusionOk="0" h="5710" w="2044">
                    <a:moveTo>
                      <a:pt x="0" y="0"/>
                    </a:moveTo>
                    <a:lnTo>
                      <a:pt x="0" y="56"/>
                    </a:lnTo>
                    <a:cubicBezTo>
                      <a:pt x="0" y="162"/>
                      <a:pt x="4" y="268"/>
                      <a:pt x="11" y="374"/>
                    </a:cubicBezTo>
                    <a:lnTo>
                      <a:pt x="11" y="374"/>
                    </a:lnTo>
                    <a:cubicBezTo>
                      <a:pt x="4" y="254"/>
                      <a:pt x="0" y="129"/>
                      <a:pt x="0" y="0"/>
                    </a:cubicBezTo>
                    <a:close/>
                    <a:moveTo>
                      <a:pt x="11" y="374"/>
                    </a:moveTo>
                    <a:lnTo>
                      <a:pt x="11" y="374"/>
                    </a:lnTo>
                    <a:cubicBezTo>
                      <a:pt x="42" y="908"/>
                      <a:pt x="135" y="1361"/>
                      <a:pt x="238" y="1749"/>
                    </a:cubicBezTo>
                    <a:cubicBezTo>
                      <a:pt x="135" y="1316"/>
                      <a:pt x="42" y="845"/>
                      <a:pt x="11" y="374"/>
                    </a:cubicBezTo>
                    <a:close/>
                    <a:moveTo>
                      <a:pt x="462" y="1749"/>
                    </a:moveTo>
                    <a:lnTo>
                      <a:pt x="462" y="1749"/>
                    </a:lnTo>
                    <a:cubicBezTo>
                      <a:pt x="588" y="2323"/>
                      <a:pt x="700" y="2617"/>
                      <a:pt x="700" y="2673"/>
                    </a:cubicBezTo>
                    <a:lnTo>
                      <a:pt x="462" y="2729"/>
                    </a:lnTo>
                    <a:cubicBezTo>
                      <a:pt x="532" y="2911"/>
                      <a:pt x="588" y="3079"/>
                      <a:pt x="644" y="3205"/>
                    </a:cubicBezTo>
                    <a:cubicBezTo>
                      <a:pt x="700" y="3205"/>
                      <a:pt x="756" y="3261"/>
                      <a:pt x="812" y="3261"/>
                    </a:cubicBezTo>
                    <a:lnTo>
                      <a:pt x="756" y="3149"/>
                    </a:lnTo>
                    <a:lnTo>
                      <a:pt x="882" y="3149"/>
                    </a:lnTo>
                    <a:cubicBezTo>
                      <a:pt x="756" y="2673"/>
                      <a:pt x="588" y="2211"/>
                      <a:pt x="462" y="1749"/>
                    </a:cubicBezTo>
                    <a:close/>
                    <a:moveTo>
                      <a:pt x="1400" y="4310"/>
                    </a:moveTo>
                    <a:cubicBezTo>
                      <a:pt x="1288" y="4310"/>
                      <a:pt x="1232" y="4366"/>
                      <a:pt x="1162" y="4422"/>
                    </a:cubicBezTo>
                    <a:cubicBezTo>
                      <a:pt x="1232" y="4604"/>
                      <a:pt x="1288" y="4716"/>
                      <a:pt x="1400" y="4898"/>
                    </a:cubicBezTo>
                    <a:lnTo>
                      <a:pt x="1400" y="4828"/>
                    </a:lnTo>
                    <a:lnTo>
                      <a:pt x="1582" y="4954"/>
                    </a:lnTo>
                    <a:cubicBezTo>
                      <a:pt x="1582" y="4954"/>
                      <a:pt x="1512" y="5010"/>
                      <a:pt x="1456" y="5066"/>
                    </a:cubicBezTo>
                    <a:cubicBezTo>
                      <a:pt x="1582" y="5304"/>
                      <a:pt x="1693" y="5472"/>
                      <a:pt x="1805" y="5710"/>
                    </a:cubicBezTo>
                    <a:cubicBezTo>
                      <a:pt x="1861" y="5654"/>
                      <a:pt x="1987" y="5598"/>
                      <a:pt x="2043" y="5598"/>
                    </a:cubicBezTo>
                    <a:cubicBezTo>
                      <a:pt x="1805" y="5122"/>
                      <a:pt x="1582" y="4716"/>
                      <a:pt x="1400" y="43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6" name="Google Shape;4766;p55"/>
              <p:cNvSpPr/>
              <p:nvPr/>
            </p:nvSpPr>
            <p:spPr>
              <a:xfrm>
                <a:off x="6792237" y="3968660"/>
                <a:ext cx="109288" cy="20877"/>
              </a:xfrm>
              <a:custGeom>
                <a:rect b="b" l="l" r="r" t="t"/>
                <a:pathLst>
                  <a:path extrusionOk="0" h="281" w="1471">
                    <a:moveTo>
                      <a:pt x="1" y="1"/>
                    </a:moveTo>
                    <a:cubicBezTo>
                      <a:pt x="71" y="57"/>
                      <a:pt x="127" y="113"/>
                      <a:pt x="183" y="169"/>
                    </a:cubicBezTo>
                    <a:lnTo>
                      <a:pt x="477" y="169"/>
                    </a:lnTo>
                    <a:cubicBezTo>
                      <a:pt x="826" y="169"/>
                      <a:pt x="1120" y="225"/>
                      <a:pt x="1470" y="280"/>
                    </a:cubicBezTo>
                    <a:cubicBezTo>
                      <a:pt x="1400" y="169"/>
                      <a:pt x="1400" y="113"/>
                      <a:pt x="1344" y="57"/>
                    </a:cubicBezTo>
                    <a:cubicBezTo>
                      <a:pt x="1050" y="1"/>
                      <a:pt x="771" y="1"/>
                      <a:pt x="4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7" name="Google Shape;4767;p55"/>
              <p:cNvSpPr/>
              <p:nvPr/>
            </p:nvSpPr>
            <p:spPr>
              <a:xfrm>
                <a:off x="6459611" y="3911447"/>
                <a:ext cx="78015" cy="142569"/>
              </a:xfrm>
              <a:custGeom>
                <a:rect b="b" l="l" r="r" t="t"/>
                <a:pathLst>
                  <a:path extrusionOk="0" h="1233" w="883">
                    <a:moveTo>
                      <a:pt x="701" y="1"/>
                    </a:moveTo>
                    <a:lnTo>
                      <a:pt x="701" y="71"/>
                    </a:lnTo>
                    <a:cubicBezTo>
                      <a:pt x="589" y="183"/>
                      <a:pt x="295" y="645"/>
                      <a:pt x="1" y="1232"/>
                    </a:cubicBezTo>
                    <a:cubicBezTo>
                      <a:pt x="113" y="1232"/>
                      <a:pt x="183" y="1232"/>
                      <a:pt x="295" y="1176"/>
                    </a:cubicBezTo>
                    <a:cubicBezTo>
                      <a:pt x="463" y="771"/>
                      <a:pt x="645" y="421"/>
                      <a:pt x="757" y="239"/>
                    </a:cubicBezTo>
                    <a:cubicBezTo>
                      <a:pt x="813" y="183"/>
                      <a:pt x="883" y="127"/>
                      <a:pt x="883" y="127"/>
                    </a:cubicBezTo>
                    <a:lnTo>
                      <a:pt x="7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8" name="Google Shape;4768;p55"/>
              <p:cNvSpPr/>
              <p:nvPr/>
            </p:nvSpPr>
            <p:spPr>
              <a:xfrm>
                <a:off x="6389924" y="3682770"/>
                <a:ext cx="52081" cy="104013"/>
              </a:xfrm>
              <a:custGeom>
                <a:rect b="b" l="l" r="r" t="t"/>
                <a:pathLst>
                  <a:path extrusionOk="0" h="1400" w="701">
                    <a:moveTo>
                      <a:pt x="644" y="0"/>
                    </a:moveTo>
                    <a:cubicBezTo>
                      <a:pt x="518" y="168"/>
                      <a:pt x="294" y="518"/>
                      <a:pt x="0" y="1050"/>
                    </a:cubicBezTo>
                    <a:lnTo>
                      <a:pt x="0" y="1400"/>
                    </a:lnTo>
                    <a:lnTo>
                      <a:pt x="56" y="1400"/>
                    </a:lnTo>
                    <a:cubicBezTo>
                      <a:pt x="294" y="924"/>
                      <a:pt x="518" y="518"/>
                      <a:pt x="700" y="280"/>
                    </a:cubicBezTo>
                    <a:cubicBezTo>
                      <a:pt x="700" y="224"/>
                      <a:pt x="644" y="112"/>
                      <a:pt x="6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9" name="Google Shape;4769;p55"/>
              <p:cNvSpPr/>
              <p:nvPr/>
            </p:nvSpPr>
            <p:spPr>
              <a:xfrm>
                <a:off x="6420088" y="3526824"/>
                <a:ext cx="52007" cy="228754"/>
              </a:xfrm>
              <a:custGeom>
                <a:rect b="b" l="l" r="r" t="t"/>
                <a:pathLst>
                  <a:path extrusionOk="0" h="3079" w="700">
                    <a:moveTo>
                      <a:pt x="112" y="0"/>
                    </a:moveTo>
                    <a:cubicBezTo>
                      <a:pt x="56" y="112"/>
                      <a:pt x="0" y="224"/>
                      <a:pt x="0" y="350"/>
                    </a:cubicBezTo>
                    <a:cubicBezTo>
                      <a:pt x="0" y="1050"/>
                      <a:pt x="112" y="1624"/>
                      <a:pt x="238" y="2099"/>
                    </a:cubicBezTo>
                    <a:cubicBezTo>
                      <a:pt x="238" y="2211"/>
                      <a:pt x="294" y="2323"/>
                      <a:pt x="294" y="2379"/>
                    </a:cubicBezTo>
                    <a:cubicBezTo>
                      <a:pt x="406" y="2799"/>
                      <a:pt x="462" y="3079"/>
                      <a:pt x="462" y="3079"/>
                    </a:cubicBezTo>
                    <a:lnTo>
                      <a:pt x="700" y="3023"/>
                    </a:lnTo>
                    <a:cubicBezTo>
                      <a:pt x="700" y="2967"/>
                      <a:pt x="588" y="2673"/>
                      <a:pt x="462" y="2099"/>
                    </a:cubicBezTo>
                    <a:cubicBezTo>
                      <a:pt x="350" y="1568"/>
                      <a:pt x="238" y="812"/>
                      <a:pt x="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0" name="Google Shape;4770;p55"/>
              <p:cNvSpPr/>
              <p:nvPr/>
            </p:nvSpPr>
            <p:spPr>
              <a:xfrm>
                <a:off x="6485528" y="3742271"/>
                <a:ext cx="294975" cy="56260"/>
              </a:xfrm>
              <a:custGeom>
                <a:rect b="b" l="l" r="r" t="t"/>
                <a:pathLst>
                  <a:path extrusionOk="0" h="829" w="4842">
                    <a:moveTo>
                      <a:pt x="3173" y="1"/>
                    </a:moveTo>
                    <a:cubicBezTo>
                      <a:pt x="1520" y="1"/>
                      <a:pt x="84" y="604"/>
                      <a:pt x="0" y="646"/>
                    </a:cubicBezTo>
                    <a:lnTo>
                      <a:pt x="56" y="828"/>
                    </a:lnTo>
                    <a:cubicBezTo>
                      <a:pt x="99" y="828"/>
                      <a:pt x="1554" y="190"/>
                      <a:pt x="3196" y="190"/>
                    </a:cubicBezTo>
                    <a:cubicBezTo>
                      <a:pt x="3716" y="190"/>
                      <a:pt x="4254" y="254"/>
                      <a:pt x="4772" y="422"/>
                    </a:cubicBezTo>
                    <a:lnTo>
                      <a:pt x="4842" y="241"/>
                    </a:lnTo>
                    <a:cubicBezTo>
                      <a:pt x="4289" y="67"/>
                      <a:pt x="3719" y="1"/>
                      <a:pt x="31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71" name="Google Shape;4771;p55"/>
            <p:cNvGrpSpPr/>
            <p:nvPr/>
          </p:nvGrpSpPr>
          <p:grpSpPr>
            <a:xfrm>
              <a:off x="6429564" y="865722"/>
              <a:ext cx="1863568" cy="2864925"/>
              <a:chOff x="5900239" y="931901"/>
              <a:chExt cx="1975374" cy="3036808"/>
            </a:xfrm>
          </p:grpSpPr>
          <p:grpSp>
            <p:nvGrpSpPr>
              <p:cNvPr id="4772" name="Google Shape;4772;p55"/>
              <p:cNvGrpSpPr/>
              <p:nvPr/>
            </p:nvGrpSpPr>
            <p:grpSpPr>
              <a:xfrm>
                <a:off x="5900239" y="931901"/>
                <a:ext cx="1975374" cy="3036808"/>
                <a:chOff x="5900239" y="931901"/>
                <a:chExt cx="1975374" cy="3036808"/>
              </a:xfrm>
            </p:grpSpPr>
            <p:sp>
              <p:nvSpPr>
                <p:cNvPr id="4773" name="Google Shape;4773;p55"/>
                <p:cNvSpPr/>
                <p:nvPr/>
              </p:nvSpPr>
              <p:spPr>
                <a:xfrm>
                  <a:off x="7208147" y="1040001"/>
                  <a:ext cx="667466" cy="1026163"/>
                </a:xfrm>
                <a:custGeom>
                  <a:rect b="b" l="l" r="r" t="t"/>
                  <a:pathLst>
                    <a:path extrusionOk="0" h="13812" w="8984">
                      <a:moveTo>
                        <a:pt x="588" y="0"/>
                      </a:moveTo>
                      <a:lnTo>
                        <a:pt x="0" y="238"/>
                      </a:lnTo>
                      <a:cubicBezTo>
                        <a:pt x="2337" y="5066"/>
                        <a:pt x="5192" y="9614"/>
                        <a:pt x="8522" y="13812"/>
                      </a:cubicBezTo>
                      <a:lnTo>
                        <a:pt x="8984" y="13462"/>
                      </a:lnTo>
                      <a:cubicBezTo>
                        <a:pt x="5668" y="9334"/>
                        <a:pt x="2869" y="4786"/>
                        <a:pt x="5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4" name="Google Shape;4774;p55"/>
                <p:cNvSpPr/>
                <p:nvPr/>
              </p:nvSpPr>
              <p:spPr>
                <a:xfrm>
                  <a:off x="5900239" y="931901"/>
                  <a:ext cx="1381738" cy="3036808"/>
                </a:xfrm>
                <a:custGeom>
                  <a:rect b="b" l="l" r="r" t="t"/>
                  <a:pathLst>
                    <a:path extrusionOk="0" h="40875" w="18598">
                      <a:moveTo>
                        <a:pt x="17604" y="0"/>
                      </a:moveTo>
                      <a:cubicBezTo>
                        <a:pt x="16905" y="13993"/>
                        <a:pt x="13826" y="22333"/>
                        <a:pt x="4954" y="34158"/>
                      </a:cubicBezTo>
                      <a:lnTo>
                        <a:pt x="1" y="40231"/>
                      </a:lnTo>
                      <a:lnTo>
                        <a:pt x="756" y="40875"/>
                      </a:lnTo>
                      <a:lnTo>
                        <a:pt x="5710" y="34802"/>
                      </a:lnTo>
                      <a:cubicBezTo>
                        <a:pt x="14750" y="22739"/>
                        <a:pt x="17842" y="14287"/>
                        <a:pt x="18598" y="56"/>
                      </a:cubicBezTo>
                      <a:lnTo>
                        <a:pt x="1760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5" name="Google Shape;4775;p55"/>
                <p:cNvSpPr/>
                <p:nvPr/>
              </p:nvSpPr>
              <p:spPr>
                <a:xfrm>
                  <a:off x="7347452" y="1211476"/>
                  <a:ext cx="307804" cy="80164"/>
                </a:xfrm>
                <a:custGeom>
                  <a:rect b="b" l="l" r="r" t="t"/>
                  <a:pathLst>
                    <a:path extrusionOk="0" h="1079" w="4143">
                      <a:moveTo>
                        <a:pt x="1132" y="0"/>
                      </a:moveTo>
                      <a:cubicBezTo>
                        <a:pt x="659" y="0"/>
                        <a:pt x="266" y="280"/>
                        <a:pt x="112" y="729"/>
                      </a:cubicBezTo>
                      <a:lnTo>
                        <a:pt x="0" y="897"/>
                      </a:lnTo>
                      <a:lnTo>
                        <a:pt x="294" y="1009"/>
                      </a:lnTo>
                      <a:lnTo>
                        <a:pt x="350" y="785"/>
                      </a:lnTo>
                      <a:cubicBezTo>
                        <a:pt x="490" y="495"/>
                        <a:pt x="793" y="281"/>
                        <a:pt x="1092" y="281"/>
                      </a:cubicBezTo>
                      <a:cubicBezTo>
                        <a:pt x="1153" y="281"/>
                        <a:pt x="1214" y="290"/>
                        <a:pt x="1274" y="309"/>
                      </a:cubicBezTo>
                      <a:lnTo>
                        <a:pt x="4016" y="1079"/>
                      </a:lnTo>
                      <a:lnTo>
                        <a:pt x="4142" y="785"/>
                      </a:lnTo>
                      <a:lnTo>
                        <a:pt x="1400" y="29"/>
                      </a:lnTo>
                      <a:cubicBezTo>
                        <a:pt x="1308" y="10"/>
                        <a:pt x="1219" y="0"/>
                        <a:pt x="11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76" name="Google Shape;4776;p55"/>
                <p:cNvSpPr/>
                <p:nvPr/>
              </p:nvSpPr>
              <p:spPr>
                <a:xfrm>
                  <a:off x="6688297" y="1459994"/>
                  <a:ext cx="499114" cy="247551"/>
                </a:xfrm>
                <a:custGeom>
                  <a:rect b="b" l="l" r="r" t="t"/>
                  <a:pathLst>
                    <a:path extrusionOk="0" h="3332" w="6718">
                      <a:moveTo>
                        <a:pt x="6368" y="1"/>
                      </a:moveTo>
                      <a:cubicBezTo>
                        <a:pt x="6242" y="938"/>
                        <a:pt x="5668" y="1694"/>
                        <a:pt x="4842" y="2044"/>
                      </a:cubicBezTo>
                      <a:cubicBezTo>
                        <a:pt x="2743" y="2981"/>
                        <a:pt x="182" y="2981"/>
                        <a:pt x="1" y="2981"/>
                      </a:cubicBezTo>
                      <a:lnTo>
                        <a:pt x="1" y="3331"/>
                      </a:lnTo>
                      <a:lnTo>
                        <a:pt x="71" y="3331"/>
                      </a:lnTo>
                      <a:cubicBezTo>
                        <a:pt x="532" y="3331"/>
                        <a:pt x="2981" y="3261"/>
                        <a:pt x="5024" y="2394"/>
                      </a:cubicBezTo>
                      <a:cubicBezTo>
                        <a:pt x="5948" y="1988"/>
                        <a:pt x="6591" y="1106"/>
                        <a:pt x="6717" y="57"/>
                      </a:cubicBezTo>
                      <a:lnTo>
                        <a:pt x="636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777" name="Google Shape;4777;p55"/>
              <p:cNvSpPr/>
              <p:nvPr/>
            </p:nvSpPr>
            <p:spPr>
              <a:xfrm>
                <a:off x="6849445" y="2503848"/>
                <a:ext cx="124816" cy="455428"/>
              </a:xfrm>
              <a:custGeom>
                <a:rect b="b" l="l" r="r" t="t"/>
                <a:pathLst>
                  <a:path extrusionOk="0" h="6130" w="1680">
                    <a:moveTo>
                      <a:pt x="1050" y="0"/>
                    </a:moveTo>
                    <a:lnTo>
                      <a:pt x="518" y="238"/>
                    </a:lnTo>
                    <a:cubicBezTo>
                      <a:pt x="1106" y="1343"/>
                      <a:pt x="980" y="2631"/>
                      <a:pt x="406" y="3624"/>
                    </a:cubicBezTo>
                    <a:lnTo>
                      <a:pt x="350" y="3680"/>
                    </a:lnTo>
                    <a:cubicBezTo>
                      <a:pt x="1" y="4254"/>
                      <a:pt x="1" y="5024"/>
                      <a:pt x="350" y="5597"/>
                    </a:cubicBezTo>
                    <a:lnTo>
                      <a:pt x="630" y="6129"/>
                    </a:lnTo>
                    <a:lnTo>
                      <a:pt x="1162" y="5835"/>
                    </a:lnTo>
                    <a:lnTo>
                      <a:pt x="812" y="5304"/>
                    </a:lnTo>
                    <a:cubicBezTo>
                      <a:pt x="574" y="4898"/>
                      <a:pt x="574" y="4380"/>
                      <a:pt x="868" y="4030"/>
                    </a:cubicBezTo>
                    <a:lnTo>
                      <a:pt x="868" y="3974"/>
                    </a:lnTo>
                    <a:cubicBezTo>
                      <a:pt x="1624" y="2743"/>
                      <a:pt x="1680" y="1231"/>
                      <a:pt x="10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78" name="Google Shape;4778;p55"/>
            <p:cNvSpPr/>
            <p:nvPr/>
          </p:nvSpPr>
          <p:spPr>
            <a:xfrm>
              <a:off x="7610455" y="1458127"/>
              <a:ext cx="482639" cy="1344675"/>
            </a:xfrm>
            <a:custGeom>
              <a:rect b="b" l="l" r="r" t="t"/>
              <a:pathLst>
                <a:path extrusionOk="0" h="19185" w="6886">
                  <a:moveTo>
                    <a:pt x="4143" y="0"/>
                  </a:moveTo>
                  <a:cubicBezTo>
                    <a:pt x="1932" y="2561"/>
                    <a:pt x="532" y="5891"/>
                    <a:pt x="294" y="9334"/>
                  </a:cubicBezTo>
                  <a:cubicBezTo>
                    <a:pt x="1" y="12762"/>
                    <a:pt x="938" y="16260"/>
                    <a:pt x="2743" y="19185"/>
                  </a:cubicBezTo>
                  <a:cubicBezTo>
                    <a:pt x="4954" y="16554"/>
                    <a:pt x="6424" y="13238"/>
                    <a:pt x="6647" y="9795"/>
                  </a:cubicBezTo>
                  <a:cubicBezTo>
                    <a:pt x="6885" y="6353"/>
                    <a:pt x="6004" y="2911"/>
                    <a:pt x="4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9" name="Google Shape;4779;p55"/>
            <p:cNvSpPr/>
            <p:nvPr/>
          </p:nvSpPr>
          <p:spPr>
            <a:xfrm>
              <a:off x="7712437" y="1784678"/>
              <a:ext cx="348277" cy="940677"/>
            </a:xfrm>
            <a:custGeom>
              <a:rect b="b" l="l" r="r" t="t"/>
              <a:pathLst>
                <a:path extrusionOk="0" h="13421" w="4969">
                  <a:moveTo>
                    <a:pt x="4731" y="1"/>
                  </a:moveTo>
                  <a:cubicBezTo>
                    <a:pt x="4143" y="351"/>
                    <a:pt x="3625" y="882"/>
                    <a:pt x="3219" y="1400"/>
                  </a:cubicBezTo>
                  <a:cubicBezTo>
                    <a:pt x="3037" y="1638"/>
                    <a:pt x="2870" y="1806"/>
                    <a:pt x="2744" y="2044"/>
                  </a:cubicBezTo>
                  <a:cubicBezTo>
                    <a:pt x="3037" y="2226"/>
                    <a:pt x="3443" y="2394"/>
                    <a:pt x="3919" y="2744"/>
                  </a:cubicBezTo>
                  <a:cubicBezTo>
                    <a:pt x="4199" y="2226"/>
                    <a:pt x="4549" y="1694"/>
                    <a:pt x="4969" y="1232"/>
                  </a:cubicBezTo>
                  <a:cubicBezTo>
                    <a:pt x="4899" y="826"/>
                    <a:pt x="4787" y="407"/>
                    <a:pt x="4731" y="1"/>
                  </a:cubicBezTo>
                  <a:close/>
                  <a:moveTo>
                    <a:pt x="1988" y="3331"/>
                  </a:moveTo>
                  <a:cubicBezTo>
                    <a:pt x="1876" y="3555"/>
                    <a:pt x="1750" y="3737"/>
                    <a:pt x="1694" y="3975"/>
                  </a:cubicBezTo>
                  <a:cubicBezTo>
                    <a:pt x="1750" y="3975"/>
                    <a:pt x="1876" y="3905"/>
                    <a:pt x="1932" y="3905"/>
                  </a:cubicBezTo>
                  <a:lnTo>
                    <a:pt x="1988" y="3331"/>
                  </a:lnTo>
                  <a:close/>
                  <a:moveTo>
                    <a:pt x="2632" y="2226"/>
                  </a:moveTo>
                  <a:cubicBezTo>
                    <a:pt x="2520" y="2394"/>
                    <a:pt x="2394" y="2576"/>
                    <a:pt x="2338" y="2688"/>
                  </a:cubicBezTo>
                  <a:lnTo>
                    <a:pt x="2100" y="5892"/>
                  </a:lnTo>
                  <a:cubicBezTo>
                    <a:pt x="2226" y="5948"/>
                    <a:pt x="2450" y="6074"/>
                    <a:pt x="2744" y="6242"/>
                  </a:cubicBezTo>
                  <a:cubicBezTo>
                    <a:pt x="2870" y="5080"/>
                    <a:pt x="3219" y="3975"/>
                    <a:pt x="3793" y="2925"/>
                  </a:cubicBezTo>
                  <a:cubicBezTo>
                    <a:pt x="3331" y="2632"/>
                    <a:pt x="2925" y="2394"/>
                    <a:pt x="2632" y="2226"/>
                  </a:cubicBezTo>
                  <a:close/>
                  <a:moveTo>
                    <a:pt x="1932" y="4143"/>
                  </a:moveTo>
                  <a:cubicBezTo>
                    <a:pt x="1820" y="4143"/>
                    <a:pt x="1694" y="4199"/>
                    <a:pt x="1582" y="4255"/>
                  </a:cubicBezTo>
                  <a:cubicBezTo>
                    <a:pt x="1288" y="4955"/>
                    <a:pt x="1050" y="5724"/>
                    <a:pt x="938" y="6536"/>
                  </a:cubicBezTo>
                  <a:cubicBezTo>
                    <a:pt x="826" y="7054"/>
                    <a:pt x="826" y="7641"/>
                    <a:pt x="826" y="8229"/>
                  </a:cubicBezTo>
                  <a:cubicBezTo>
                    <a:pt x="1176" y="8047"/>
                    <a:pt x="1470" y="7991"/>
                    <a:pt x="1638" y="7935"/>
                  </a:cubicBezTo>
                  <a:lnTo>
                    <a:pt x="1932" y="4143"/>
                  </a:lnTo>
                  <a:close/>
                  <a:moveTo>
                    <a:pt x="2044" y="6130"/>
                  </a:moveTo>
                  <a:lnTo>
                    <a:pt x="1820" y="9978"/>
                  </a:lnTo>
                  <a:cubicBezTo>
                    <a:pt x="2044" y="10034"/>
                    <a:pt x="2576" y="10328"/>
                    <a:pt x="3149" y="10734"/>
                  </a:cubicBezTo>
                  <a:cubicBezTo>
                    <a:pt x="2688" y="9334"/>
                    <a:pt x="2520" y="7879"/>
                    <a:pt x="2688" y="6480"/>
                  </a:cubicBezTo>
                  <a:cubicBezTo>
                    <a:pt x="2450" y="6298"/>
                    <a:pt x="2226" y="6186"/>
                    <a:pt x="2044" y="6130"/>
                  </a:cubicBezTo>
                  <a:close/>
                  <a:moveTo>
                    <a:pt x="1638" y="8173"/>
                  </a:moveTo>
                  <a:cubicBezTo>
                    <a:pt x="1470" y="8229"/>
                    <a:pt x="1176" y="8285"/>
                    <a:pt x="826" y="8453"/>
                  </a:cubicBezTo>
                  <a:cubicBezTo>
                    <a:pt x="882" y="9390"/>
                    <a:pt x="1050" y="10328"/>
                    <a:pt x="1400" y="11252"/>
                  </a:cubicBezTo>
                  <a:lnTo>
                    <a:pt x="1638" y="8173"/>
                  </a:lnTo>
                  <a:close/>
                  <a:moveTo>
                    <a:pt x="1120" y="11839"/>
                  </a:moveTo>
                  <a:cubicBezTo>
                    <a:pt x="771" y="11839"/>
                    <a:pt x="351" y="11895"/>
                    <a:pt x="1" y="12021"/>
                  </a:cubicBezTo>
                  <a:cubicBezTo>
                    <a:pt x="183" y="12371"/>
                    <a:pt x="295" y="12721"/>
                    <a:pt x="477" y="13071"/>
                  </a:cubicBezTo>
                  <a:cubicBezTo>
                    <a:pt x="771" y="13127"/>
                    <a:pt x="994" y="13127"/>
                    <a:pt x="1232" y="13183"/>
                  </a:cubicBezTo>
                  <a:lnTo>
                    <a:pt x="1344" y="11839"/>
                  </a:lnTo>
                  <a:close/>
                  <a:moveTo>
                    <a:pt x="1750" y="10202"/>
                  </a:moveTo>
                  <a:lnTo>
                    <a:pt x="1638" y="11783"/>
                  </a:lnTo>
                  <a:cubicBezTo>
                    <a:pt x="1694" y="11839"/>
                    <a:pt x="1694" y="11895"/>
                    <a:pt x="1694" y="11895"/>
                  </a:cubicBezTo>
                  <a:lnTo>
                    <a:pt x="1638" y="11895"/>
                  </a:lnTo>
                  <a:lnTo>
                    <a:pt x="1526" y="13239"/>
                  </a:lnTo>
                  <a:cubicBezTo>
                    <a:pt x="1750" y="13295"/>
                    <a:pt x="1988" y="13351"/>
                    <a:pt x="2170" y="13420"/>
                  </a:cubicBezTo>
                  <a:cubicBezTo>
                    <a:pt x="2632" y="12777"/>
                    <a:pt x="3037" y="12077"/>
                    <a:pt x="3387" y="11377"/>
                  </a:cubicBezTo>
                  <a:cubicBezTo>
                    <a:pt x="3387" y="11252"/>
                    <a:pt x="3331" y="11196"/>
                    <a:pt x="3275" y="11084"/>
                  </a:cubicBezTo>
                  <a:cubicBezTo>
                    <a:pt x="2688" y="10622"/>
                    <a:pt x="2044" y="10328"/>
                    <a:pt x="1750" y="10202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0" name="Google Shape;4780;p55"/>
            <p:cNvSpPr/>
            <p:nvPr/>
          </p:nvSpPr>
          <p:spPr>
            <a:xfrm>
              <a:off x="5914676" y="2009669"/>
              <a:ext cx="1369206" cy="712184"/>
            </a:xfrm>
            <a:custGeom>
              <a:rect b="b" l="l" r="r" t="t"/>
              <a:pathLst>
                <a:path extrusionOk="0" h="10161" w="19535">
                  <a:moveTo>
                    <a:pt x="16346" y="0"/>
                  </a:moveTo>
                  <a:cubicBezTo>
                    <a:pt x="13556" y="0"/>
                    <a:pt x="10757" y="647"/>
                    <a:pt x="8228" y="1870"/>
                  </a:cubicBezTo>
                  <a:cubicBezTo>
                    <a:pt x="4730" y="3564"/>
                    <a:pt x="1805" y="6474"/>
                    <a:pt x="0" y="9861"/>
                  </a:cubicBezTo>
                  <a:cubicBezTo>
                    <a:pt x="1102" y="10061"/>
                    <a:pt x="2224" y="10160"/>
                    <a:pt x="3345" y="10160"/>
                  </a:cubicBezTo>
                  <a:cubicBezTo>
                    <a:pt x="6136" y="10160"/>
                    <a:pt x="8920" y="9544"/>
                    <a:pt x="11377" y="8335"/>
                  </a:cubicBezTo>
                  <a:cubicBezTo>
                    <a:pt x="14875" y="6586"/>
                    <a:pt x="17786" y="3788"/>
                    <a:pt x="19535" y="289"/>
                  </a:cubicBezTo>
                  <a:cubicBezTo>
                    <a:pt x="18484" y="95"/>
                    <a:pt x="17415" y="0"/>
                    <a:pt x="16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1" name="Google Shape;4781;p55"/>
            <p:cNvSpPr/>
            <p:nvPr/>
          </p:nvSpPr>
          <p:spPr>
            <a:xfrm>
              <a:off x="5955819" y="3009930"/>
              <a:ext cx="870026" cy="589526"/>
            </a:xfrm>
            <a:custGeom>
              <a:rect b="b" l="l" r="r" t="t"/>
              <a:pathLst>
                <a:path extrusionOk="0" h="8411" w="12413">
                  <a:moveTo>
                    <a:pt x="11892" y="1"/>
                  </a:moveTo>
                  <a:cubicBezTo>
                    <a:pt x="9393" y="1"/>
                    <a:pt x="6910" y="750"/>
                    <a:pt x="4843" y="2111"/>
                  </a:cubicBezTo>
                  <a:cubicBezTo>
                    <a:pt x="2562" y="3636"/>
                    <a:pt x="868" y="5903"/>
                    <a:pt x="1" y="8408"/>
                  </a:cubicBezTo>
                  <a:cubicBezTo>
                    <a:pt x="100" y="8410"/>
                    <a:pt x="199" y="8411"/>
                    <a:pt x="298" y="8411"/>
                  </a:cubicBezTo>
                  <a:cubicBezTo>
                    <a:pt x="2876" y="8411"/>
                    <a:pt x="5496" y="7708"/>
                    <a:pt x="7571" y="6253"/>
                  </a:cubicBezTo>
                  <a:cubicBezTo>
                    <a:pt x="9796" y="4741"/>
                    <a:pt x="11545" y="2516"/>
                    <a:pt x="12413" y="12"/>
                  </a:cubicBezTo>
                  <a:cubicBezTo>
                    <a:pt x="12239" y="4"/>
                    <a:pt x="12066" y="1"/>
                    <a:pt x="118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2" name="Google Shape;4782;p55"/>
            <p:cNvSpPr/>
            <p:nvPr/>
          </p:nvSpPr>
          <p:spPr>
            <a:xfrm>
              <a:off x="5959744" y="3035232"/>
              <a:ext cx="722908" cy="564014"/>
            </a:xfrm>
            <a:custGeom>
              <a:rect b="b" l="l" r="r" t="t"/>
              <a:pathLst>
                <a:path extrusionOk="0" h="8047" w="10314">
                  <a:moveTo>
                    <a:pt x="8859" y="0"/>
                  </a:moveTo>
                  <a:cubicBezTo>
                    <a:pt x="8635" y="56"/>
                    <a:pt x="8453" y="126"/>
                    <a:pt x="8215" y="182"/>
                  </a:cubicBezTo>
                  <a:cubicBezTo>
                    <a:pt x="8047" y="294"/>
                    <a:pt x="7809" y="476"/>
                    <a:pt x="7641" y="644"/>
                  </a:cubicBezTo>
                  <a:cubicBezTo>
                    <a:pt x="8509" y="938"/>
                    <a:pt x="9152" y="1400"/>
                    <a:pt x="9334" y="1526"/>
                  </a:cubicBezTo>
                  <a:lnTo>
                    <a:pt x="9614" y="1344"/>
                  </a:lnTo>
                  <a:cubicBezTo>
                    <a:pt x="9446" y="882"/>
                    <a:pt x="9152" y="406"/>
                    <a:pt x="8859" y="0"/>
                  </a:cubicBezTo>
                  <a:close/>
                  <a:moveTo>
                    <a:pt x="8565" y="1232"/>
                  </a:moveTo>
                  <a:lnTo>
                    <a:pt x="8565" y="1288"/>
                  </a:lnTo>
                  <a:cubicBezTo>
                    <a:pt x="8635" y="1456"/>
                    <a:pt x="8691" y="1694"/>
                    <a:pt x="8747" y="1931"/>
                  </a:cubicBezTo>
                  <a:lnTo>
                    <a:pt x="9208" y="1638"/>
                  </a:lnTo>
                  <a:cubicBezTo>
                    <a:pt x="9096" y="1582"/>
                    <a:pt x="8859" y="1400"/>
                    <a:pt x="8565" y="1232"/>
                  </a:cubicBezTo>
                  <a:close/>
                  <a:moveTo>
                    <a:pt x="7515" y="756"/>
                  </a:moveTo>
                  <a:cubicBezTo>
                    <a:pt x="6886" y="1344"/>
                    <a:pt x="6354" y="2043"/>
                    <a:pt x="5892" y="2799"/>
                  </a:cubicBezTo>
                  <a:cubicBezTo>
                    <a:pt x="6298" y="2981"/>
                    <a:pt x="6592" y="3205"/>
                    <a:pt x="6704" y="3331"/>
                  </a:cubicBezTo>
                  <a:lnTo>
                    <a:pt x="7347" y="2925"/>
                  </a:lnTo>
                  <a:cubicBezTo>
                    <a:pt x="7585" y="2281"/>
                    <a:pt x="7809" y="1750"/>
                    <a:pt x="8159" y="1232"/>
                  </a:cubicBezTo>
                  <a:cubicBezTo>
                    <a:pt x="8159" y="1176"/>
                    <a:pt x="8215" y="1106"/>
                    <a:pt x="8341" y="1106"/>
                  </a:cubicBezTo>
                  <a:cubicBezTo>
                    <a:pt x="8047" y="994"/>
                    <a:pt x="7809" y="882"/>
                    <a:pt x="7515" y="756"/>
                  </a:cubicBezTo>
                  <a:close/>
                  <a:moveTo>
                    <a:pt x="5836" y="2925"/>
                  </a:moveTo>
                  <a:cubicBezTo>
                    <a:pt x="5598" y="3387"/>
                    <a:pt x="5360" y="3849"/>
                    <a:pt x="5192" y="4324"/>
                  </a:cubicBezTo>
                  <a:lnTo>
                    <a:pt x="6592" y="3387"/>
                  </a:lnTo>
                  <a:cubicBezTo>
                    <a:pt x="6410" y="3331"/>
                    <a:pt x="6186" y="3149"/>
                    <a:pt x="5836" y="2925"/>
                  </a:cubicBezTo>
                  <a:close/>
                  <a:moveTo>
                    <a:pt x="9740" y="1526"/>
                  </a:moveTo>
                  <a:lnTo>
                    <a:pt x="8803" y="2155"/>
                  </a:lnTo>
                  <a:cubicBezTo>
                    <a:pt x="8985" y="2981"/>
                    <a:pt x="9096" y="3793"/>
                    <a:pt x="9096" y="4604"/>
                  </a:cubicBezTo>
                  <a:cubicBezTo>
                    <a:pt x="9558" y="4198"/>
                    <a:pt x="9964" y="3737"/>
                    <a:pt x="10314" y="3275"/>
                  </a:cubicBezTo>
                  <a:cubicBezTo>
                    <a:pt x="10202" y="2687"/>
                    <a:pt x="9964" y="2099"/>
                    <a:pt x="9740" y="1526"/>
                  </a:cubicBezTo>
                  <a:close/>
                  <a:moveTo>
                    <a:pt x="2506" y="4842"/>
                  </a:moveTo>
                  <a:cubicBezTo>
                    <a:pt x="2156" y="4842"/>
                    <a:pt x="1862" y="4842"/>
                    <a:pt x="1568" y="4898"/>
                  </a:cubicBezTo>
                  <a:cubicBezTo>
                    <a:pt x="1288" y="5304"/>
                    <a:pt x="1050" y="5654"/>
                    <a:pt x="812" y="6073"/>
                  </a:cubicBezTo>
                  <a:cubicBezTo>
                    <a:pt x="1344" y="6129"/>
                    <a:pt x="1806" y="6185"/>
                    <a:pt x="2338" y="6297"/>
                  </a:cubicBezTo>
                  <a:lnTo>
                    <a:pt x="3961" y="5192"/>
                  </a:lnTo>
                  <a:cubicBezTo>
                    <a:pt x="3905" y="5136"/>
                    <a:pt x="3793" y="5080"/>
                    <a:pt x="3667" y="4954"/>
                  </a:cubicBezTo>
                  <a:cubicBezTo>
                    <a:pt x="3261" y="4898"/>
                    <a:pt x="2855" y="4842"/>
                    <a:pt x="2506" y="4842"/>
                  </a:cubicBezTo>
                  <a:close/>
                  <a:moveTo>
                    <a:pt x="2799" y="6241"/>
                  </a:moveTo>
                  <a:lnTo>
                    <a:pt x="2618" y="6353"/>
                  </a:lnTo>
                  <a:cubicBezTo>
                    <a:pt x="2688" y="6423"/>
                    <a:pt x="2799" y="6423"/>
                    <a:pt x="2855" y="6423"/>
                  </a:cubicBezTo>
                  <a:cubicBezTo>
                    <a:pt x="2855" y="6353"/>
                    <a:pt x="2855" y="6297"/>
                    <a:pt x="2799" y="6241"/>
                  </a:cubicBezTo>
                  <a:close/>
                  <a:moveTo>
                    <a:pt x="7165" y="3275"/>
                  </a:moveTo>
                  <a:lnTo>
                    <a:pt x="5598" y="4380"/>
                  </a:lnTo>
                  <a:cubicBezTo>
                    <a:pt x="5654" y="4730"/>
                    <a:pt x="5948" y="5836"/>
                    <a:pt x="5654" y="6941"/>
                  </a:cubicBezTo>
                  <a:cubicBezTo>
                    <a:pt x="5948" y="6829"/>
                    <a:pt x="6242" y="6647"/>
                    <a:pt x="6536" y="6535"/>
                  </a:cubicBezTo>
                  <a:cubicBezTo>
                    <a:pt x="6592" y="5486"/>
                    <a:pt x="6816" y="4324"/>
                    <a:pt x="7165" y="3275"/>
                  </a:cubicBezTo>
                  <a:close/>
                  <a:moveTo>
                    <a:pt x="5416" y="4492"/>
                  </a:moveTo>
                  <a:lnTo>
                    <a:pt x="5136" y="4674"/>
                  </a:lnTo>
                  <a:cubicBezTo>
                    <a:pt x="5010" y="4898"/>
                    <a:pt x="5010" y="5136"/>
                    <a:pt x="4954" y="5430"/>
                  </a:cubicBezTo>
                  <a:cubicBezTo>
                    <a:pt x="4787" y="5304"/>
                    <a:pt x="4549" y="5248"/>
                    <a:pt x="4367" y="5192"/>
                  </a:cubicBezTo>
                  <a:lnTo>
                    <a:pt x="2967" y="6129"/>
                  </a:lnTo>
                  <a:cubicBezTo>
                    <a:pt x="2967" y="6185"/>
                    <a:pt x="3037" y="6353"/>
                    <a:pt x="3037" y="6479"/>
                  </a:cubicBezTo>
                  <a:cubicBezTo>
                    <a:pt x="3737" y="6647"/>
                    <a:pt x="4367" y="6941"/>
                    <a:pt x="4954" y="7235"/>
                  </a:cubicBezTo>
                  <a:cubicBezTo>
                    <a:pt x="5136" y="7179"/>
                    <a:pt x="5304" y="7123"/>
                    <a:pt x="5486" y="6997"/>
                  </a:cubicBezTo>
                  <a:cubicBezTo>
                    <a:pt x="5766" y="6004"/>
                    <a:pt x="5542" y="4842"/>
                    <a:pt x="5416" y="4492"/>
                  </a:cubicBezTo>
                  <a:close/>
                  <a:moveTo>
                    <a:pt x="295" y="7123"/>
                  </a:moveTo>
                  <a:cubicBezTo>
                    <a:pt x="169" y="7347"/>
                    <a:pt x="57" y="7641"/>
                    <a:pt x="1" y="7879"/>
                  </a:cubicBezTo>
                  <a:lnTo>
                    <a:pt x="645" y="7403"/>
                  </a:lnTo>
                  <a:cubicBezTo>
                    <a:pt x="519" y="7347"/>
                    <a:pt x="407" y="7235"/>
                    <a:pt x="295" y="7123"/>
                  </a:cubicBezTo>
                  <a:close/>
                  <a:moveTo>
                    <a:pt x="812" y="7585"/>
                  </a:moveTo>
                  <a:lnTo>
                    <a:pt x="113" y="8047"/>
                  </a:lnTo>
                  <a:lnTo>
                    <a:pt x="351" y="8047"/>
                  </a:lnTo>
                  <a:cubicBezTo>
                    <a:pt x="700" y="8047"/>
                    <a:pt x="1050" y="8047"/>
                    <a:pt x="1400" y="7991"/>
                  </a:cubicBezTo>
                  <a:cubicBezTo>
                    <a:pt x="1162" y="7879"/>
                    <a:pt x="994" y="7697"/>
                    <a:pt x="812" y="7585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83" name="Google Shape;4783;p55"/>
            <p:cNvGrpSpPr/>
            <p:nvPr/>
          </p:nvGrpSpPr>
          <p:grpSpPr>
            <a:xfrm>
              <a:off x="5985787" y="2876337"/>
              <a:ext cx="1109845" cy="716037"/>
              <a:chOff x="5429838" y="3063145"/>
              <a:chExt cx="1176431" cy="758996"/>
            </a:xfrm>
          </p:grpSpPr>
          <p:sp>
            <p:nvSpPr>
              <p:cNvPr id="4784" name="Google Shape;4784;p55"/>
              <p:cNvSpPr/>
              <p:nvPr/>
            </p:nvSpPr>
            <p:spPr>
              <a:xfrm>
                <a:off x="5429838" y="3197248"/>
                <a:ext cx="894629" cy="624893"/>
              </a:xfrm>
              <a:custGeom>
                <a:rect b="b" l="l" r="r" t="t"/>
                <a:pathLst>
                  <a:path extrusionOk="0" h="8635" w="12525">
                    <a:moveTo>
                      <a:pt x="12413" y="1"/>
                    </a:moveTo>
                    <a:lnTo>
                      <a:pt x="1" y="8397"/>
                    </a:lnTo>
                    <a:lnTo>
                      <a:pt x="113" y="8634"/>
                    </a:lnTo>
                    <a:lnTo>
                      <a:pt x="12525" y="238"/>
                    </a:lnTo>
                    <a:lnTo>
                      <a:pt x="124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5" name="Google Shape;4785;p55"/>
              <p:cNvSpPr/>
              <p:nvPr/>
            </p:nvSpPr>
            <p:spPr>
              <a:xfrm>
                <a:off x="5558191" y="3539228"/>
                <a:ext cx="156005" cy="82255"/>
              </a:xfrm>
              <a:custGeom>
                <a:rect b="b" l="l" r="r" t="t"/>
                <a:pathLst>
                  <a:path extrusionOk="0" h="1218" w="2394">
                    <a:moveTo>
                      <a:pt x="57" y="0"/>
                    </a:moveTo>
                    <a:lnTo>
                      <a:pt x="1" y="168"/>
                    </a:lnTo>
                    <a:cubicBezTo>
                      <a:pt x="1232" y="406"/>
                      <a:pt x="2282" y="1218"/>
                      <a:pt x="2282" y="1218"/>
                    </a:cubicBezTo>
                    <a:lnTo>
                      <a:pt x="2394" y="1106"/>
                    </a:lnTo>
                    <a:cubicBezTo>
                      <a:pt x="2338" y="1050"/>
                      <a:pt x="1288" y="224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6" name="Google Shape;4786;p55"/>
              <p:cNvSpPr/>
              <p:nvPr/>
            </p:nvSpPr>
            <p:spPr>
              <a:xfrm>
                <a:off x="5714196" y="3409274"/>
                <a:ext cx="190268" cy="82256"/>
              </a:xfrm>
              <a:custGeom>
                <a:rect b="b" l="l" r="r" t="t"/>
                <a:pathLst>
                  <a:path extrusionOk="0" h="1283" w="3023">
                    <a:moveTo>
                      <a:pt x="227" y="0"/>
                    </a:moveTo>
                    <a:cubicBezTo>
                      <a:pt x="152" y="0"/>
                      <a:pt x="76" y="3"/>
                      <a:pt x="0" y="9"/>
                    </a:cubicBezTo>
                    <a:lnTo>
                      <a:pt x="0" y="177"/>
                    </a:lnTo>
                    <a:cubicBezTo>
                      <a:pt x="36" y="176"/>
                      <a:pt x="71" y="175"/>
                      <a:pt x="107" y="175"/>
                    </a:cubicBezTo>
                    <a:cubicBezTo>
                      <a:pt x="1576" y="175"/>
                      <a:pt x="2912" y="1283"/>
                      <a:pt x="2967" y="1283"/>
                    </a:cubicBezTo>
                    <a:lnTo>
                      <a:pt x="3023" y="1171"/>
                    </a:lnTo>
                    <a:cubicBezTo>
                      <a:pt x="2969" y="1117"/>
                      <a:pt x="1700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7" name="Google Shape;4787;p55"/>
              <p:cNvSpPr/>
              <p:nvPr/>
            </p:nvSpPr>
            <p:spPr>
              <a:xfrm>
                <a:off x="5922086" y="3275289"/>
                <a:ext cx="177865" cy="86310"/>
              </a:xfrm>
              <a:custGeom>
                <a:rect b="b" l="l" r="r" t="t"/>
                <a:pathLst>
                  <a:path extrusionOk="0" h="1274" w="2688">
                    <a:moveTo>
                      <a:pt x="57" y="0"/>
                    </a:moveTo>
                    <a:lnTo>
                      <a:pt x="1" y="168"/>
                    </a:lnTo>
                    <a:cubicBezTo>
                      <a:pt x="1400" y="280"/>
                      <a:pt x="2561" y="1218"/>
                      <a:pt x="2561" y="1274"/>
                    </a:cubicBezTo>
                    <a:lnTo>
                      <a:pt x="2687" y="1106"/>
                    </a:lnTo>
                    <a:cubicBezTo>
                      <a:pt x="2631" y="1106"/>
                      <a:pt x="1456" y="112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8" name="Google Shape;4788;p55"/>
              <p:cNvSpPr/>
              <p:nvPr/>
            </p:nvSpPr>
            <p:spPr>
              <a:xfrm>
                <a:off x="5796292" y="3547629"/>
                <a:ext cx="68634" cy="205056"/>
              </a:xfrm>
              <a:custGeom>
                <a:rect b="b" l="l" r="r" t="t"/>
                <a:pathLst>
                  <a:path extrusionOk="0" h="3275" w="812">
                    <a:moveTo>
                      <a:pt x="238" y="0"/>
                    </a:moveTo>
                    <a:lnTo>
                      <a:pt x="56" y="70"/>
                    </a:lnTo>
                    <a:cubicBezTo>
                      <a:pt x="56" y="70"/>
                      <a:pt x="644" y="1819"/>
                      <a:pt x="0" y="3219"/>
                    </a:cubicBezTo>
                    <a:lnTo>
                      <a:pt x="182" y="3275"/>
                    </a:lnTo>
                    <a:cubicBezTo>
                      <a:pt x="812" y="1819"/>
                      <a:pt x="294" y="70"/>
                      <a:pt x="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9" name="Google Shape;4789;p55"/>
              <p:cNvSpPr/>
              <p:nvPr/>
            </p:nvSpPr>
            <p:spPr>
              <a:xfrm>
                <a:off x="5991772" y="3417684"/>
                <a:ext cx="60328" cy="247477"/>
              </a:xfrm>
              <a:custGeom>
                <a:rect b="b" l="l" r="r" t="t"/>
                <a:pathLst>
                  <a:path extrusionOk="0" h="3331" w="812">
                    <a:moveTo>
                      <a:pt x="224" y="0"/>
                    </a:moveTo>
                    <a:lnTo>
                      <a:pt x="56" y="70"/>
                    </a:lnTo>
                    <a:cubicBezTo>
                      <a:pt x="56" y="70"/>
                      <a:pt x="630" y="1875"/>
                      <a:pt x="0" y="3219"/>
                    </a:cubicBezTo>
                    <a:lnTo>
                      <a:pt x="112" y="3331"/>
                    </a:lnTo>
                    <a:cubicBezTo>
                      <a:pt x="812" y="1875"/>
                      <a:pt x="224" y="7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0" name="Google Shape;4790;p55"/>
              <p:cNvSpPr/>
              <p:nvPr/>
            </p:nvSpPr>
            <p:spPr>
              <a:xfrm>
                <a:off x="6177811" y="3292861"/>
                <a:ext cx="38558" cy="142572"/>
              </a:xfrm>
              <a:custGeom>
                <a:rect b="b" l="l" r="r" t="t"/>
                <a:pathLst>
                  <a:path extrusionOk="0" h="2324" w="519">
                    <a:moveTo>
                      <a:pt x="169" y="1"/>
                    </a:moveTo>
                    <a:lnTo>
                      <a:pt x="1" y="57"/>
                    </a:lnTo>
                    <a:cubicBezTo>
                      <a:pt x="1" y="57"/>
                      <a:pt x="351" y="1162"/>
                      <a:pt x="169" y="2268"/>
                    </a:cubicBezTo>
                    <a:lnTo>
                      <a:pt x="351" y="2324"/>
                    </a:lnTo>
                    <a:cubicBezTo>
                      <a:pt x="519" y="1162"/>
                      <a:pt x="169" y="57"/>
                      <a:pt x="1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1" name="Google Shape;4791;p55"/>
              <p:cNvSpPr/>
              <p:nvPr/>
            </p:nvSpPr>
            <p:spPr>
              <a:xfrm>
                <a:off x="6242298" y="3063145"/>
                <a:ext cx="363971" cy="198665"/>
              </a:xfrm>
              <a:custGeom>
                <a:rect b="b" l="l" r="r" t="t"/>
                <a:pathLst>
                  <a:path extrusionOk="0" h="2674" w="4899">
                    <a:moveTo>
                      <a:pt x="4898" y="0"/>
                    </a:moveTo>
                    <a:cubicBezTo>
                      <a:pt x="4842" y="0"/>
                      <a:pt x="3499" y="56"/>
                      <a:pt x="0" y="2449"/>
                    </a:cubicBezTo>
                    <a:lnTo>
                      <a:pt x="126" y="2673"/>
                    </a:lnTo>
                    <a:cubicBezTo>
                      <a:pt x="3555" y="294"/>
                      <a:pt x="4842" y="224"/>
                      <a:pt x="4898" y="224"/>
                    </a:cubicBez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2" name="Google Shape;4792;p55"/>
              <p:cNvSpPr/>
              <p:nvPr/>
            </p:nvSpPr>
            <p:spPr>
              <a:xfrm>
                <a:off x="5432395" y="3331364"/>
                <a:ext cx="693554" cy="484465"/>
              </a:xfrm>
              <a:custGeom>
                <a:rect b="b" l="l" r="r" t="t"/>
                <a:pathLst>
                  <a:path extrusionOk="0" h="6704" w="9797">
                    <a:moveTo>
                      <a:pt x="9670" y="1"/>
                    </a:moveTo>
                    <a:lnTo>
                      <a:pt x="9390" y="183"/>
                    </a:lnTo>
                    <a:lnTo>
                      <a:pt x="9446" y="239"/>
                    </a:lnTo>
                    <a:lnTo>
                      <a:pt x="9320" y="407"/>
                    </a:lnTo>
                    <a:cubicBezTo>
                      <a:pt x="9320" y="351"/>
                      <a:pt x="9320" y="351"/>
                      <a:pt x="9264" y="295"/>
                    </a:cubicBezTo>
                    <a:lnTo>
                      <a:pt x="8803" y="588"/>
                    </a:lnTo>
                    <a:cubicBezTo>
                      <a:pt x="8803" y="700"/>
                      <a:pt x="8859" y="756"/>
                      <a:pt x="8859" y="812"/>
                    </a:cubicBezTo>
                    <a:lnTo>
                      <a:pt x="9796" y="183"/>
                    </a:lnTo>
                    <a:cubicBezTo>
                      <a:pt x="9796" y="113"/>
                      <a:pt x="9740" y="57"/>
                      <a:pt x="9670" y="1"/>
                    </a:cubicBezTo>
                    <a:close/>
                    <a:moveTo>
                      <a:pt x="7403" y="1582"/>
                    </a:moveTo>
                    <a:lnTo>
                      <a:pt x="6760" y="1988"/>
                    </a:lnTo>
                    <a:cubicBezTo>
                      <a:pt x="6816" y="1988"/>
                      <a:pt x="6816" y="1988"/>
                      <a:pt x="6816" y="2044"/>
                    </a:cubicBezTo>
                    <a:lnTo>
                      <a:pt x="6760" y="2156"/>
                    </a:lnTo>
                    <a:cubicBezTo>
                      <a:pt x="6760" y="2156"/>
                      <a:pt x="6704" y="2100"/>
                      <a:pt x="6648" y="2044"/>
                    </a:cubicBezTo>
                    <a:lnTo>
                      <a:pt x="5248" y="2981"/>
                    </a:lnTo>
                    <a:cubicBezTo>
                      <a:pt x="5248" y="3093"/>
                      <a:pt x="5192" y="3205"/>
                      <a:pt x="5192" y="3331"/>
                    </a:cubicBezTo>
                    <a:lnTo>
                      <a:pt x="5472" y="3149"/>
                    </a:lnTo>
                    <a:cubicBezTo>
                      <a:pt x="5472" y="3037"/>
                      <a:pt x="5416" y="2981"/>
                      <a:pt x="5416" y="2981"/>
                    </a:cubicBezTo>
                    <a:lnTo>
                      <a:pt x="5598" y="2911"/>
                    </a:lnTo>
                    <a:cubicBezTo>
                      <a:pt x="5598" y="2911"/>
                      <a:pt x="5598" y="2981"/>
                      <a:pt x="5654" y="3037"/>
                    </a:cubicBezTo>
                    <a:lnTo>
                      <a:pt x="7221" y="1932"/>
                    </a:lnTo>
                    <a:cubicBezTo>
                      <a:pt x="7291" y="1806"/>
                      <a:pt x="7347" y="1694"/>
                      <a:pt x="7403" y="1582"/>
                    </a:cubicBezTo>
                    <a:close/>
                    <a:moveTo>
                      <a:pt x="4199" y="3737"/>
                    </a:moveTo>
                    <a:cubicBezTo>
                      <a:pt x="4199" y="3793"/>
                      <a:pt x="4255" y="3793"/>
                      <a:pt x="4255" y="3793"/>
                    </a:cubicBezTo>
                    <a:lnTo>
                      <a:pt x="4143" y="3905"/>
                    </a:lnTo>
                    <a:cubicBezTo>
                      <a:pt x="4143" y="3905"/>
                      <a:pt x="4073" y="3905"/>
                      <a:pt x="4017" y="3849"/>
                    </a:cubicBezTo>
                    <a:lnTo>
                      <a:pt x="2394" y="4954"/>
                    </a:lnTo>
                    <a:cubicBezTo>
                      <a:pt x="2450" y="4954"/>
                      <a:pt x="2562" y="5010"/>
                      <a:pt x="2674" y="5010"/>
                    </a:cubicBezTo>
                    <a:lnTo>
                      <a:pt x="2855" y="4898"/>
                    </a:lnTo>
                    <a:lnTo>
                      <a:pt x="2855" y="4730"/>
                    </a:lnTo>
                    <a:lnTo>
                      <a:pt x="2967" y="4661"/>
                    </a:lnTo>
                    <a:cubicBezTo>
                      <a:pt x="2967" y="4661"/>
                      <a:pt x="3023" y="4730"/>
                      <a:pt x="3023" y="4786"/>
                    </a:cubicBezTo>
                    <a:lnTo>
                      <a:pt x="4423" y="3849"/>
                    </a:lnTo>
                    <a:cubicBezTo>
                      <a:pt x="4367" y="3793"/>
                      <a:pt x="4255" y="3793"/>
                      <a:pt x="4199" y="3737"/>
                    </a:cubicBezTo>
                    <a:close/>
                    <a:moveTo>
                      <a:pt x="701" y="6060"/>
                    </a:moveTo>
                    <a:lnTo>
                      <a:pt x="57" y="6536"/>
                    </a:lnTo>
                    <a:lnTo>
                      <a:pt x="1" y="6592"/>
                    </a:lnTo>
                    <a:lnTo>
                      <a:pt x="1" y="6648"/>
                    </a:lnTo>
                    <a:lnTo>
                      <a:pt x="1" y="6704"/>
                    </a:lnTo>
                    <a:lnTo>
                      <a:pt x="169" y="6704"/>
                    </a:lnTo>
                    <a:lnTo>
                      <a:pt x="868" y="6242"/>
                    </a:lnTo>
                    <a:cubicBezTo>
                      <a:pt x="812" y="6186"/>
                      <a:pt x="756" y="6130"/>
                      <a:pt x="701" y="60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3" name="Google Shape;4793;p55"/>
              <p:cNvSpPr/>
              <p:nvPr/>
            </p:nvSpPr>
            <p:spPr>
              <a:xfrm>
                <a:off x="5674676" y="3599633"/>
                <a:ext cx="39525" cy="21843"/>
              </a:xfrm>
              <a:custGeom>
                <a:rect b="b" l="l" r="r" t="t"/>
                <a:pathLst>
                  <a:path extrusionOk="0" h="294" w="532">
                    <a:moveTo>
                      <a:pt x="0" y="0"/>
                    </a:moveTo>
                    <a:lnTo>
                      <a:pt x="0" y="0"/>
                    </a:lnTo>
                    <a:cubicBezTo>
                      <a:pt x="126" y="126"/>
                      <a:pt x="238" y="182"/>
                      <a:pt x="294" y="238"/>
                    </a:cubicBezTo>
                    <a:cubicBezTo>
                      <a:pt x="350" y="294"/>
                      <a:pt x="420" y="294"/>
                      <a:pt x="420" y="294"/>
                    </a:cubicBezTo>
                    <a:lnTo>
                      <a:pt x="532" y="182"/>
                    </a:lnTo>
                    <a:cubicBezTo>
                      <a:pt x="532" y="182"/>
                      <a:pt x="476" y="182"/>
                      <a:pt x="476" y="126"/>
                    </a:cubicBezTo>
                    <a:cubicBezTo>
                      <a:pt x="294" y="70"/>
                      <a:pt x="182" y="7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4" name="Google Shape;4794;p55"/>
              <p:cNvSpPr/>
              <p:nvPr/>
            </p:nvSpPr>
            <p:spPr>
              <a:xfrm>
                <a:off x="5835824" y="3439526"/>
                <a:ext cx="68649" cy="52007"/>
              </a:xfrm>
              <a:custGeom>
                <a:rect b="b" l="l" r="r" t="t"/>
                <a:pathLst>
                  <a:path extrusionOk="0" h="700" w="924">
                    <a:moveTo>
                      <a:pt x="56" y="0"/>
                    </a:moveTo>
                    <a:cubicBezTo>
                      <a:pt x="56" y="56"/>
                      <a:pt x="0" y="56"/>
                      <a:pt x="0" y="126"/>
                    </a:cubicBezTo>
                    <a:cubicBezTo>
                      <a:pt x="350" y="350"/>
                      <a:pt x="574" y="532"/>
                      <a:pt x="756" y="588"/>
                    </a:cubicBezTo>
                    <a:cubicBezTo>
                      <a:pt x="812" y="644"/>
                      <a:pt x="868" y="700"/>
                      <a:pt x="868" y="700"/>
                    </a:cubicBezTo>
                    <a:lnTo>
                      <a:pt x="924" y="588"/>
                    </a:lnTo>
                    <a:cubicBezTo>
                      <a:pt x="924" y="532"/>
                      <a:pt x="924" y="532"/>
                      <a:pt x="868" y="532"/>
                    </a:cubicBezTo>
                    <a:cubicBezTo>
                      <a:pt x="756" y="406"/>
                      <a:pt x="462" y="182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5" name="Google Shape;4795;p55"/>
              <p:cNvSpPr/>
              <p:nvPr/>
            </p:nvSpPr>
            <p:spPr>
              <a:xfrm>
                <a:off x="5960567" y="3279419"/>
                <a:ext cx="139377" cy="82170"/>
              </a:xfrm>
              <a:custGeom>
                <a:rect b="b" l="l" r="r" t="t"/>
                <a:pathLst>
                  <a:path extrusionOk="0" h="1106" w="1876">
                    <a:moveTo>
                      <a:pt x="126" y="0"/>
                    </a:moveTo>
                    <a:cubicBezTo>
                      <a:pt x="70" y="56"/>
                      <a:pt x="70" y="56"/>
                      <a:pt x="0" y="112"/>
                    </a:cubicBezTo>
                    <a:cubicBezTo>
                      <a:pt x="294" y="238"/>
                      <a:pt x="532" y="350"/>
                      <a:pt x="826" y="462"/>
                    </a:cubicBezTo>
                    <a:cubicBezTo>
                      <a:pt x="938" y="462"/>
                      <a:pt x="994" y="532"/>
                      <a:pt x="1050" y="588"/>
                    </a:cubicBezTo>
                    <a:cubicBezTo>
                      <a:pt x="1344" y="756"/>
                      <a:pt x="1581" y="938"/>
                      <a:pt x="1693" y="994"/>
                    </a:cubicBezTo>
                    <a:cubicBezTo>
                      <a:pt x="1749" y="1050"/>
                      <a:pt x="1749" y="1050"/>
                      <a:pt x="1749" y="1106"/>
                    </a:cubicBezTo>
                    <a:lnTo>
                      <a:pt x="1875" y="938"/>
                    </a:lnTo>
                    <a:lnTo>
                      <a:pt x="1819" y="882"/>
                    </a:lnTo>
                    <a:cubicBezTo>
                      <a:pt x="1637" y="756"/>
                      <a:pt x="994" y="294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96" name="Google Shape;4796;p55"/>
            <p:cNvSpPr/>
            <p:nvPr/>
          </p:nvSpPr>
          <p:spPr>
            <a:xfrm>
              <a:off x="8138099" y="1752367"/>
              <a:ext cx="49133" cy="41213"/>
            </a:xfrm>
            <a:custGeom>
              <a:rect b="b" l="l" r="r" t="t"/>
              <a:pathLst>
                <a:path extrusionOk="0" h="588" w="701">
                  <a:moveTo>
                    <a:pt x="463" y="0"/>
                  </a:moveTo>
                  <a:lnTo>
                    <a:pt x="1" y="350"/>
                  </a:lnTo>
                  <a:cubicBezTo>
                    <a:pt x="57" y="406"/>
                    <a:pt x="57" y="518"/>
                    <a:pt x="57" y="588"/>
                  </a:cubicBezTo>
                  <a:lnTo>
                    <a:pt x="701" y="112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97" name="Google Shape;4797;p55"/>
            <p:cNvGrpSpPr/>
            <p:nvPr/>
          </p:nvGrpSpPr>
          <p:grpSpPr>
            <a:xfrm>
              <a:off x="7629448" y="1376682"/>
              <a:ext cx="469863" cy="1430045"/>
              <a:chOff x="7172112" y="1473516"/>
              <a:chExt cx="498053" cy="1515842"/>
            </a:xfrm>
          </p:grpSpPr>
          <p:sp>
            <p:nvSpPr>
              <p:cNvPr id="4798" name="Google Shape;4798;p55"/>
              <p:cNvSpPr/>
              <p:nvPr/>
            </p:nvSpPr>
            <p:spPr>
              <a:xfrm>
                <a:off x="7442030" y="1473516"/>
                <a:ext cx="35439" cy="172662"/>
              </a:xfrm>
              <a:custGeom>
                <a:rect b="b" l="l" r="r" t="t"/>
                <a:pathLst>
                  <a:path extrusionOk="0" h="2324" w="477">
                    <a:moveTo>
                      <a:pt x="183" y="1"/>
                    </a:moveTo>
                    <a:lnTo>
                      <a:pt x="1" y="2324"/>
                    </a:lnTo>
                    <a:lnTo>
                      <a:pt x="295" y="2324"/>
                    </a:lnTo>
                    <a:lnTo>
                      <a:pt x="476" y="5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799" name="Google Shape;4799;p55"/>
              <p:cNvGrpSpPr/>
              <p:nvPr/>
            </p:nvGrpSpPr>
            <p:grpSpPr>
              <a:xfrm>
                <a:off x="7172112" y="1559848"/>
                <a:ext cx="498053" cy="1429510"/>
                <a:chOff x="7173846" y="1559848"/>
                <a:chExt cx="498053" cy="1429510"/>
              </a:xfrm>
            </p:grpSpPr>
            <p:sp>
              <p:nvSpPr>
                <p:cNvPr id="4800" name="Google Shape;4800;p55"/>
                <p:cNvSpPr/>
                <p:nvPr/>
              </p:nvSpPr>
              <p:spPr>
                <a:xfrm>
                  <a:off x="7347452" y="1559848"/>
                  <a:ext cx="125856" cy="1429510"/>
                </a:xfrm>
                <a:custGeom>
                  <a:rect b="b" l="l" r="r" t="t"/>
                  <a:pathLst>
                    <a:path extrusionOk="0" h="19241" w="1694">
                      <a:moveTo>
                        <a:pt x="1400" y="0"/>
                      </a:moveTo>
                      <a:lnTo>
                        <a:pt x="0" y="19185"/>
                      </a:lnTo>
                      <a:lnTo>
                        <a:pt x="294" y="19241"/>
                      </a:lnTo>
                      <a:lnTo>
                        <a:pt x="169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1" name="Google Shape;4801;p55"/>
                <p:cNvSpPr/>
                <p:nvPr/>
              </p:nvSpPr>
              <p:spPr>
                <a:xfrm>
                  <a:off x="7199897" y="2495530"/>
                  <a:ext cx="190271" cy="95319"/>
                </a:xfrm>
                <a:custGeom>
                  <a:rect b="b" l="l" r="r" t="t"/>
                  <a:pathLst>
                    <a:path extrusionOk="0" h="1638" w="2968">
                      <a:moveTo>
                        <a:pt x="2967" y="0"/>
                      </a:moveTo>
                      <a:cubicBezTo>
                        <a:pt x="2855" y="0"/>
                        <a:pt x="1218" y="350"/>
                        <a:pt x="0" y="1455"/>
                      </a:cubicBezTo>
                      <a:lnTo>
                        <a:pt x="112" y="1637"/>
                      </a:lnTo>
                      <a:cubicBezTo>
                        <a:pt x="1344" y="588"/>
                        <a:pt x="2967" y="238"/>
                        <a:pt x="2967" y="238"/>
                      </a:cubicBezTo>
                      <a:lnTo>
                        <a:pt x="296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2" name="Google Shape;4802;p55"/>
                <p:cNvSpPr/>
                <p:nvPr/>
              </p:nvSpPr>
              <p:spPr>
                <a:xfrm>
                  <a:off x="7173846" y="2196109"/>
                  <a:ext cx="238100" cy="142568"/>
                </a:xfrm>
                <a:custGeom>
                  <a:rect b="b" l="l" r="r" t="t"/>
                  <a:pathLst>
                    <a:path extrusionOk="0" h="2281" w="3611">
                      <a:moveTo>
                        <a:pt x="3611" y="0"/>
                      </a:moveTo>
                      <a:cubicBezTo>
                        <a:pt x="3499" y="0"/>
                        <a:pt x="1162" y="532"/>
                        <a:pt x="1" y="2169"/>
                      </a:cubicBezTo>
                      <a:lnTo>
                        <a:pt x="169" y="2281"/>
                      </a:lnTo>
                      <a:cubicBezTo>
                        <a:pt x="1288" y="700"/>
                        <a:pt x="3611" y="182"/>
                        <a:pt x="3611" y="182"/>
                      </a:cubicBezTo>
                      <a:lnTo>
                        <a:pt x="361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3" name="Google Shape;4803;p55"/>
                <p:cNvSpPr/>
                <p:nvPr/>
              </p:nvSpPr>
              <p:spPr>
                <a:xfrm>
                  <a:off x="7238241" y="1893507"/>
                  <a:ext cx="199700" cy="121689"/>
                </a:xfrm>
                <a:custGeom>
                  <a:rect b="b" l="l" r="r" t="t"/>
                  <a:pathLst>
                    <a:path extrusionOk="0" h="1919" w="3317">
                      <a:moveTo>
                        <a:pt x="3261" y="1"/>
                      </a:moveTo>
                      <a:cubicBezTo>
                        <a:pt x="3149" y="57"/>
                        <a:pt x="1218" y="463"/>
                        <a:pt x="0" y="1806"/>
                      </a:cubicBezTo>
                      <a:lnTo>
                        <a:pt x="112" y="1918"/>
                      </a:lnTo>
                      <a:cubicBezTo>
                        <a:pt x="1344" y="701"/>
                        <a:pt x="3261" y="225"/>
                        <a:pt x="3317" y="225"/>
                      </a:cubicBezTo>
                      <a:lnTo>
                        <a:pt x="326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4" name="Google Shape;4804;p55"/>
                <p:cNvSpPr/>
                <p:nvPr/>
              </p:nvSpPr>
              <p:spPr>
                <a:xfrm>
                  <a:off x="7377616" y="2643152"/>
                  <a:ext cx="190269" cy="130016"/>
                </a:xfrm>
                <a:custGeom>
                  <a:rect b="b" l="l" r="r" t="t"/>
                  <a:pathLst>
                    <a:path extrusionOk="0" h="1750" w="2561">
                      <a:moveTo>
                        <a:pt x="56" y="0"/>
                      </a:moveTo>
                      <a:lnTo>
                        <a:pt x="0" y="168"/>
                      </a:lnTo>
                      <a:cubicBezTo>
                        <a:pt x="0" y="168"/>
                        <a:pt x="1399" y="700"/>
                        <a:pt x="2393" y="1749"/>
                      </a:cubicBezTo>
                      <a:lnTo>
                        <a:pt x="2561" y="1623"/>
                      </a:lnTo>
                      <a:cubicBezTo>
                        <a:pt x="1511" y="518"/>
                        <a:pt x="112" y="0"/>
                        <a:pt x="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5" name="Google Shape;4805;p55"/>
                <p:cNvSpPr/>
                <p:nvPr/>
              </p:nvSpPr>
              <p:spPr>
                <a:xfrm>
                  <a:off x="7399385" y="2339580"/>
                  <a:ext cx="246511" cy="207952"/>
                </a:xfrm>
                <a:custGeom>
                  <a:rect b="b" l="l" r="r" t="t"/>
                  <a:pathLst>
                    <a:path extrusionOk="0" h="2799" w="3318">
                      <a:moveTo>
                        <a:pt x="57" y="0"/>
                      </a:moveTo>
                      <a:lnTo>
                        <a:pt x="1" y="238"/>
                      </a:lnTo>
                      <a:cubicBezTo>
                        <a:pt x="1" y="238"/>
                        <a:pt x="2212" y="1106"/>
                        <a:pt x="3149" y="2799"/>
                      </a:cubicBezTo>
                      <a:lnTo>
                        <a:pt x="3317" y="2687"/>
                      </a:lnTo>
                      <a:cubicBezTo>
                        <a:pt x="2394" y="938"/>
                        <a:pt x="169" y="56"/>
                        <a:pt x="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6" name="Google Shape;4806;p55"/>
                <p:cNvSpPr/>
                <p:nvPr/>
              </p:nvSpPr>
              <p:spPr>
                <a:xfrm>
                  <a:off x="7421228" y="2040169"/>
                  <a:ext cx="250671" cy="213152"/>
                </a:xfrm>
                <a:custGeom>
                  <a:rect b="b" l="l" r="r" t="t"/>
                  <a:pathLst>
                    <a:path extrusionOk="0" h="2869" w="3374">
                      <a:moveTo>
                        <a:pt x="57" y="0"/>
                      </a:moveTo>
                      <a:lnTo>
                        <a:pt x="1" y="238"/>
                      </a:lnTo>
                      <a:cubicBezTo>
                        <a:pt x="1" y="238"/>
                        <a:pt x="2268" y="1119"/>
                        <a:pt x="3149" y="2869"/>
                      </a:cubicBezTo>
                      <a:lnTo>
                        <a:pt x="3373" y="2743"/>
                      </a:lnTo>
                      <a:cubicBezTo>
                        <a:pt x="2450" y="938"/>
                        <a:pt x="169" y="70"/>
                        <a:pt x="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7" name="Google Shape;4807;p55"/>
                <p:cNvSpPr/>
                <p:nvPr/>
              </p:nvSpPr>
              <p:spPr>
                <a:xfrm>
                  <a:off x="7442027" y="1759415"/>
                  <a:ext cx="151843" cy="116519"/>
                </a:xfrm>
                <a:custGeom>
                  <a:rect b="b" l="l" r="r" t="t"/>
                  <a:pathLst>
                    <a:path extrusionOk="0" h="1806" w="2520">
                      <a:moveTo>
                        <a:pt x="71" y="1"/>
                      </a:moveTo>
                      <a:lnTo>
                        <a:pt x="1" y="225"/>
                      </a:lnTo>
                      <a:cubicBezTo>
                        <a:pt x="1" y="225"/>
                        <a:pt x="1344" y="756"/>
                        <a:pt x="2394" y="1806"/>
                      </a:cubicBezTo>
                      <a:lnTo>
                        <a:pt x="2520" y="1624"/>
                      </a:lnTo>
                      <a:cubicBezTo>
                        <a:pt x="1470" y="575"/>
                        <a:pt x="127" y="57"/>
                        <a:pt x="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8" name="Google Shape;4808;p55"/>
                <p:cNvSpPr/>
                <p:nvPr/>
              </p:nvSpPr>
              <p:spPr>
                <a:xfrm>
                  <a:off x="7351612" y="2105623"/>
                  <a:ext cx="82170" cy="783961"/>
                </a:xfrm>
                <a:custGeom>
                  <a:rect b="b" l="l" r="r" t="t"/>
                  <a:pathLst>
                    <a:path extrusionOk="0" h="10552" w="1106">
                      <a:moveTo>
                        <a:pt x="1106" y="1"/>
                      </a:moveTo>
                      <a:lnTo>
                        <a:pt x="1106" y="1"/>
                      </a:lnTo>
                      <a:cubicBezTo>
                        <a:pt x="994" y="238"/>
                        <a:pt x="868" y="406"/>
                        <a:pt x="756" y="644"/>
                      </a:cubicBezTo>
                      <a:lnTo>
                        <a:pt x="700" y="1218"/>
                      </a:lnTo>
                      <a:lnTo>
                        <a:pt x="812" y="1218"/>
                      </a:lnTo>
                      <a:lnTo>
                        <a:pt x="812" y="1400"/>
                      </a:lnTo>
                      <a:cubicBezTo>
                        <a:pt x="812" y="1400"/>
                        <a:pt x="756" y="1456"/>
                        <a:pt x="700" y="1456"/>
                      </a:cubicBezTo>
                      <a:lnTo>
                        <a:pt x="406" y="5248"/>
                      </a:lnTo>
                      <a:lnTo>
                        <a:pt x="518" y="5248"/>
                      </a:lnTo>
                      <a:lnTo>
                        <a:pt x="518" y="5486"/>
                      </a:lnTo>
                      <a:lnTo>
                        <a:pt x="406" y="5486"/>
                      </a:lnTo>
                      <a:lnTo>
                        <a:pt x="168" y="8565"/>
                      </a:lnTo>
                      <a:cubicBezTo>
                        <a:pt x="238" y="8746"/>
                        <a:pt x="350" y="8914"/>
                        <a:pt x="406" y="9096"/>
                      </a:cubicBezTo>
                      <a:lnTo>
                        <a:pt x="518" y="7515"/>
                      </a:lnTo>
                      <a:cubicBezTo>
                        <a:pt x="406" y="7459"/>
                        <a:pt x="350" y="7403"/>
                        <a:pt x="350" y="7403"/>
                      </a:cubicBezTo>
                      <a:lnTo>
                        <a:pt x="406" y="7235"/>
                      </a:lnTo>
                      <a:cubicBezTo>
                        <a:pt x="406" y="7235"/>
                        <a:pt x="462" y="7235"/>
                        <a:pt x="588" y="7291"/>
                      </a:cubicBezTo>
                      <a:lnTo>
                        <a:pt x="812" y="3443"/>
                      </a:lnTo>
                      <a:cubicBezTo>
                        <a:pt x="700" y="3387"/>
                        <a:pt x="644" y="3387"/>
                        <a:pt x="644" y="3387"/>
                      </a:cubicBezTo>
                      <a:lnTo>
                        <a:pt x="700" y="3149"/>
                      </a:lnTo>
                      <a:cubicBezTo>
                        <a:pt x="756" y="3149"/>
                        <a:pt x="756" y="3205"/>
                        <a:pt x="868" y="3205"/>
                      </a:cubicBezTo>
                      <a:lnTo>
                        <a:pt x="1106" y="1"/>
                      </a:lnTo>
                      <a:close/>
                      <a:moveTo>
                        <a:pt x="112" y="9152"/>
                      </a:moveTo>
                      <a:lnTo>
                        <a:pt x="0" y="10496"/>
                      </a:lnTo>
                      <a:cubicBezTo>
                        <a:pt x="112" y="10496"/>
                        <a:pt x="238" y="10552"/>
                        <a:pt x="294" y="10552"/>
                      </a:cubicBezTo>
                      <a:lnTo>
                        <a:pt x="406" y="9208"/>
                      </a:lnTo>
                      <a:cubicBezTo>
                        <a:pt x="294" y="9208"/>
                        <a:pt x="238" y="9208"/>
                        <a:pt x="112" y="915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9" name="Google Shape;4809;p55"/>
                <p:cNvSpPr/>
                <p:nvPr/>
              </p:nvSpPr>
              <p:spPr>
                <a:xfrm>
                  <a:off x="7321448" y="2495527"/>
                  <a:ext cx="68723" cy="38485"/>
                </a:xfrm>
                <a:custGeom>
                  <a:rect b="b" l="l" r="r" t="t"/>
                  <a:pathLst>
                    <a:path extrusionOk="0" h="518" w="925">
                      <a:moveTo>
                        <a:pt x="812" y="0"/>
                      </a:moveTo>
                      <a:cubicBezTo>
                        <a:pt x="644" y="56"/>
                        <a:pt x="350" y="112"/>
                        <a:pt x="0" y="294"/>
                      </a:cubicBezTo>
                      <a:lnTo>
                        <a:pt x="0" y="518"/>
                      </a:lnTo>
                      <a:cubicBezTo>
                        <a:pt x="350" y="350"/>
                        <a:pt x="644" y="294"/>
                        <a:pt x="812" y="238"/>
                      </a:cubicBezTo>
                      <a:lnTo>
                        <a:pt x="924" y="238"/>
                      </a:lnTo>
                      <a:lnTo>
                        <a:pt x="92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0" name="Google Shape;4810;p55"/>
                <p:cNvSpPr/>
                <p:nvPr/>
              </p:nvSpPr>
              <p:spPr>
                <a:xfrm>
                  <a:off x="7377616" y="2196115"/>
                  <a:ext cx="34324" cy="26003"/>
                </a:xfrm>
                <a:custGeom>
                  <a:rect b="b" l="l" r="r" t="t"/>
                  <a:pathLst>
                    <a:path extrusionOk="0" h="350" w="462">
                      <a:moveTo>
                        <a:pt x="350" y="0"/>
                      </a:moveTo>
                      <a:cubicBezTo>
                        <a:pt x="294" y="0"/>
                        <a:pt x="168" y="70"/>
                        <a:pt x="112" y="70"/>
                      </a:cubicBezTo>
                      <a:cubicBezTo>
                        <a:pt x="56" y="182"/>
                        <a:pt x="0" y="238"/>
                        <a:pt x="0" y="350"/>
                      </a:cubicBezTo>
                      <a:cubicBezTo>
                        <a:pt x="112" y="294"/>
                        <a:pt x="238" y="238"/>
                        <a:pt x="350" y="238"/>
                      </a:cubicBezTo>
                      <a:cubicBezTo>
                        <a:pt x="406" y="238"/>
                        <a:pt x="462" y="182"/>
                        <a:pt x="462" y="182"/>
                      </a:cubicBez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1" name="Google Shape;4811;p55"/>
                <p:cNvSpPr/>
                <p:nvPr/>
              </p:nvSpPr>
              <p:spPr>
                <a:xfrm>
                  <a:off x="7377616" y="2643152"/>
                  <a:ext cx="125856" cy="86331"/>
                </a:xfrm>
                <a:custGeom>
                  <a:rect b="b" l="l" r="r" t="t"/>
                  <a:pathLst>
                    <a:path extrusionOk="0" h="1162" w="1694">
                      <a:moveTo>
                        <a:pt x="56" y="0"/>
                      </a:moveTo>
                      <a:lnTo>
                        <a:pt x="0" y="168"/>
                      </a:lnTo>
                      <a:cubicBezTo>
                        <a:pt x="0" y="168"/>
                        <a:pt x="56" y="224"/>
                        <a:pt x="168" y="280"/>
                      </a:cubicBezTo>
                      <a:cubicBezTo>
                        <a:pt x="462" y="406"/>
                        <a:pt x="1106" y="700"/>
                        <a:pt x="1693" y="1162"/>
                      </a:cubicBezTo>
                      <a:cubicBezTo>
                        <a:pt x="1693" y="1050"/>
                        <a:pt x="1637" y="924"/>
                        <a:pt x="1567" y="812"/>
                      </a:cubicBezTo>
                      <a:cubicBezTo>
                        <a:pt x="994" y="406"/>
                        <a:pt x="462" y="112"/>
                        <a:pt x="238" y="56"/>
                      </a:cubicBezTo>
                      <a:cubicBezTo>
                        <a:pt x="112" y="0"/>
                        <a:pt x="56" y="0"/>
                        <a:pt x="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2" name="Google Shape;4812;p55"/>
                <p:cNvSpPr/>
                <p:nvPr/>
              </p:nvSpPr>
              <p:spPr>
                <a:xfrm>
                  <a:off x="7399385" y="2339580"/>
                  <a:ext cx="64562" cy="47846"/>
                </a:xfrm>
                <a:custGeom>
                  <a:rect b="b" l="l" r="r" t="t"/>
                  <a:pathLst>
                    <a:path extrusionOk="0" h="644" w="869">
                      <a:moveTo>
                        <a:pt x="57" y="0"/>
                      </a:moveTo>
                      <a:lnTo>
                        <a:pt x="1" y="238"/>
                      </a:lnTo>
                      <a:cubicBezTo>
                        <a:pt x="1" y="238"/>
                        <a:pt x="57" y="238"/>
                        <a:pt x="169" y="294"/>
                      </a:cubicBezTo>
                      <a:cubicBezTo>
                        <a:pt x="351" y="350"/>
                        <a:pt x="575" y="462"/>
                        <a:pt x="813" y="644"/>
                      </a:cubicBezTo>
                      <a:cubicBezTo>
                        <a:pt x="813" y="518"/>
                        <a:pt x="813" y="462"/>
                        <a:pt x="869" y="406"/>
                      </a:cubicBezTo>
                      <a:cubicBezTo>
                        <a:pt x="575" y="238"/>
                        <a:pt x="351" y="112"/>
                        <a:pt x="225" y="56"/>
                      </a:cubicBezTo>
                      <a:cubicBezTo>
                        <a:pt x="113" y="56"/>
                        <a:pt x="113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3" name="Google Shape;4813;p55"/>
                <p:cNvSpPr/>
                <p:nvPr/>
              </p:nvSpPr>
              <p:spPr>
                <a:xfrm>
                  <a:off x="7455552" y="2057777"/>
                  <a:ext cx="95692" cy="65602"/>
                </a:xfrm>
                <a:custGeom>
                  <a:rect b="b" l="l" r="r" t="t"/>
                  <a:pathLst>
                    <a:path extrusionOk="0" h="883" w="1288">
                      <a:moveTo>
                        <a:pt x="113" y="1"/>
                      </a:moveTo>
                      <a:cubicBezTo>
                        <a:pt x="57" y="57"/>
                        <a:pt x="1" y="113"/>
                        <a:pt x="1" y="183"/>
                      </a:cubicBezTo>
                      <a:cubicBezTo>
                        <a:pt x="294" y="351"/>
                        <a:pt x="700" y="589"/>
                        <a:pt x="1162" y="882"/>
                      </a:cubicBezTo>
                      <a:cubicBezTo>
                        <a:pt x="1162" y="813"/>
                        <a:pt x="1218" y="757"/>
                        <a:pt x="1288" y="701"/>
                      </a:cubicBezTo>
                      <a:cubicBezTo>
                        <a:pt x="812" y="351"/>
                        <a:pt x="406" y="183"/>
                        <a:pt x="1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814" name="Google Shape;4814;p55"/>
            <p:cNvSpPr/>
            <p:nvPr/>
          </p:nvSpPr>
          <p:spPr>
            <a:xfrm>
              <a:off x="7369202" y="2753749"/>
              <a:ext cx="53969" cy="52988"/>
            </a:xfrm>
            <a:custGeom>
              <a:rect b="b" l="l" r="r" t="t"/>
              <a:pathLst>
                <a:path extrusionOk="0" h="756" w="770">
                  <a:moveTo>
                    <a:pt x="476" y="0"/>
                  </a:moveTo>
                  <a:lnTo>
                    <a:pt x="0" y="294"/>
                  </a:lnTo>
                  <a:cubicBezTo>
                    <a:pt x="0" y="462"/>
                    <a:pt x="70" y="574"/>
                    <a:pt x="70" y="756"/>
                  </a:cubicBezTo>
                  <a:lnTo>
                    <a:pt x="770" y="35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5" name="Google Shape;4815;p55"/>
            <p:cNvSpPr/>
            <p:nvPr/>
          </p:nvSpPr>
          <p:spPr>
            <a:xfrm>
              <a:off x="7112179" y="2793981"/>
              <a:ext cx="1144710" cy="854327"/>
            </a:xfrm>
            <a:custGeom>
              <a:rect b="b" l="l" r="r" t="t"/>
              <a:pathLst>
                <a:path extrusionOk="0" h="12189" w="16332">
                  <a:moveTo>
                    <a:pt x="13533" y="1525"/>
                  </a:moveTo>
                  <a:cubicBezTo>
                    <a:pt x="13700" y="1525"/>
                    <a:pt x="13756" y="1749"/>
                    <a:pt x="13588" y="1819"/>
                  </a:cubicBezTo>
                  <a:lnTo>
                    <a:pt x="13533" y="1819"/>
                  </a:lnTo>
                  <a:cubicBezTo>
                    <a:pt x="13407" y="1819"/>
                    <a:pt x="13351" y="1581"/>
                    <a:pt x="13463" y="1525"/>
                  </a:cubicBezTo>
                  <a:close/>
                  <a:moveTo>
                    <a:pt x="13588" y="5891"/>
                  </a:moveTo>
                  <a:cubicBezTo>
                    <a:pt x="13700" y="5891"/>
                    <a:pt x="13756" y="6129"/>
                    <a:pt x="13644" y="6185"/>
                  </a:cubicBezTo>
                  <a:lnTo>
                    <a:pt x="13588" y="6185"/>
                  </a:lnTo>
                  <a:cubicBezTo>
                    <a:pt x="13407" y="6185"/>
                    <a:pt x="13351" y="5947"/>
                    <a:pt x="13533" y="5891"/>
                  </a:cubicBezTo>
                  <a:close/>
                  <a:moveTo>
                    <a:pt x="12595" y="7123"/>
                  </a:moveTo>
                  <a:cubicBezTo>
                    <a:pt x="12651" y="7123"/>
                    <a:pt x="12707" y="7291"/>
                    <a:pt x="12651" y="7347"/>
                  </a:cubicBezTo>
                  <a:lnTo>
                    <a:pt x="12595" y="7347"/>
                  </a:lnTo>
                  <a:cubicBezTo>
                    <a:pt x="12483" y="7347"/>
                    <a:pt x="12483" y="7179"/>
                    <a:pt x="12539" y="7179"/>
                  </a:cubicBezTo>
                  <a:cubicBezTo>
                    <a:pt x="12595" y="7179"/>
                    <a:pt x="12595" y="7123"/>
                    <a:pt x="12595" y="7123"/>
                  </a:cubicBezTo>
                  <a:close/>
                  <a:moveTo>
                    <a:pt x="1106" y="7291"/>
                  </a:moveTo>
                  <a:cubicBezTo>
                    <a:pt x="1162" y="7291"/>
                    <a:pt x="1218" y="7472"/>
                    <a:pt x="1106" y="7472"/>
                  </a:cubicBezTo>
                  <a:cubicBezTo>
                    <a:pt x="994" y="7472"/>
                    <a:pt x="939" y="7347"/>
                    <a:pt x="1050" y="7291"/>
                  </a:cubicBezTo>
                  <a:close/>
                  <a:moveTo>
                    <a:pt x="757" y="8466"/>
                  </a:moveTo>
                  <a:cubicBezTo>
                    <a:pt x="869" y="8466"/>
                    <a:pt x="939" y="8690"/>
                    <a:pt x="813" y="8746"/>
                  </a:cubicBezTo>
                  <a:lnTo>
                    <a:pt x="757" y="8746"/>
                  </a:lnTo>
                  <a:cubicBezTo>
                    <a:pt x="589" y="8746"/>
                    <a:pt x="519" y="8522"/>
                    <a:pt x="701" y="8466"/>
                  </a:cubicBezTo>
                  <a:close/>
                  <a:moveTo>
                    <a:pt x="1988" y="8816"/>
                  </a:moveTo>
                  <a:cubicBezTo>
                    <a:pt x="2156" y="8816"/>
                    <a:pt x="2212" y="9040"/>
                    <a:pt x="2044" y="9096"/>
                  </a:cubicBezTo>
                  <a:lnTo>
                    <a:pt x="1988" y="9096"/>
                  </a:lnTo>
                  <a:cubicBezTo>
                    <a:pt x="1862" y="9096"/>
                    <a:pt x="1806" y="8872"/>
                    <a:pt x="1918" y="8816"/>
                  </a:cubicBezTo>
                  <a:close/>
                  <a:moveTo>
                    <a:pt x="11839" y="9096"/>
                  </a:moveTo>
                  <a:cubicBezTo>
                    <a:pt x="11895" y="9096"/>
                    <a:pt x="11951" y="9222"/>
                    <a:pt x="11839" y="9278"/>
                  </a:cubicBezTo>
                  <a:cubicBezTo>
                    <a:pt x="11713" y="9278"/>
                    <a:pt x="11657" y="9096"/>
                    <a:pt x="11783" y="9096"/>
                  </a:cubicBezTo>
                  <a:close/>
                  <a:moveTo>
                    <a:pt x="8341" y="9446"/>
                  </a:moveTo>
                  <a:cubicBezTo>
                    <a:pt x="8397" y="9446"/>
                    <a:pt x="8453" y="9627"/>
                    <a:pt x="8341" y="9627"/>
                  </a:cubicBezTo>
                  <a:lnTo>
                    <a:pt x="8285" y="9627"/>
                  </a:lnTo>
                  <a:cubicBezTo>
                    <a:pt x="8215" y="9627"/>
                    <a:pt x="8159" y="9515"/>
                    <a:pt x="8285" y="9446"/>
                  </a:cubicBezTo>
                  <a:close/>
                  <a:moveTo>
                    <a:pt x="9740" y="9739"/>
                  </a:moveTo>
                  <a:cubicBezTo>
                    <a:pt x="9796" y="9739"/>
                    <a:pt x="9852" y="9921"/>
                    <a:pt x="9740" y="9921"/>
                  </a:cubicBezTo>
                  <a:cubicBezTo>
                    <a:pt x="9614" y="9921"/>
                    <a:pt x="9614" y="9795"/>
                    <a:pt x="9684" y="9739"/>
                  </a:cubicBezTo>
                  <a:close/>
                  <a:moveTo>
                    <a:pt x="6410" y="9921"/>
                  </a:moveTo>
                  <a:cubicBezTo>
                    <a:pt x="6536" y="9921"/>
                    <a:pt x="6536" y="10033"/>
                    <a:pt x="6466" y="10089"/>
                  </a:cubicBezTo>
                  <a:lnTo>
                    <a:pt x="6410" y="10089"/>
                  </a:lnTo>
                  <a:cubicBezTo>
                    <a:pt x="6354" y="10089"/>
                    <a:pt x="6298" y="9977"/>
                    <a:pt x="6410" y="9921"/>
                  </a:cubicBezTo>
                  <a:close/>
                  <a:moveTo>
                    <a:pt x="4493" y="10089"/>
                  </a:moveTo>
                  <a:cubicBezTo>
                    <a:pt x="4605" y="10089"/>
                    <a:pt x="4661" y="10215"/>
                    <a:pt x="4549" y="10271"/>
                  </a:cubicBezTo>
                  <a:lnTo>
                    <a:pt x="4493" y="10271"/>
                  </a:lnTo>
                  <a:cubicBezTo>
                    <a:pt x="4437" y="10271"/>
                    <a:pt x="4367" y="10145"/>
                    <a:pt x="4493" y="10089"/>
                  </a:cubicBezTo>
                  <a:close/>
                  <a:moveTo>
                    <a:pt x="3093" y="10271"/>
                  </a:moveTo>
                  <a:cubicBezTo>
                    <a:pt x="3261" y="10271"/>
                    <a:pt x="3387" y="10621"/>
                    <a:pt x="3149" y="10733"/>
                  </a:cubicBezTo>
                  <a:lnTo>
                    <a:pt x="3038" y="10733"/>
                  </a:lnTo>
                  <a:cubicBezTo>
                    <a:pt x="2856" y="10733"/>
                    <a:pt x="2744" y="10383"/>
                    <a:pt x="2968" y="10327"/>
                  </a:cubicBezTo>
                  <a:cubicBezTo>
                    <a:pt x="3038" y="10271"/>
                    <a:pt x="3038" y="10271"/>
                    <a:pt x="3093" y="10271"/>
                  </a:cubicBezTo>
                  <a:close/>
                  <a:moveTo>
                    <a:pt x="8047" y="11377"/>
                  </a:moveTo>
                  <a:cubicBezTo>
                    <a:pt x="8103" y="11377"/>
                    <a:pt x="8159" y="11489"/>
                    <a:pt x="8047" y="11544"/>
                  </a:cubicBezTo>
                  <a:cubicBezTo>
                    <a:pt x="7935" y="11544"/>
                    <a:pt x="7935" y="11377"/>
                    <a:pt x="7991" y="11377"/>
                  </a:cubicBezTo>
                  <a:close/>
                  <a:moveTo>
                    <a:pt x="4549" y="11544"/>
                  </a:moveTo>
                  <a:cubicBezTo>
                    <a:pt x="4717" y="11544"/>
                    <a:pt x="4787" y="11726"/>
                    <a:pt x="4605" y="11782"/>
                  </a:cubicBezTo>
                  <a:cubicBezTo>
                    <a:pt x="4605" y="11838"/>
                    <a:pt x="4605" y="11838"/>
                    <a:pt x="4549" y="11838"/>
                  </a:cubicBezTo>
                  <a:cubicBezTo>
                    <a:pt x="4437" y="11838"/>
                    <a:pt x="4367" y="11614"/>
                    <a:pt x="4493" y="11544"/>
                  </a:cubicBezTo>
                  <a:close/>
                  <a:moveTo>
                    <a:pt x="12707" y="0"/>
                  </a:moveTo>
                  <a:lnTo>
                    <a:pt x="12707" y="0"/>
                  </a:lnTo>
                  <a:cubicBezTo>
                    <a:pt x="12833" y="126"/>
                    <a:pt x="12889" y="294"/>
                    <a:pt x="12945" y="476"/>
                  </a:cubicBezTo>
                  <a:cubicBezTo>
                    <a:pt x="13351" y="1469"/>
                    <a:pt x="13463" y="2449"/>
                    <a:pt x="13351" y="3442"/>
                  </a:cubicBezTo>
                  <a:cubicBezTo>
                    <a:pt x="13407" y="3442"/>
                    <a:pt x="13407" y="3386"/>
                    <a:pt x="13407" y="3386"/>
                  </a:cubicBezTo>
                  <a:lnTo>
                    <a:pt x="13463" y="3386"/>
                  </a:lnTo>
                  <a:cubicBezTo>
                    <a:pt x="13588" y="3386"/>
                    <a:pt x="13644" y="3624"/>
                    <a:pt x="13533" y="3680"/>
                  </a:cubicBezTo>
                  <a:lnTo>
                    <a:pt x="13463" y="3680"/>
                  </a:lnTo>
                  <a:cubicBezTo>
                    <a:pt x="13407" y="3680"/>
                    <a:pt x="13351" y="3680"/>
                    <a:pt x="13351" y="3624"/>
                  </a:cubicBezTo>
                  <a:cubicBezTo>
                    <a:pt x="13057" y="5891"/>
                    <a:pt x="11434" y="7878"/>
                    <a:pt x="9041" y="8816"/>
                  </a:cubicBezTo>
                  <a:cubicBezTo>
                    <a:pt x="8103" y="9166"/>
                    <a:pt x="7166" y="9334"/>
                    <a:pt x="6298" y="9334"/>
                  </a:cubicBezTo>
                  <a:cubicBezTo>
                    <a:pt x="3793" y="9334"/>
                    <a:pt x="1512" y="7990"/>
                    <a:pt x="463" y="5429"/>
                  </a:cubicBezTo>
                  <a:cubicBezTo>
                    <a:pt x="407" y="5248"/>
                    <a:pt x="351" y="5136"/>
                    <a:pt x="295" y="4968"/>
                  </a:cubicBezTo>
                  <a:cubicBezTo>
                    <a:pt x="1" y="6185"/>
                    <a:pt x="1" y="7472"/>
                    <a:pt x="295" y="8746"/>
                  </a:cubicBezTo>
                  <a:cubicBezTo>
                    <a:pt x="994" y="9278"/>
                    <a:pt x="1750" y="9977"/>
                    <a:pt x="2450" y="11027"/>
                  </a:cubicBezTo>
                  <a:cubicBezTo>
                    <a:pt x="3499" y="11614"/>
                    <a:pt x="4605" y="11964"/>
                    <a:pt x="5654" y="12132"/>
                  </a:cubicBezTo>
                  <a:cubicBezTo>
                    <a:pt x="5710" y="12076"/>
                    <a:pt x="5710" y="12020"/>
                    <a:pt x="5766" y="12020"/>
                  </a:cubicBezTo>
                  <a:lnTo>
                    <a:pt x="5892" y="12020"/>
                  </a:lnTo>
                  <a:cubicBezTo>
                    <a:pt x="5948" y="12020"/>
                    <a:pt x="6060" y="12076"/>
                    <a:pt x="6060" y="12132"/>
                  </a:cubicBezTo>
                  <a:cubicBezTo>
                    <a:pt x="6242" y="12132"/>
                    <a:pt x="6466" y="12188"/>
                    <a:pt x="6648" y="12188"/>
                  </a:cubicBezTo>
                  <a:cubicBezTo>
                    <a:pt x="12063" y="12188"/>
                    <a:pt x="16331" y="6423"/>
                    <a:pt x="13239" y="350"/>
                  </a:cubicBezTo>
                  <a:cubicBezTo>
                    <a:pt x="13057" y="238"/>
                    <a:pt x="12889" y="126"/>
                    <a:pt x="12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55"/>
            <p:cNvSpPr/>
            <p:nvPr/>
          </p:nvSpPr>
          <p:spPr>
            <a:xfrm>
              <a:off x="7283831" y="2818443"/>
              <a:ext cx="984835" cy="1010277"/>
            </a:xfrm>
            <a:custGeom>
              <a:rect b="b" l="l" r="r" t="t"/>
              <a:pathLst>
                <a:path extrusionOk="0" h="14414" w="14051">
                  <a:moveTo>
                    <a:pt x="12133" y="1932"/>
                  </a:moveTo>
                  <a:cubicBezTo>
                    <a:pt x="12301" y="1932"/>
                    <a:pt x="12413" y="2282"/>
                    <a:pt x="12189" y="2394"/>
                  </a:cubicBezTo>
                  <a:lnTo>
                    <a:pt x="12133" y="2394"/>
                  </a:lnTo>
                  <a:cubicBezTo>
                    <a:pt x="11895" y="2394"/>
                    <a:pt x="11783" y="2044"/>
                    <a:pt x="12007" y="1988"/>
                  </a:cubicBezTo>
                  <a:cubicBezTo>
                    <a:pt x="12063" y="1932"/>
                    <a:pt x="12063" y="1932"/>
                    <a:pt x="12133" y="1932"/>
                  </a:cubicBezTo>
                  <a:close/>
                  <a:moveTo>
                    <a:pt x="12833" y="3219"/>
                  </a:moveTo>
                  <a:cubicBezTo>
                    <a:pt x="13001" y="3219"/>
                    <a:pt x="13057" y="3443"/>
                    <a:pt x="12889" y="3499"/>
                  </a:cubicBezTo>
                  <a:lnTo>
                    <a:pt x="12833" y="3499"/>
                  </a:lnTo>
                  <a:cubicBezTo>
                    <a:pt x="12707" y="3499"/>
                    <a:pt x="12651" y="3275"/>
                    <a:pt x="12763" y="3219"/>
                  </a:cubicBezTo>
                  <a:close/>
                  <a:moveTo>
                    <a:pt x="12245" y="4199"/>
                  </a:moveTo>
                  <a:cubicBezTo>
                    <a:pt x="12483" y="4199"/>
                    <a:pt x="12595" y="4549"/>
                    <a:pt x="12357" y="4675"/>
                  </a:cubicBezTo>
                  <a:lnTo>
                    <a:pt x="12245" y="4675"/>
                  </a:lnTo>
                  <a:cubicBezTo>
                    <a:pt x="12063" y="4675"/>
                    <a:pt x="11951" y="4325"/>
                    <a:pt x="12189" y="4269"/>
                  </a:cubicBezTo>
                  <a:lnTo>
                    <a:pt x="12245" y="4199"/>
                  </a:lnTo>
                  <a:close/>
                  <a:moveTo>
                    <a:pt x="13532" y="4675"/>
                  </a:moveTo>
                  <a:cubicBezTo>
                    <a:pt x="13644" y="4675"/>
                    <a:pt x="13644" y="4843"/>
                    <a:pt x="13588" y="4843"/>
                  </a:cubicBezTo>
                  <a:lnTo>
                    <a:pt x="13532" y="4843"/>
                  </a:lnTo>
                  <a:cubicBezTo>
                    <a:pt x="13462" y="4843"/>
                    <a:pt x="13406" y="4731"/>
                    <a:pt x="13462" y="4675"/>
                  </a:cubicBezTo>
                  <a:close/>
                  <a:moveTo>
                    <a:pt x="13001" y="5598"/>
                  </a:moveTo>
                  <a:cubicBezTo>
                    <a:pt x="13113" y="5598"/>
                    <a:pt x="13182" y="5836"/>
                    <a:pt x="13001" y="5892"/>
                  </a:cubicBezTo>
                  <a:lnTo>
                    <a:pt x="12945" y="5892"/>
                  </a:lnTo>
                  <a:cubicBezTo>
                    <a:pt x="12833" y="5892"/>
                    <a:pt x="12763" y="5724"/>
                    <a:pt x="12945" y="5598"/>
                  </a:cubicBezTo>
                  <a:close/>
                  <a:moveTo>
                    <a:pt x="12007" y="6886"/>
                  </a:moveTo>
                  <a:cubicBezTo>
                    <a:pt x="12245" y="6886"/>
                    <a:pt x="12357" y="7235"/>
                    <a:pt x="12133" y="7291"/>
                  </a:cubicBezTo>
                  <a:lnTo>
                    <a:pt x="12007" y="7291"/>
                  </a:lnTo>
                  <a:cubicBezTo>
                    <a:pt x="11839" y="7291"/>
                    <a:pt x="11713" y="6998"/>
                    <a:pt x="11951" y="6886"/>
                  </a:cubicBezTo>
                  <a:close/>
                  <a:moveTo>
                    <a:pt x="13238" y="7347"/>
                  </a:moveTo>
                  <a:cubicBezTo>
                    <a:pt x="13350" y="7347"/>
                    <a:pt x="13406" y="7585"/>
                    <a:pt x="13238" y="7641"/>
                  </a:cubicBezTo>
                  <a:lnTo>
                    <a:pt x="13182" y="7641"/>
                  </a:lnTo>
                  <a:cubicBezTo>
                    <a:pt x="13057" y="7641"/>
                    <a:pt x="13001" y="7473"/>
                    <a:pt x="13182" y="7417"/>
                  </a:cubicBezTo>
                  <a:cubicBezTo>
                    <a:pt x="13182" y="7347"/>
                    <a:pt x="13182" y="7347"/>
                    <a:pt x="13238" y="7347"/>
                  </a:cubicBezTo>
                  <a:close/>
                  <a:moveTo>
                    <a:pt x="11139" y="8117"/>
                  </a:moveTo>
                  <a:cubicBezTo>
                    <a:pt x="11307" y="8117"/>
                    <a:pt x="11363" y="8341"/>
                    <a:pt x="11195" y="8397"/>
                  </a:cubicBezTo>
                  <a:lnTo>
                    <a:pt x="11139" y="8397"/>
                  </a:lnTo>
                  <a:cubicBezTo>
                    <a:pt x="10958" y="8397"/>
                    <a:pt x="10958" y="8117"/>
                    <a:pt x="11139" y="8117"/>
                  </a:cubicBezTo>
                  <a:close/>
                  <a:moveTo>
                    <a:pt x="12483" y="8817"/>
                  </a:moveTo>
                  <a:cubicBezTo>
                    <a:pt x="12763" y="8817"/>
                    <a:pt x="12763" y="9222"/>
                    <a:pt x="12483" y="9278"/>
                  </a:cubicBezTo>
                  <a:cubicBezTo>
                    <a:pt x="12245" y="9278"/>
                    <a:pt x="12189" y="8873"/>
                    <a:pt x="12483" y="8817"/>
                  </a:cubicBezTo>
                  <a:close/>
                  <a:moveTo>
                    <a:pt x="10902" y="9922"/>
                  </a:moveTo>
                  <a:cubicBezTo>
                    <a:pt x="11014" y="9922"/>
                    <a:pt x="11084" y="10216"/>
                    <a:pt x="10902" y="10216"/>
                  </a:cubicBezTo>
                  <a:lnTo>
                    <a:pt x="10846" y="10216"/>
                  </a:lnTo>
                  <a:cubicBezTo>
                    <a:pt x="10734" y="10216"/>
                    <a:pt x="10664" y="9922"/>
                    <a:pt x="10846" y="9922"/>
                  </a:cubicBezTo>
                  <a:close/>
                  <a:moveTo>
                    <a:pt x="9264" y="10916"/>
                  </a:moveTo>
                  <a:cubicBezTo>
                    <a:pt x="9446" y="10916"/>
                    <a:pt x="9502" y="11140"/>
                    <a:pt x="9334" y="11195"/>
                  </a:cubicBezTo>
                  <a:lnTo>
                    <a:pt x="9264" y="11195"/>
                  </a:lnTo>
                  <a:cubicBezTo>
                    <a:pt x="9152" y="11195"/>
                    <a:pt x="9096" y="10972"/>
                    <a:pt x="9208" y="10916"/>
                  </a:cubicBezTo>
                  <a:close/>
                  <a:moveTo>
                    <a:pt x="10734" y="11433"/>
                  </a:moveTo>
                  <a:cubicBezTo>
                    <a:pt x="10790" y="11433"/>
                    <a:pt x="10846" y="11545"/>
                    <a:pt x="10734" y="11615"/>
                  </a:cubicBezTo>
                  <a:lnTo>
                    <a:pt x="10664" y="11615"/>
                  </a:lnTo>
                  <a:cubicBezTo>
                    <a:pt x="10608" y="11615"/>
                    <a:pt x="10552" y="11489"/>
                    <a:pt x="10664" y="11433"/>
                  </a:cubicBezTo>
                  <a:close/>
                  <a:moveTo>
                    <a:pt x="7165" y="11965"/>
                  </a:moveTo>
                  <a:cubicBezTo>
                    <a:pt x="7459" y="11965"/>
                    <a:pt x="7459" y="12371"/>
                    <a:pt x="7235" y="12371"/>
                  </a:cubicBezTo>
                  <a:lnTo>
                    <a:pt x="7165" y="12371"/>
                  </a:lnTo>
                  <a:cubicBezTo>
                    <a:pt x="6941" y="12371"/>
                    <a:pt x="6886" y="11965"/>
                    <a:pt x="7165" y="11965"/>
                  </a:cubicBezTo>
                  <a:close/>
                  <a:moveTo>
                    <a:pt x="5066" y="12539"/>
                  </a:moveTo>
                  <a:cubicBezTo>
                    <a:pt x="5192" y="12539"/>
                    <a:pt x="5248" y="12721"/>
                    <a:pt x="5136" y="12777"/>
                  </a:cubicBezTo>
                  <a:cubicBezTo>
                    <a:pt x="5066" y="12777"/>
                    <a:pt x="5066" y="12833"/>
                    <a:pt x="5066" y="12833"/>
                  </a:cubicBezTo>
                  <a:cubicBezTo>
                    <a:pt x="4898" y="12833"/>
                    <a:pt x="4842" y="12595"/>
                    <a:pt x="5010" y="12539"/>
                  </a:cubicBezTo>
                  <a:close/>
                  <a:moveTo>
                    <a:pt x="2212" y="12665"/>
                  </a:moveTo>
                  <a:cubicBezTo>
                    <a:pt x="2394" y="12665"/>
                    <a:pt x="2450" y="12889"/>
                    <a:pt x="2268" y="12945"/>
                  </a:cubicBezTo>
                  <a:lnTo>
                    <a:pt x="2212" y="12945"/>
                  </a:lnTo>
                  <a:cubicBezTo>
                    <a:pt x="2100" y="12945"/>
                    <a:pt x="2044" y="12721"/>
                    <a:pt x="2156" y="12665"/>
                  </a:cubicBezTo>
                  <a:close/>
                  <a:moveTo>
                    <a:pt x="8985" y="12315"/>
                  </a:moveTo>
                  <a:cubicBezTo>
                    <a:pt x="9152" y="12315"/>
                    <a:pt x="9334" y="12371"/>
                    <a:pt x="9334" y="12483"/>
                  </a:cubicBezTo>
                  <a:cubicBezTo>
                    <a:pt x="9390" y="12665"/>
                    <a:pt x="9208" y="12889"/>
                    <a:pt x="8915" y="13015"/>
                  </a:cubicBezTo>
                  <a:cubicBezTo>
                    <a:pt x="8803" y="13071"/>
                    <a:pt x="8691" y="13071"/>
                    <a:pt x="8565" y="13071"/>
                  </a:cubicBezTo>
                  <a:cubicBezTo>
                    <a:pt x="8397" y="13071"/>
                    <a:pt x="8285" y="13015"/>
                    <a:pt x="8285" y="12889"/>
                  </a:cubicBezTo>
                  <a:cubicBezTo>
                    <a:pt x="8159" y="12721"/>
                    <a:pt x="8397" y="12483"/>
                    <a:pt x="8691" y="12371"/>
                  </a:cubicBezTo>
                  <a:cubicBezTo>
                    <a:pt x="8803" y="12371"/>
                    <a:pt x="8915" y="12315"/>
                    <a:pt x="8985" y="12315"/>
                  </a:cubicBezTo>
                  <a:close/>
                  <a:moveTo>
                    <a:pt x="4143" y="13364"/>
                  </a:moveTo>
                  <a:cubicBezTo>
                    <a:pt x="4255" y="13364"/>
                    <a:pt x="4311" y="13588"/>
                    <a:pt x="4199" y="13644"/>
                  </a:cubicBezTo>
                  <a:lnTo>
                    <a:pt x="4143" y="13644"/>
                  </a:lnTo>
                  <a:cubicBezTo>
                    <a:pt x="3961" y="13644"/>
                    <a:pt x="3905" y="13420"/>
                    <a:pt x="4087" y="13364"/>
                  </a:cubicBezTo>
                  <a:close/>
                  <a:moveTo>
                    <a:pt x="6116" y="13476"/>
                  </a:moveTo>
                  <a:cubicBezTo>
                    <a:pt x="6298" y="13476"/>
                    <a:pt x="6410" y="13826"/>
                    <a:pt x="6186" y="13882"/>
                  </a:cubicBezTo>
                  <a:lnTo>
                    <a:pt x="6060" y="13882"/>
                  </a:lnTo>
                  <a:cubicBezTo>
                    <a:pt x="5892" y="13882"/>
                    <a:pt x="5766" y="13588"/>
                    <a:pt x="6004" y="13476"/>
                  </a:cubicBezTo>
                  <a:close/>
                  <a:moveTo>
                    <a:pt x="10790" y="1"/>
                  </a:moveTo>
                  <a:cubicBezTo>
                    <a:pt x="13882" y="6074"/>
                    <a:pt x="9614" y="11839"/>
                    <a:pt x="4199" y="11839"/>
                  </a:cubicBezTo>
                  <a:cubicBezTo>
                    <a:pt x="4017" y="11839"/>
                    <a:pt x="3793" y="11783"/>
                    <a:pt x="3611" y="11783"/>
                  </a:cubicBezTo>
                  <a:cubicBezTo>
                    <a:pt x="3667" y="11895"/>
                    <a:pt x="3611" y="12021"/>
                    <a:pt x="3499" y="12077"/>
                  </a:cubicBezTo>
                  <a:lnTo>
                    <a:pt x="3443" y="12077"/>
                  </a:lnTo>
                  <a:cubicBezTo>
                    <a:pt x="3261" y="12077"/>
                    <a:pt x="3149" y="11895"/>
                    <a:pt x="3205" y="11783"/>
                  </a:cubicBezTo>
                  <a:cubicBezTo>
                    <a:pt x="2156" y="11615"/>
                    <a:pt x="1050" y="11265"/>
                    <a:pt x="1" y="10678"/>
                  </a:cubicBezTo>
                  <a:lnTo>
                    <a:pt x="1" y="10678"/>
                  </a:lnTo>
                  <a:cubicBezTo>
                    <a:pt x="239" y="10972"/>
                    <a:pt x="407" y="11377"/>
                    <a:pt x="644" y="11727"/>
                  </a:cubicBezTo>
                  <a:lnTo>
                    <a:pt x="700" y="11727"/>
                  </a:lnTo>
                  <a:cubicBezTo>
                    <a:pt x="756" y="11671"/>
                    <a:pt x="756" y="11671"/>
                    <a:pt x="812" y="11671"/>
                  </a:cubicBezTo>
                  <a:cubicBezTo>
                    <a:pt x="994" y="11671"/>
                    <a:pt x="1106" y="12021"/>
                    <a:pt x="868" y="12077"/>
                  </a:cubicBezTo>
                  <a:lnTo>
                    <a:pt x="812" y="12133"/>
                  </a:lnTo>
                  <a:cubicBezTo>
                    <a:pt x="994" y="12483"/>
                    <a:pt x="1162" y="12889"/>
                    <a:pt x="1288" y="13364"/>
                  </a:cubicBezTo>
                  <a:cubicBezTo>
                    <a:pt x="2506" y="14064"/>
                    <a:pt x="3849" y="14414"/>
                    <a:pt x="5304" y="14414"/>
                  </a:cubicBezTo>
                  <a:cubicBezTo>
                    <a:pt x="6410" y="14414"/>
                    <a:pt x="7515" y="14232"/>
                    <a:pt x="8635" y="13826"/>
                  </a:cubicBezTo>
                  <a:lnTo>
                    <a:pt x="8635" y="13770"/>
                  </a:lnTo>
                  <a:lnTo>
                    <a:pt x="8747" y="13770"/>
                  </a:lnTo>
                  <a:cubicBezTo>
                    <a:pt x="11951" y="12483"/>
                    <a:pt x="14050" y="9628"/>
                    <a:pt x="14050" y="6424"/>
                  </a:cubicBezTo>
                  <a:cubicBezTo>
                    <a:pt x="14050" y="5486"/>
                    <a:pt x="13882" y="4549"/>
                    <a:pt x="13462" y="3569"/>
                  </a:cubicBezTo>
                  <a:lnTo>
                    <a:pt x="13462" y="3499"/>
                  </a:lnTo>
                  <a:lnTo>
                    <a:pt x="13462" y="3443"/>
                  </a:lnTo>
                  <a:cubicBezTo>
                    <a:pt x="12889" y="2044"/>
                    <a:pt x="11951" y="882"/>
                    <a:pt x="10790" y="1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17" name="Google Shape;4817;p55"/>
            <p:cNvGrpSpPr/>
            <p:nvPr/>
          </p:nvGrpSpPr>
          <p:grpSpPr>
            <a:xfrm>
              <a:off x="7185774" y="2737068"/>
              <a:ext cx="428675" cy="367833"/>
              <a:chOff x="6701819" y="2915520"/>
              <a:chExt cx="454393" cy="389901"/>
            </a:xfrm>
          </p:grpSpPr>
          <p:sp>
            <p:nvSpPr>
              <p:cNvPr id="4818" name="Google Shape;4818;p55"/>
              <p:cNvSpPr/>
              <p:nvPr/>
            </p:nvSpPr>
            <p:spPr>
              <a:xfrm>
                <a:off x="7065721" y="2915520"/>
                <a:ext cx="90491" cy="39599"/>
              </a:xfrm>
              <a:custGeom>
                <a:rect b="b" l="l" r="r" t="t"/>
                <a:pathLst>
                  <a:path extrusionOk="0" h="533" w="1218">
                    <a:moveTo>
                      <a:pt x="1050" y="0"/>
                    </a:moveTo>
                    <a:cubicBezTo>
                      <a:pt x="700" y="56"/>
                      <a:pt x="406" y="182"/>
                      <a:pt x="56" y="294"/>
                    </a:cubicBezTo>
                    <a:cubicBezTo>
                      <a:pt x="0" y="294"/>
                      <a:pt x="0" y="350"/>
                      <a:pt x="0" y="406"/>
                    </a:cubicBezTo>
                    <a:cubicBezTo>
                      <a:pt x="56" y="462"/>
                      <a:pt x="56" y="532"/>
                      <a:pt x="112" y="532"/>
                    </a:cubicBezTo>
                    <a:lnTo>
                      <a:pt x="168" y="532"/>
                    </a:lnTo>
                    <a:cubicBezTo>
                      <a:pt x="462" y="406"/>
                      <a:pt x="756" y="294"/>
                      <a:pt x="1106" y="238"/>
                    </a:cubicBezTo>
                    <a:cubicBezTo>
                      <a:pt x="1162" y="182"/>
                      <a:pt x="1218" y="112"/>
                      <a:pt x="1162" y="56"/>
                    </a:cubicBezTo>
                    <a:cubicBezTo>
                      <a:pt x="1162" y="56"/>
                      <a:pt x="1106" y="0"/>
                      <a:pt x="10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9" name="Google Shape;4819;p55"/>
              <p:cNvSpPr/>
              <p:nvPr/>
            </p:nvSpPr>
            <p:spPr>
              <a:xfrm>
                <a:off x="6939863" y="2959205"/>
                <a:ext cx="86405" cy="52006"/>
              </a:xfrm>
              <a:custGeom>
                <a:rect b="b" l="l" r="r" t="t"/>
                <a:pathLst>
                  <a:path extrusionOk="0" h="700" w="1163">
                    <a:moveTo>
                      <a:pt x="994" y="0"/>
                    </a:moveTo>
                    <a:cubicBezTo>
                      <a:pt x="645" y="168"/>
                      <a:pt x="351" y="350"/>
                      <a:pt x="57" y="518"/>
                    </a:cubicBezTo>
                    <a:cubicBezTo>
                      <a:pt x="1" y="574"/>
                      <a:pt x="1" y="644"/>
                      <a:pt x="1" y="700"/>
                    </a:cubicBezTo>
                    <a:lnTo>
                      <a:pt x="183" y="700"/>
                    </a:lnTo>
                    <a:cubicBezTo>
                      <a:pt x="463" y="518"/>
                      <a:pt x="757" y="350"/>
                      <a:pt x="1050" y="224"/>
                    </a:cubicBezTo>
                    <a:cubicBezTo>
                      <a:pt x="1106" y="168"/>
                      <a:pt x="1162" y="112"/>
                      <a:pt x="1106" y="56"/>
                    </a:cubicBezTo>
                    <a:lnTo>
                      <a:pt x="10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0" name="Google Shape;4820;p55"/>
              <p:cNvSpPr/>
              <p:nvPr/>
            </p:nvSpPr>
            <p:spPr>
              <a:xfrm>
                <a:off x="6701819" y="3053784"/>
                <a:ext cx="177862" cy="251637"/>
              </a:xfrm>
              <a:custGeom>
                <a:rect b="b" l="l" r="r" t="t"/>
                <a:pathLst>
                  <a:path extrusionOk="0" h="3387" w="2394">
                    <a:moveTo>
                      <a:pt x="2211" y="1"/>
                    </a:moveTo>
                    <a:cubicBezTo>
                      <a:pt x="462" y="1526"/>
                      <a:pt x="56" y="3219"/>
                      <a:pt x="56" y="3275"/>
                    </a:cubicBezTo>
                    <a:cubicBezTo>
                      <a:pt x="0" y="3331"/>
                      <a:pt x="56" y="3387"/>
                      <a:pt x="112" y="3387"/>
                    </a:cubicBezTo>
                    <a:cubicBezTo>
                      <a:pt x="168" y="3387"/>
                      <a:pt x="238" y="3387"/>
                      <a:pt x="238" y="3331"/>
                    </a:cubicBezTo>
                    <a:cubicBezTo>
                      <a:pt x="238" y="3275"/>
                      <a:pt x="700" y="1638"/>
                      <a:pt x="2337" y="182"/>
                    </a:cubicBezTo>
                    <a:cubicBezTo>
                      <a:pt x="2393" y="126"/>
                      <a:pt x="2393" y="70"/>
                      <a:pt x="23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21" name="Google Shape;4821;p55"/>
            <p:cNvSpPr/>
            <p:nvPr/>
          </p:nvSpPr>
          <p:spPr>
            <a:xfrm>
              <a:off x="7953760" y="1084615"/>
              <a:ext cx="1303532" cy="510605"/>
            </a:xfrm>
            <a:custGeom>
              <a:rect b="b" l="l" r="r" t="t"/>
              <a:pathLst>
                <a:path extrusionOk="0" h="7285" w="18598">
                  <a:moveTo>
                    <a:pt x="5858" y="0"/>
                  </a:moveTo>
                  <a:cubicBezTo>
                    <a:pt x="3863" y="0"/>
                    <a:pt x="1870" y="357"/>
                    <a:pt x="0" y="1075"/>
                  </a:cubicBezTo>
                  <a:cubicBezTo>
                    <a:pt x="2099" y="3818"/>
                    <a:pt x="5136" y="5791"/>
                    <a:pt x="8396" y="6728"/>
                  </a:cubicBezTo>
                  <a:cubicBezTo>
                    <a:pt x="9741" y="7107"/>
                    <a:pt x="11132" y="7285"/>
                    <a:pt x="12527" y="7285"/>
                  </a:cubicBezTo>
                  <a:cubicBezTo>
                    <a:pt x="14586" y="7285"/>
                    <a:pt x="16654" y="6897"/>
                    <a:pt x="18597" y="6197"/>
                  </a:cubicBezTo>
                  <a:cubicBezTo>
                    <a:pt x="16442" y="3524"/>
                    <a:pt x="13420" y="1425"/>
                    <a:pt x="10089" y="543"/>
                  </a:cubicBezTo>
                  <a:cubicBezTo>
                    <a:pt x="8708" y="182"/>
                    <a:pt x="7283" y="0"/>
                    <a:pt x="5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2" name="Google Shape;4822;p55"/>
            <p:cNvSpPr/>
            <p:nvPr/>
          </p:nvSpPr>
          <p:spPr>
            <a:xfrm>
              <a:off x="8170481" y="1343319"/>
              <a:ext cx="1075039" cy="249240"/>
            </a:xfrm>
            <a:custGeom>
              <a:rect b="b" l="l" r="r" t="t"/>
              <a:pathLst>
                <a:path extrusionOk="0" h="3556" w="15338">
                  <a:moveTo>
                    <a:pt x="1" y="407"/>
                  </a:moveTo>
                  <a:cubicBezTo>
                    <a:pt x="27" y="440"/>
                    <a:pt x="54" y="457"/>
                    <a:pt x="82" y="467"/>
                  </a:cubicBezTo>
                  <a:lnTo>
                    <a:pt x="82" y="467"/>
                  </a:lnTo>
                  <a:cubicBezTo>
                    <a:pt x="55" y="447"/>
                    <a:pt x="28" y="427"/>
                    <a:pt x="1" y="407"/>
                  </a:cubicBezTo>
                  <a:close/>
                  <a:moveTo>
                    <a:pt x="11433" y="589"/>
                  </a:moveTo>
                  <a:cubicBezTo>
                    <a:pt x="11083" y="757"/>
                    <a:pt x="10790" y="826"/>
                    <a:pt x="10440" y="938"/>
                  </a:cubicBezTo>
                  <a:lnTo>
                    <a:pt x="11083" y="1106"/>
                  </a:lnTo>
                  <a:cubicBezTo>
                    <a:pt x="11139" y="994"/>
                    <a:pt x="11251" y="826"/>
                    <a:pt x="11433" y="589"/>
                  </a:cubicBezTo>
                  <a:close/>
                  <a:moveTo>
                    <a:pt x="82" y="467"/>
                  </a:moveTo>
                  <a:lnTo>
                    <a:pt x="82" y="467"/>
                  </a:lnTo>
                  <a:cubicBezTo>
                    <a:pt x="703" y="921"/>
                    <a:pt x="1374" y="1359"/>
                    <a:pt x="2044" y="1694"/>
                  </a:cubicBezTo>
                  <a:cubicBezTo>
                    <a:pt x="1988" y="1526"/>
                    <a:pt x="1862" y="1344"/>
                    <a:pt x="1806" y="1176"/>
                  </a:cubicBezTo>
                  <a:cubicBezTo>
                    <a:pt x="1232" y="994"/>
                    <a:pt x="700" y="757"/>
                    <a:pt x="183" y="477"/>
                  </a:cubicBezTo>
                  <a:cubicBezTo>
                    <a:pt x="146" y="477"/>
                    <a:pt x="113" y="477"/>
                    <a:pt x="82" y="467"/>
                  </a:cubicBezTo>
                  <a:close/>
                  <a:moveTo>
                    <a:pt x="13001" y="1"/>
                  </a:moveTo>
                  <a:cubicBezTo>
                    <a:pt x="12707" y="127"/>
                    <a:pt x="12357" y="295"/>
                    <a:pt x="12007" y="407"/>
                  </a:cubicBezTo>
                  <a:cubicBezTo>
                    <a:pt x="11951" y="407"/>
                    <a:pt x="11895" y="407"/>
                    <a:pt x="11895" y="477"/>
                  </a:cubicBezTo>
                  <a:cubicBezTo>
                    <a:pt x="11601" y="757"/>
                    <a:pt x="11433" y="994"/>
                    <a:pt x="11307" y="1176"/>
                  </a:cubicBezTo>
                  <a:lnTo>
                    <a:pt x="15337" y="2282"/>
                  </a:lnTo>
                  <a:cubicBezTo>
                    <a:pt x="14638" y="1456"/>
                    <a:pt x="13882" y="701"/>
                    <a:pt x="13001" y="1"/>
                  </a:cubicBezTo>
                  <a:close/>
                  <a:moveTo>
                    <a:pt x="2100" y="1232"/>
                  </a:moveTo>
                  <a:lnTo>
                    <a:pt x="2100" y="1232"/>
                  </a:lnTo>
                  <a:cubicBezTo>
                    <a:pt x="2156" y="1456"/>
                    <a:pt x="2282" y="1694"/>
                    <a:pt x="2450" y="1876"/>
                  </a:cubicBezTo>
                  <a:cubicBezTo>
                    <a:pt x="3331" y="2338"/>
                    <a:pt x="4255" y="2688"/>
                    <a:pt x="5192" y="2981"/>
                  </a:cubicBezTo>
                  <a:lnTo>
                    <a:pt x="5304" y="2981"/>
                  </a:lnTo>
                  <a:lnTo>
                    <a:pt x="5304" y="3037"/>
                  </a:lnTo>
                  <a:cubicBezTo>
                    <a:pt x="5654" y="3093"/>
                    <a:pt x="5948" y="3149"/>
                    <a:pt x="6242" y="3205"/>
                  </a:cubicBezTo>
                  <a:cubicBezTo>
                    <a:pt x="5892" y="2744"/>
                    <a:pt x="5654" y="2226"/>
                    <a:pt x="5542" y="1750"/>
                  </a:cubicBezTo>
                  <a:cubicBezTo>
                    <a:pt x="4381" y="1694"/>
                    <a:pt x="3205" y="1582"/>
                    <a:pt x="2100" y="1232"/>
                  </a:cubicBezTo>
                  <a:close/>
                  <a:moveTo>
                    <a:pt x="9096" y="1288"/>
                  </a:moveTo>
                  <a:cubicBezTo>
                    <a:pt x="8103" y="1526"/>
                    <a:pt x="7109" y="1694"/>
                    <a:pt x="6060" y="1694"/>
                  </a:cubicBezTo>
                  <a:lnTo>
                    <a:pt x="5780" y="1694"/>
                  </a:lnTo>
                  <a:cubicBezTo>
                    <a:pt x="5948" y="2282"/>
                    <a:pt x="6186" y="2800"/>
                    <a:pt x="6592" y="3331"/>
                  </a:cubicBezTo>
                  <a:cubicBezTo>
                    <a:pt x="7529" y="3499"/>
                    <a:pt x="8509" y="3555"/>
                    <a:pt x="9502" y="3555"/>
                  </a:cubicBezTo>
                  <a:lnTo>
                    <a:pt x="9740" y="3555"/>
                  </a:lnTo>
                  <a:cubicBezTo>
                    <a:pt x="9334" y="2744"/>
                    <a:pt x="9152" y="1876"/>
                    <a:pt x="9096" y="1288"/>
                  </a:cubicBezTo>
                  <a:close/>
                  <a:moveTo>
                    <a:pt x="9908" y="1106"/>
                  </a:moveTo>
                  <a:cubicBezTo>
                    <a:pt x="9684" y="1176"/>
                    <a:pt x="9502" y="1232"/>
                    <a:pt x="9334" y="1232"/>
                  </a:cubicBezTo>
                  <a:cubicBezTo>
                    <a:pt x="9390" y="1806"/>
                    <a:pt x="9558" y="2688"/>
                    <a:pt x="9978" y="3555"/>
                  </a:cubicBezTo>
                  <a:cubicBezTo>
                    <a:pt x="11783" y="3499"/>
                    <a:pt x="13588" y="3149"/>
                    <a:pt x="15281" y="2576"/>
                  </a:cubicBezTo>
                  <a:lnTo>
                    <a:pt x="9908" y="1106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23" name="Google Shape;4823;p55"/>
            <p:cNvGrpSpPr/>
            <p:nvPr/>
          </p:nvGrpSpPr>
          <p:grpSpPr>
            <a:xfrm>
              <a:off x="7949835" y="1099825"/>
              <a:ext cx="1307457" cy="492721"/>
              <a:chOff x="7511720" y="1180049"/>
              <a:chExt cx="1385899" cy="522282"/>
            </a:xfrm>
          </p:grpSpPr>
          <p:sp>
            <p:nvSpPr>
              <p:cNvPr id="4824" name="Google Shape;4824;p55"/>
              <p:cNvSpPr/>
              <p:nvPr/>
            </p:nvSpPr>
            <p:spPr>
              <a:xfrm>
                <a:off x="7511720" y="1234433"/>
                <a:ext cx="1385899" cy="399261"/>
              </a:xfrm>
              <a:custGeom>
                <a:rect b="b" l="l" r="r" t="t"/>
                <a:pathLst>
                  <a:path extrusionOk="0" h="5374" w="18654">
                    <a:moveTo>
                      <a:pt x="56" y="0"/>
                    </a:moveTo>
                    <a:lnTo>
                      <a:pt x="0" y="294"/>
                    </a:lnTo>
                    <a:lnTo>
                      <a:pt x="18597" y="5374"/>
                    </a:lnTo>
                    <a:lnTo>
                      <a:pt x="18653" y="508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5" name="Google Shape;4825;p55"/>
              <p:cNvSpPr/>
              <p:nvPr/>
            </p:nvSpPr>
            <p:spPr>
              <a:xfrm>
                <a:off x="8131355" y="1416376"/>
                <a:ext cx="94656" cy="264179"/>
              </a:xfrm>
              <a:custGeom>
                <a:rect b="b" l="l" r="r" t="t"/>
                <a:pathLst>
                  <a:path extrusionOk="0" h="3975" w="1568">
                    <a:moveTo>
                      <a:pt x="0" y="0"/>
                    </a:moveTo>
                    <a:cubicBezTo>
                      <a:pt x="0" y="126"/>
                      <a:pt x="56" y="2519"/>
                      <a:pt x="1400" y="3974"/>
                    </a:cubicBezTo>
                    <a:lnTo>
                      <a:pt x="1568" y="3848"/>
                    </a:lnTo>
                    <a:cubicBezTo>
                      <a:pt x="238" y="2393"/>
                      <a:pt x="168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6" name="Google Shape;4826;p55"/>
              <p:cNvSpPr/>
              <p:nvPr/>
            </p:nvSpPr>
            <p:spPr>
              <a:xfrm>
                <a:off x="7841289" y="1338361"/>
                <a:ext cx="86390" cy="228746"/>
              </a:xfrm>
              <a:custGeom>
                <a:rect b="b" l="l" r="r" t="t"/>
                <a:pathLst>
                  <a:path extrusionOk="0" h="3569" w="1274">
                    <a:moveTo>
                      <a:pt x="0" y="1"/>
                    </a:moveTo>
                    <a:cubicBezTo>
                      <a:pt x="0" y="70"/>
                      <a:pt x="0" y="2044"/>
                      <a:pt x="1106" y="3569"/>
                    </a:cubicBezTo>
                    <a:lnTo>
                      <a:pt x="1274" y="3387"/>
                    </a:lnTo>
                    <a:cubicBezTo>
                      <a:pt x="224" y="1988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7" name="Google Shape;4827;p55"/>
              <p:cNvSpPr/>
              <p:nvPr/>
            </p:nvSpPr>
            <p:spPr>
              <a:xfrm>
                <a:off x="8559673" y="1408078"/>
                <a:ext cx="129052" cy="130010"/>
              </a:xfrm>
              <a:custGeom>
                <a:rect b="b" l="l" r="r" t="t"/>
                <a:pathLst>
                  <a:path extrusionOk="0" h="2212" w="2226">
                    <a:moveTo>
                      <a:pt x="2100" y="0"/>
                    </a:moveTo>
                    <a:cubicBezTo>
                      <a:pt x="826" y="812"/>
                      <a:pt x="70" y="2043"/>
                      <a:pt x="1" y="2099"/>
                    </a:cubicBezTo>
                    <a:lnTo>
                      <a:pt x="238" y="2211"/>
                    </a:lnTo>
                    <a:cubicBezTo>
                      <a:pt x="238" y="2211"/>
                      <a:pt x="994" y="994"/>
                      <a:pt x="2225" y="168"/>
                    </a:cubicBezTo>
                    <a:lnTo>
                      <a:pt x="21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8" name="Google Shape;4828;p55"/>
              <p:cNvSpPr/>
              <p:nvPr/>
            </p:nvSpPr>
            <p:spPr>
              <a:xfrm>
                <a:off x="8269608" y="1282205"/>
                <a:ext cx="190267" cy="177869"/>
              </a:xfrm>
              <a:custGeom>
                <a:rect b="b" l="l" r="r" t="t"/>
                <a:pathLst>
                  <a:path extrusionOk="0" h="2799" w="3331">
                    <a:moveTo>
                      <a:pt x="3275" y="0"/>
                    </a:moveTo>
                    <a:cubicBezTo>
                      <a:pt x="1344" y="588"/>
                      <a:pt x="56" y="2561"/>
                      <a:pt x="0" y="2687"/>
                    </a:cubicBezTo>
                    <a:lnTo>
                      <a:pt x="238" y="2799"/>
                    </a:lnTo>
                    <a:cubicBezTo>
                      <a:pt x="238" y="2799"/>
                      <a:pt x="1456" y="756"/>
                      <a:pt x="3331" y="238"/>
                    </a:cubicBezTo>
                    <a:lnTo>
                      <a:pt x="3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9" name="Google Shape;4829;p55"/>
              <p:cNvSpPr/>
              <p:nvPr/>
            </p:nvSpPr>
            <p:spPr>
              <a:xfrm>
                <a:off x="7979565" y="1195949"/>
                <a:ext cx="220502" cy="182028"/>
              </a:xfrm>
              <a:custGeom>
                <a:rect b="b" l="l" r="r" t="t"/>
                <a:pathLst>
                  <a:path extrusionOk="0" h="2800" w="3387">
                    <a:moveTo>
                      <a:pt x="3331" y="1"/>
                    </a:moveTo>
                    <a:cubicBezTo>
                      <a:pt x="1400" y="588"/>
                      <a:pt x="56" y="2617"/>
                      <a:pt x="0" y="2743"/>
                    </a:cubicBezTo>
                    <a:lnTo>
                      <a:pt x="238" y="2799"/>
                    </a:lnTo>
                    <a:cubicBezTo>
                      <a:pt x="238" y="2799"/>
                      <a:pt x="1512" y="756"/>
                      <a:pt x="3387" y="238"/>
                    </a:cubicBezTo>
                    <a:lnTo>
                      <a:pt x="33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0" name="Google Shape;4830;p55"/>
              <p:cNvSpPr/>
              <p:nvPr/>
            </p:nvSpPr>
            <p:spPr>
              <a:xfrm>
                <a:off x="7711280" y="1180049"/>
                <a:ext cx="124816" cy="124071"/>
              </a:xfrm>
              <a:custGeom>
                <a:rect b="b" l="l" r="r" t="t"/>
                <a:pathLst>
                  <a:path extrusionOk="0" h="2212" w="2156">
                    <a:moveTo>
                      <a:pt x="2044" y="1"/>
                    </a:moveTo>
                    <a:cubicBezTo>
                      <a:pt x="757" y="812"/>
                      <a:pt x="1" y="2044"/>
                      <a:pt x="1" y="2100"/>
                    </a:cubicBezTo>
                    <a:lnTo>
                      <a:pt x="169" y="2212"/>
                    </a:lnTo>
                    <a:cubicBezTo>
                      <a:pt x="169" y="2212"/>
                      <a:pt x="925" y="994"/>
                      <a:pt x="2156" y="169"/>
                    </a:cubicBezTo>
                    <a:lnTo>
                      <a:pt x="20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1" name="Google Shape;4831;p55"/>
              <p:cNvSpPr/>
              <p:nvPr/>
            </p:nvSpPr>
            <p:spPr>
              <a:xfrm>
                <a:off x="8131349" y="1620101"/>
                <a:ext cx="762118" cy="39599"/>
              </a:xfrm>
              <a:custGeom>
                <a:rect b="b" l="l" r="r" t="t"/>
                <a:pathLst>
                  <a:path extrusionOk="0" h="533" w="10258">
                    <a:moveTo>
                      <a:pt x="112" y="532"/>
                    </a:moveTo>
                    <a:lnTo>
                      <a:pt x="112" y="532"/>
                    </a:lnTo>
                    <a:lnTo>
                      <a:pt x="112" y="532"/>
                    </a:lnTo>
                    <a:close/>
                    <a:moveTo>
                      <a:pt x="56" y="532"/>
                    </a:moveTo>
                    <a:lnTo>
                      <a:pt x="112" y="532"/>
                    </a:lnTo>
                    <a:lnTo>
                      <a:pt x="56" y="532"/>
                    </a:lnTo>
                    <a:close/>
                    <a:moveTo>
                      <a:pt x="56" y="532"/>
                    </a:moveTo>
                    <a:lnTo>
                      <a:pt x="56" y="532"/>
                    </a:lnTo>
                    <a:lnTo>
                      <a:pt x="56" y="532"/>
                    </a:lnTo>
                    <a:close/>
                    <a:moveTo>
                      <a:pt x="56" y="532"/>
                    </a:moveTo>
                    <a:lnTo>
                      <a:pt x="56" y="532"/>
                    </a:lnTo>
                    <a:lnTo>
                      <a:pt x="56" y="532"/>
                    </a:lnTo>
                    <a:close/>
                    <a:moveTo>
                      <a:pt x="0" y="532"/>
                    </a:moveTo>
                    <a:lnTo>
                      <a:pt x="0" y="532"/>
                    </a:lnTo>
                    <a:lnTo>
                      <a:pt x="0" y="532"/>
                    </a:lnTo>
                    <a:close/>
                    <a:moveTo>
                      <a:pt x="10257" y="1"/>
                    </a:moveTo>
                    <a:lnTo>
                      <a:pt x="10257" y="1"/>
                    </a:lnTo>
                    <a:lnTo>
                      <a:pt x="10257" y="1"/>
                    </a:lnTo>
                    <a:close/>
                    <a:moveTo>
                      <a:pt x="10257" y="1"/>
                    </a:moveTo>
                    <a:lnTo>
                      <a:pt x="102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2" name="Google Shape;4832;p55"/>
              <p:cNvSpPr/>
              <p:nvPr/>
            </p:nvSpPr>
            <p:spPr>
              <a:xfrm>
                <a:off x="8481738" y="1507853"/>
                <a:ext cx="395191" cy="116519"/>
              </a:xfrm>
              <a:custGeom>
                <a:rect b="b" l="l" r="r" t="t"/>
                <a:pathLst>
                  <a:path extrusionOk="0" h="1638" w="5598">
                    <a:moveTo>
                      <a:pt x="532" y="0"/>
                    </a:moveTo>
                    <a:cubicBezTo>
                      <a:pt x="350" y="56"/>
                      <a:pt x="182" y="112"/>
                      <a:pt x="0" y="168"/>
                    </a:cubicBezTo>
                    <a:lnTo>
                      <a:pt x="5373" y="1638"/>
                    </a:lnTo>
                    <a:cubicBezTo>
                      <a:pt x="5429" y="1638"/>
                      <a:pt x="5485" y="1568"/>
                      <a:pt x="5597" y="1568"/>
                    </a:cubicBezTo>
                    <a:lnTo>
                      <a:pt x="5541" y="1512"/>
                    </a:lnTo>
                    <a:cubicBezTo>
                      <a:pt x="5485" y="1456"/>
                      <a:pt x="5485" y="1400"/>
                      <a:pt x="5429" y="1344"/>
                    </a:cubicBezTo>
                    <a:lnTo>
                      <a:pt x="1399" y="238"/>
                    </a:lnTo>
                    <a:cubicBezTo>
                      <a:pt x="1287" y="350"/>
                      <a:pt x="1287" y="406"/>
                      <a:pt x="1287" y="406"/>
                    </a:cubicBezTo>
                    <a:lnTo>
                      <a:pt x="1050" y="294"/>
                    </a:lnTo>
                    <a:lnTo>
                      <a:pt x="1175" y="168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3" name="Google Shape;4833;p55"/>
              <p:cNvSpPr/>
              <p:nvPr/>
            </p:nvSpPr>
            <p:spPr>
              <a:xfrm>
                <a:off x="8408917" y="1498470"/>
                <a:ext cx="78015" cy="203861"/>
              </a:xfrm>
              <a:custGeom>
                <a:rect b="b" l="l" r="r" t="t"/>
                <a:pathLst>
                  <a:path extrusionOk="0" h="2324" w="882">
                    <a:moveTo>
                      <a:pt x="238" y="0"/>
                    </a:moveTo>
                    <a:cubicBezTo>
                      <a:pt x="182" y="56"/>
                      <a:pt x="56" y="56"/>
                      <a:pt x="0" y="56"/>
                    </a:cubicBezTo>
                    <a:cubicBezTo>
                      <a:pt x="56" y="644"/>
                      <a:pt x="238" y="1512"/>
                      <a:pt x="644" y="2323"/>
                    </a:cubicBezTo>
                    <a:lnTo>
                      <a:pt x="882" y="2323"/>
                    </a:lnTo>
                    <a:cubicBezTo>
                      <a:pt x="462" y="1456"/>
                      <a:pt x="294" y="574"/>
                      <a:pt x="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4" name="Google Shape;4834;p55"/>
              <p:cNvSpPr/>
              <p:nvPr/>
            </p:nvSpPr>
            <p:spPr>
              <a:xfrm>
                <a:off x="8559666" y="1473516"/>
                <a:ext cx="69763" cy="64562"/>
              </a:xfrm>
              <a:custGeom>
                <a:rect b="b" l="l" r="r" t="t"/>
                <a:pathLst>
                  <a:path extrusionOk="0" h="869" w="939">
                    <a:moveTo>
                      <a:pt x="938" y="1"/>
                    </a:moveTo>
                    <a:cubicBezTo>
                      <a:pt x="770" y="57"/>
                      <a:pt x="644" y="113"/>
                      <a:pt x="476" y="113"/>
                    </a:cubicBezTo>
                    <a:cubicBezTo>
                      <a:pt x="294" y="350"/>
                      <a:pt x="182" y="518"/>
                      <a:pt x="126" y="630"/>
                    </a:cubicBezTo>
                    <a:lnTo>
                      <a:pt x="1" y="756"/>
                    </a:lnTo>
                    <a:lnTo>
                      <a:pt x="238" y="868"/>
                    </a:lnTo>
                    <a:cubicBezTo>
                      <a:pt x="238" y="868"/>
                      <a:pt x="238" y="812"/>
                      <a:pt x="350" y="700"/>
                    </a:cubicBezTo>
                    <a:cubicBezTo>
                      <a:pt x="476" y="518"/>
                      <a:pt x="644" y="28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35" name="Google Shape;4835;p55"/>
            <p:cNvSpPr/>
            <p:nvPr/>
          </p:nvSpPr>
          <p:spPr>
            <a:xfrm>
              <a:off x="5922526" y="2009318"/>
              <a:ext cx="1353506" cy="711132"/>
            </a:xfrm>
            <a:custGeom>
              <a:rect b="b" l="l" r="r" t="t"/>
              <a:pathLst>
                <a:path extrusionOk="0" h="10146" w="19311">
                  <a:moveTo>
                    <a:pt x="16624" y="0"/>
                  </a:moveTo>
                  <a:cubicBezTo>
                    <a:pt x="16442" y="644"/>
                    <a:pt x="16218" y="1288"/>
                    <a:pt x="15924" y="1875"/>
                  </a:cubicBezTo>
                  <a:lnTo>
                    <a:pt x="17730" y="938"/>
                  </a:lnTo>
                  <a:lnTo>
                    <a:pt x="17967" y="882"/>
                  </a:lnTo>
                  <a:lnTo>
                    <a:pt x="19129" y="238"/>
                  </a:lnTo>
                  <a:cubicBezTo>
                    <a:pt x="18317" y="126"/>
                    <a:pt x="17492" y="70"/>
                    <a:pt x="16624" y="0"/>
                  </a:cubicBezTo>
                  <a:close/>
                  <a:moveTo>
                    <a:pt x="19311" y="588"/>
                  </a:moveTo>
                  <a:lnTo>
                    <a:pt x="18023" y="1176"/>
                  </a:lnTo>
                  <a:lnTo>
                    <a:pt x="16680" y="1819"/>
                  </a:lnTo>
                  <a:cubicBezTo>
                    <a:pt x="16736" y="2225"/>
                    <a:pt x="16862" y="3149"/>
                    <a:pt x="16680" y="4268"/>
                  </a:cubicBezTo>
                  <a:cubicBezTo>
                    <a:pt x="17674" y="3149"/>
                    <a:pt x="18611" y="1931"/>
                    <a:pt x="19311" y="588"/>
                  </a:cubicBezTo>
                  <a:close/>
                  <a:moveTo>
                    <a:pt x="16442" y="1931"/>
                  </a:moveTo>
                  <a:lnTo>
                    <a:pt x="15631" y="2337"/>
                  </a:lnTo>
                  <a:cubicBezTo>
                    <a:pt x="14931" y="3569"/>
                    <a:pt x="13937" y="4618"/>
                    <a:pt x="12888" y="5486"/>
                  </a:cubicBezTo>
                  <a:cubicBezTo>
                    <a:pt x="12832" y="6185"/>
                    <a:pt x="12720" y="6997"/>
                    <a:pt x="12370" y="7767"/>
                  </a:cubicBezTo>
                  <a:cubicBezTo>
                    <a:pt x="13825" y="6885"/>
                    <a:pt x="15169" y="5836"/>
                    <a:pt x="16330" y="4618"/>
                  </a:cubicBezTo>
                  <a:cubicBezTo>
                    <a:pt x="16568" y="3499"/>
                    <a:pt x="16512" y="2393"/>
                    <a:pt x="16442" y="1931"/>
                  </a:cubicBezTo>
                  <a:close/>
                  <a:moveTo>
                    <a:pt x="12594" y="5724"/>
                  </a:moveTo>
                  <a:lnTo>
                    <a:pt x="12594" y="5724"/>
                  </a:lnTo>
                  <a:cubicBezTo>
                    <a:pt x="12076" y="6185"/>
                    <a:pt x="11545" y="6591"/>
                    <a:pt x="10971" y="6997"/>
                  </a:cubicBezTo>
                  <a:cubicBezTo>
                    <a:pt x="10327" y="7417"/>
                    <a:pt x="9571" y="7823"/>
                    <a:pt x="8746" y="8116"/>
                  </a:cubicBezTo>
                  <a:cubicBezTo>
                    <a:pt x="8634" y="8578"/>
                    <a:pt x="8578" y="8984"/>
                    <a:pt x="8396" y="9446"/>
                  </a:cubicBezTo>
                  <a:cubicBezTo>
                    <a:pt x="9390" y="9166"/>
                    <a:pt x="10327" y="8816"/>
                    <a:pt x="11265" y="8340"/>
                  </a:cubicBezTo>
                  <a:cubicBezTo>
                    <a:pt x="11489" y="8228"/>
                    <a:pt x="11726" y="8116"/>
                    <a:pt x="11964" y="7935"/>
                  </a:cubicBezTo>
                  <a:cubicBezTo>
                    <a:pt x="12370" y="7235"/>
                    <a:pt x="12538" y="6479"/>
                    <a:pt x="12594" y="5724"/>
                  </a:cubicBezTo>
                  <a:close/>
                  <a:moveTo>
                    <a:pt x="350" y="9096"/>
                  </a:moveTo>
                  <a:cubicBezTo>
                    <a:pt x="238" y="9278"/>
                    <a:pt x="126" y="9446"/>
                    <a:pt x="0" y="9628"/>
                  </a:cubicBezTo>
                  <a:lnTo>
                    <a:pt x="1120" y="9096"/>
                  </a:lnTo>
                  <a:close/>
                  <a:moveTo>
                    <a:pt x="8466" y="8228"/>
                  </a:moveTo>
                  <a:cubicBezTo>
                    <a:pt x="7291" y="8578"/>
                    <a:pt x="6017" y="8872"/>
                    <a:pt x="4730" y="8984"/>
                  </a:cubicBezTo>
                  <a:cubicBezTo>
                    <a:pt x="4730" y="9334"/>
                    <a:pt x="4674" y="9684"/>
                    <a:pt x="4618" y="10090"/>
                  </a:cubicBezTo>
                  <a:cubicBezTo>
                    <a:pt x="5779" y="10034"/>
                    <a:pt x="6941" y="9866"/>
                    <a:pt x="8046" y="9516"/>
                  </a:cubicBezTo>
                  <a:cubicBezTo>
                    <a:pt x="8284" y="9096"/>
                    <a:pt x="8396" y="8634"/>
                    <a:pt x="8466" y="8228"/>
                  </a:cubicBezTo>
                  <a:close/>
                  <a:moveTo>
                    <a:pt x="4436" y="8984"/>
                  </a:moveTo>
                  <a:lnTo>
                    <a:pt x="4436" y="8984"/>
                  </a:lnTo>
                  <a:cubicBezTo>
                    <a:pt x="3680" y="9096"/>
                    <a:pt x="2869" y="9096"/>
                    <a:pt x="2043" y="9096"/>
                  </a:cubicBezTo>
                  <a:lnTo>
                    <a:pt x="1819" y="9096"/>
                  </a:lnTo>
                  <a:lnTo>
                    <a:pt x="182" y="9922"/>
                  </a:lnTo>
                  <a:cubicBezTo>
                    <a:pt x="1176" y="10090"/>
                    <a:pt x="2169" y="10146"/>
                    <a:pt x="3219" y="10146"/>
                  </a:cubicBezTo>
                  <a:lnTo>
                    <a:pt x="4380" y="10146"/>
                  </a:lnTo>
                  <a:cubicBezTo>
                    <a:pt x="4436" y="9740"/>
                    <a:pt x="4436" y="9334"/>
                    <a:pt x="4436" y="8984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36" name="Google Shape;4836;p55"/>
            <p:cNvGrpSpPr/>
            <p:nvPr/>
          </p:nvGrpSpPr>
          <p:grpSpPr>
            <a:xfrm>
              <a:off x="5934300" y="1978619"/>
              <a:ext cx="1557556" cy="741825"/>
              <a:chOff x="5375262" y="2111567"/>
              <a:chExt cx="1651003" cy="786331"/>
            </a:xfrm>
          </p:grpSpPr>
          <p:sp>
            <p:nvSpPr>
              <p:cNvPr id="4837" name="Google Shape;4837;p55"/>
              <p:cNvSpPr/>
              <p:nvPr/>
            </p:nvSpPr>
            <p:spPr>
              <a:xfrm>
                <a:off x="5375262" y="2157630"/>
                <a:ext cx="1434722" cy="711364"/>
              </a:xfrm>
              <a:custGeom>
                <a:rect b="b" l="l" r="r" t="t"/>
                <a:pathLst>
                  <a:path extrusionOk="0" h="9852" w="19647">
                    <a:moveTo>
                      <a:pt x="19535" y="0"/>
                    </a:moveTo>
                    <a:lnTo>
                      <a:pt x="0" y="9558"/>
                    </a:lnTo>
                    <a:lnTo>
                      <a:pt x="112" y="9852"/>
                    </a:lnTo>
                    <a:lnTo>
                      <a:pt x="19647" y="294"/>
                    </a:lnTo>
                    <a:lnTo>
                      <a:pt x="195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8" name="Google Shape;4838;p55"/>
              <p:cNvSpPr/>
              <p:nvPr/>
            </p:nvSpPr>
            <p:spPr>
              <a:xfrm>
                <a:off x="5652767" y="2500647"/>
                <a:ext cx="199704" cy="142570"/>
              </a:xfrm>
              <a:custGeom>
                <a:rect b="b" l="l" r="r" t="t"/>
                <a:pathLst>
                  <a:path extrusionOk="0" h="2226" w="3205">
                    <a:moveTo>
                      <a:pt x="56" y="0"/>
                    </a:moveTo>
                    <a:lnTo>
                      <a:pt x="0" y="238"/>
                    </a:lnTo>
                    <a:cubicBezTo>
                      <a:pt x="1694" y="826"/>
                      <a:pt x="3037" y="2225"/>
                      <a:pt x="3037" y="2225"/>
                    </a:cubicBezTo>
                    <a:lnTo>
                      <a:pt x="3205" y="2043"/>
                    </a:lnTo>
                    <a:cubicBezTo>
                      <a:pt x="3149" y="1987"/>
                      <a:pt x="1862" y="588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9" name="Google Shape;4839;p55"/>
              <p:cNvSpPr/>
              <p:nvPr/>
            </p:nvSpPr>
            <p:spPr>
              <a:xfrm>
                <a:off x="5886711" y="2326089"/>
                <a:ext cx="269313" cy="165357"/>
              </a:xfrm>
              <a:custGeom>
                <a:rect b="b" l="l" r="r" t="t"/>
                <a:pathLst>
                  <a:path extrusionOk="0" h="2450" w="4199">
                    <a:moveTo>
                      <a:pt x="1" y="0"/>
                    </a:moveTo>
                    <a:lnTo>
                      <a:pt x="1" y="294"/>
                    </a:lnTo>
                    <a:cubicBezTo>
                      <a:pt x="2156" y="462"/>
                      <a:pt x="4017" y="2449"/>
                      <a:pt x="4017" y="2449"/>
                    </a:cubicBezTo>
                    <a:lnTo>
                      <a:pt x="4199" y="2323"/>
                    </a:lnTo>
                    <a:cubicBezTo>
                      <a:pt x="4143" y="2211"/>
                      <a:pt x="2338" y="224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0" name="Google Shape;4840;p55"/>
              <p:cNvSpPr/>
              <p:nvPr/>
            </p:nvSpPr>
            <p:spPr>
              <a:xfrm>
                <a:off x="6225643" y="2201249"/>
                <a:ext cx="238124" cy="142571"/>
              </a:xfrm>
              <a:custGeom>
                <a:rect b="b" l="l" r="r" t="t"/>
                <a:pathLst>
                  <a:path extrusionOk="0" h="2338" w="3681">
                    <a:moveTo>
                      <a:pt x="57" y="0"/>
                    </a:moveTo>
                    <a:lnTo>
                      <a:pt x="1" y="238"/>
                    </a:lnTo>
                    <a:cubicBezTo>
                      <a:pt x="1932" y="700"/>
                      <a:pt x="3443" y="2337"/>
                      <a:pt x="3499" y="2337"/>
                    </a:cubicBezTo>
                    <a:lnTo>
                      <a:pt x="3681" y="2169"/>
                    </a:lnTo>
                    <a:cubicBezTo>
                      <a:pt x="3625" y="2099"/>
                      <a:pt x="2044" y="476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1" name="Google Shape;4841;p55"/>
              <p:cNvSpPr/>
              <p:nvPr/>
            </p:nvSpPr>
            <p:spPr>
              <a:xfrm>
                <a:off x="5969734" y="2545907"/>
                <a:ext cx="91609" cy="296078"/>
              </a:xfrm>
              <a:custGeom>
                <a:rect b="b" l="l" r="r" t="t"/>
                <a:pathLst>
                  <a:path extrusionOk="0" h="4731" w="1400">
                    <a:moveTo>
                      <a:pt x="980" y="1"/>
                    </a:moveTo>
                    <a:lnTo>
                      <a:pt x="700" y="57"/>
                    </a:lnTo>
                    <a:cubicBezTo>
                      <a:pt x="700" y="127"/>
                      <a:pt x="1162" y="2743"/>
                      <a:pt x="0" y="4605"/>
                    </a:cubicBezTo>
                    <a:lnTo>
                      <a:pt x="224" y="4730"/>
                    </a:lnTo>
                    <a:cubicBezTo>
                      <a:pt x="1400" y="2799"/>
                      <a:pt x="980" y="127"/>
                      <a:pt x="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2" name="Google Shape;4842;p55"/>
              <p:cNvSpPr/>
              <p:nvPr/>
            </p:nvSpPr>
            <p:spPr>
              <a:xfrm>
                <a:off x="6571864" y="2269884"/>
                <a:ext cx="52019" cy="203866"/>
              </a:xfrm>
              <a:custGeom>
                <a:rect b="b" l="l" r="r" t="t"/>
                <a:pathLst>
                  <a:path extrusionOk="0" h="3331" w="700">
                    <a:moveTo>
                      <a:pt x="168" y="1"/>
                    </a:moveTo>
                    <a:cubicBezTo>
                      <a:pt x="168" y="57"/>
                      <a:pt x="406" y="1638"/>
                      <a:pt x="0" y="3275"/>
                    </a:cubicBezTo>
                    <a:lnTo>
                      <a:pt x="238" y="3331"/>
                    </a:lnTo>
                    <a:cubicBezTo>
                      <a:pt x="700" y="1694"/>
                      <a:pt x="406" y="57"/>
                      <a:pt x="4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3" name="Google Shape;4843;p55"/>
              <p:cNvSpPr/>
              <p:nvPr/>
            </p:nvSpPr>
            <p:spPr>
              <a:xfrm>
                <a:off x="6679976" y="2111567"/>
                <a:ext cx="346289" cy="124073"/>
              </a:xfrm>
              <a:custGeom>
                <a:rect b="b" l="l" r="r" t="t"/>
                <a:pathLst>
                  <a:path extrusionOk="0" h="1670" w="4661">
                    <a:moveTo>
                      <a:pt x="3484" y="1"/>
                    </a:moveTo>
                    <a:cubicBezTo>
                      <a:pt x="3098" y="1"/>
                      <a:pt x="2703" y="88"/>
                      <a:pt x="2337" y="270"/>
                    </a:cubicBezTo>
                    <a:lnTo>
                      <a:pt x="1" y="1376"/>
                    </a:lnTo>
                    <a:lnTo>
                      <a:pt x="183" y="1670"/>
                    </a:lnTo>
                    <a:lnTo>
                      <a:pt x="2505" y="564"/>
                    </a:lnTo>
                    <a:cubicBezTo>
                      <a:pt x="2815" y="410"/>
                      <a:pt x="3155" y="336"/>
                      <a:pt x="3494" y="336"/>
                    </a:cubicBezTo>
                    <a:cubicBezTo>
                      <a:pt x="3799" y="336"/>
                      <a:pt x="4102" y="396"/>
                      <a:pt x="4381" y="508"/>
                    </a:cubicBezTo>
                    <a:lnTo>
                      <a:pt x="4492" y="564"/>
                    </a:lnTo>
                    <a:lnTo>
                      <a:pt x="4660" y="270"/>
                    </a:lnTo>
                    <a:lnTo>
                      <a:pt x="4492" y="214"/>
                    </a:lnTo>
                    <a:cubicBezTo>
                      <a:pt x="4185" y="74"/>
                      <a:pt x="3838" y="1"/>
                      <a:pt x="34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4" name="Google Shape;4844;p55"/>
              <p:cNvSpPr/>
              <p:nvPr/>
            </p:nvSpPr>
            <p:spPr>
              <a:xfrm>
                <a:off x="5688120" y="2715871"/>
                <a:ext cx="26023" cy="182027"/>
              </a:xfrm>
              <a:custGeom>
                <a:rect b="b" l="l" r="r" t="t"/>
                <a:pathLst>
                  <a:path extrusionOk="0" h="1162" w="351">
                    <a:moveTo>
                      <a:pt x="57" y="0"/>
                    </a:moveTo>
                    <a:cubicBezTo>
                      <a:pt x="57" y="350"/>
                      <a:pt x="57" y="756"/>
                      <a:pt x="1" y="1162"/>
                    </a:cubicBezTo>
                    <a:cubicBezTo>
                      <a:pt x="57" y="1162"/>
                      <a:pt x="169" y="1106"/>
                      <a:pt x="239" y="1106"/>
                    </a:cubicBezTo>
                    <a:cubicBezTo>
                      <a:pt x="295" y="700"/>
                      <a:pt x="351" y="350"/>
                      <a:pt x="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5" name="Google Shape;4845;p55"/>
              <p:cNvSpPr/>
              <p:nvPr/>
            </p:nvSpPr>
            <p:spPr>
              <a:xfrm>
                <a:off x="6251666" y="2399805"/>
                <a:ext cx="68635" cy="333819"/>
              </a:xfrm>
              <a:custGeom>
                <a:rect b="b" l="l" r="r" t="t"/>
                <a:pathLst>
                  <a:path extrusionOk="0" h="2450" w="924">
                    <a:moveTo>
                      <a:pt x="924" y="1"/>
                    </a:moveTo>
                    <a:cubicBezTo>
                      <a:pt x="868" y="113"/>
                      <a:pt x="756" y="183"/>
                      <a:pt x="630" y="239"/>
                    </a:cubicBezTo>
                    <a:cubicBezTo>
                      <a:pt x="574" y="994"/>
                      <a:pt x="406" y="1750"/>
                      <a:pt x="0" y="2450"/>
                    </a:cubicBezTo>
                    <a:cubicBezTo>
                      <a:pt x="112" y="2394"/>
                      <a:pt x="280" y="2338"/>
                      <a:pt x="406" y="2282"/>
                    </a:cubicBezTo>
                    <a:cubicBezTo>
                      <a:pt x="756" y="1512"/>
                      <a:pt x="868" y="700"/>
                      <a:pt x="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6" name="Google Shape;4846;p55"/>
              <p:cNvSpPr/>
              <p:nvPr/>
            </p:nvSpPr>
            <p:spPr>
              <a:xfrm>
                <a:off x="6679976" y="2161791"/>
                <a:ext cx="125856" cy="73849"/>
              </a:xfrm>
              <a:custGeom>
                <a:rect b="b" l="l" r="r" t="t"/>
                <a:pathLst>
                  <a:path extrusionOk="0" h="994" w="1694">
                    <a:moveTo>
                      <a:pt x="1400" y="0"/>
                    </a:moveTo>
                    <a:lnTo>
                      <a:pt x="238" y="644"/>
                    </a:lnTo>
                    <a:lnTo>
                      <a:pt x="1" y="700"/>
                    </a:lnTo>
                    <a:lnTo>
                      <a:pt x="183" y="994"/>
                    </a:lnTo>
                    <a:lnTo>
                      <a:pt x="294" y="938"/>
                    </a:lnTo>
                    <a:lnTo>
                      <a:pt x="1582" y="350"/>
                    </a:lnTo>
                    <a:cubicBezTo>
                      <a:pt x="1638" y="238"/>
                      <a:pt x="1638" y="182"/>
                      <a:pt x="1694" y="56"/>
                    </a:cubicBezTo>
                    <a:cubicBezTo>
                      <a:pt x="1638" y="56"/>
                      <a:pt x="1512" y="56"/>
                      <a:pt x="14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47" name="Google Shape;4847;p55"/>
            <p:cNvSpPr/>
            <p:nvPr/>
          </p:nvSpPr>
          <p:spPr>
            <a:xfrm>
              <a:off x="5955819" y="1138865"/>
              <a:ext cx="1516395" cy="583358"/>
            </a:xfrm>
            <a:custGeom>
              <a:rect b="b" l="l" r="r" t="t"/>
              <a:pathLst>
                <a:path extrusionOk="0" h="8323" w="21635">
                  <a:moveTo>
                    <a:pt x="10370" y="0"/>
                  </a:moveTo>
                  <a:cubicBezTo>
                    <a:pt x="9397" y="0"/>
                    <a:pt x="8349" y="76"/>
                    <a:pt x="7221" y="245"/>
                  </a:cubicBezTo>
                  <a:cubicBezTo>
                    <a:pt x="5009" y="577"/>
                    <a:pt x="3400" y="675"/>
                    <a:pt x="2270" y="675"/>
                  </a:cubicBezTo>
                  <a:cubicBezTo>
                    <a:pt x="633" y="675"/>
                    <a:pt x="1" y="469"/>
                    <a:pt x="1" y="469"/>
                  </a:cubicBezTo>
                  <a:lnTo>
                    <a:pt x="1" y="469"/>
                  </a:lnTo>
                  <a:cubicBezTo>
                    <a:pt x="3049" y="3972"/>
                    <a:pt x="8056" y="8322"/>
                    <a:pt x="13945" y="8322"/>
                  </a:cubicBezTo>
                  <a:cubicBezTo>
                    <a:pt x="16383" y="8322"/>
                    <a:pt x="18971" y="7577"/>
                    <a:pt x="21635" y="5717"/>
                  </a:cubicBezTo>
                  <a:cubicBezTo>
                    <a:pt x="21635" y="5717"/>
                    <a:pt x="18821" y="0"/>
                    <a:pt x="10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8" name="Google Shape;4848;p55"/>
            <p:cNvSpPr/>
            <p:nvPr/>
          </p:nvSpPr>
          <p:spPr>
            <a:xfrm>
              <a:off x="5988201" y="1139355"/>
              <a:ext cx="1475182" cy="404138"/>
            </a:xfrm>
            <a:custGeom>
              <a:rect b="b" l="l" r="r" t="t"/>
              <a:pathLst>
                <a:path extrusionOk="0" h="5766" w="21047">
                  <a:moveTo>
                    <a:pt x="9852" y="0"/>
                  </a:moveTo>
                  <a:cubicBezTo>
                    <a:pt x="8928" y="0"/>
                    <a:pt x="7879" y="56"/>
                    <a:pt x="6759" y="238"/>
                  </a:cubicBezTo>
                  <a:lnTo>
                    <a:pt x="6535" y="238"/>
                  </a:lnTo>
                  <a:cubicBezTo>
                    <a:pt x="6410" y="294"/>
                    <a:pt x="6242" y="294"/>
                    <a:pt x="6130" y="294"/>
                  </a:cubicBezTo>
                  <a:cubicBezTo>
                    <a:pt x="6298" y="868"/>
                    <a:pt x="6410" y="1400"/>
                    <a:pt x="6535" y="1861"/>
                  </a:cubicBezTo>
                  <a:cubicBezTo>
                    <a:pt x="7585" y="1805"/>
                    <a:pt x="8579" y="1637"/>
                    <a:pt x="9628" y="1568"/>
                  </a:cubicBezTo>
                  <a:cubicBezTo>
                    <a:pt x="10034" y="1568"/>
                    <a:pt x="10440" y="1512"/>
                    <a:pt x="10789" y="1512"/>
                  </a:cubicBezTo>
                  <a:lnTo>
                    <a:pt x="10845" y="1512"/>
                  </a:lnTo>
                  <a:cubicBezTo>
                    <a:pt x="10678" y="1050"/>
                    <a:pt x="10496" y="462"/>
                    <a:pt x="10202" y="0"/>
                  </a:cubicBezTo>
                  <a:close/>
                  <a:moveTo>
                    <a:pt x="5836" y="350"/>
                  </a:moveTo>
                  <a:cubicBezTo>
                    <a:pt x="4087" y="588"/>
                    <a:pt x="2743" y="644"/>
                    <a:pt x="1750" y="644"/>
                  </a:cubicBezTo>
                  <a:cubicBezTo>
                    <a:pt x="938" y="644"/>
                    <a:pt x="350" y="588"/>
                    <a:pt x="1" y="518"/>
                  </a:cubicBezTo>
                  <a:lnTo>
                    <a:pt x="1" y="518"/>
                  </a:lnTo>
                  <a:cubicBezTo>
                    <a:pt x="294" y="756"/>
                    <a:pt x="756" y="994"/>
                    <a:pt x="1344" y="1344"/>
                  </a:cubicBezTo>
                  <a:cubicBezTo>
                    <a:pt x="2449" y="1693"/>
                    <a:pt x="3611" y="1861"/>
                    <a:pt x="4786" y="1917"/>
                  </a:cubicBezTo>
                  <a:lnTo>
                    <a:pt x="5136" y="1917"/>
                  </a:lnTo>
                  <a:cubicBezTo>
                    <a:pt x="5486" y="1917"/>
                    <a:pt x="5892" y="1917"/>
                    <a:pt x="6242" y="1861"/>
                  </a:cubicBezTo>
                  <a:cubicBezTo>
                    <a:pt x="6186" y="1400"/>
                    <a:pt x="6004" y="868"/>
                    <a:pt x="5836" y="350"/>
                  </a:cubicBezTo>
                  <a:close/>
                  <a:moveTo>
                    <a:pt x="10552" y="0"/>
                  </a:moveTo>
                  <a:cubicBezTo>
                    <a:pt x="10789" y="518"/>
                    <a:pt x="10957" y="1050"/>
                    <a:pt x="11139" y="1568"/>
                  </a:cubicBezTo>
                  <a:cubicBezTo>
                    <a:pt x="12651" y="1568"/>
                    <a:pt x="14106" y="1805"/>
                    <a:pt x="15505" y="2267"/>
                  </a:cubicBezTo>
                  <a:cubicBezTo>
                    <a:pt x="15393" y="1749"/>
                    <a:pt x="15225" y="1288"/>
                    <a:pt x="14931" y="756"/>
                  </a:cubicBezTo>
                  <a:cubicBezTo>
                    <a:pt x="13700" y="350"/>
                    <a:pt x="12245" y="56"/>
                    <a:pt x="10552" y="0"/>
                  </a:cubicBezTo>
                  <a:close/>
                  <a:moveTo>
                    <a:pt x="15337" y="938"/>
                  </a:moveTo>
                  <a:lnTo>
                    <a:pt x="15337" y="938"/>
                  </a:lnTo>
                  <a:cubicBezTo>
                    <a:pt x="15575" y="1400"/>
                    <a:pt x="15743" y="1917"/>
                    <a:pt x="15855" y="2393"/>
                  </a:cubicBezTo>
                  <a:cubicBezTo>
                    <a:pt x="16681" y="2743"/>
                    <a:pt x="17492" y="3149"/>
                    <a:pt x="18192" y="3667"/>
                  </a:cubicBezTo>
                  <a:cubicBezTo>
                    <a:pt x="19004" y="4254"/>
                    <a:pt x="19647" y="4954"/>
                    <a:pt x="20235" y="5766"/>
                  </a:cubicBezTo>
                  <a:cubicBezTo>
                    <a:pt x="20529" y="5654"/>
                    <a:pt x="20823" y="5598"/>
                    <a:pt x="21047" y="5542"/>
                  </a:cubicBezTo>
                  <a:cubicBezTo>
                    <a:pt x="20641" y="4842"/>
                    <a:pt x="19004" y="2267"/>
                    <a:pt x="15337" y="938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9" name="Google Shape;4849;p55"/>
            <p:cNvSpPr/>
            <p:nvPr/>
          </p:nvSpPr>
          <p:spPr>
            <a:xfrm>
              <a:off x="7427027" y="1560108"/>
              <a:ext cx="7920" cy="7920"/>
            </a:xfrm>
            <a:custGeom>
              <a:rect b="b" l="l" r="r" t="t"/>
              <a:pathLst>
                <a:path extrusionOk="0" h="113" w="113">
                  <a:moveTo>
                    <a:pt x="113" y="0"/>
                  </a:moveTo>
                  <a:cubicBezTo>
                    <a:pt x="57" y="0"/>
                    <a:pt x="1" y="56"/>
                    <a:pt x="1" y="56"/>
                  </a:cubicBezTo>
                  <a:lnTo>
                    <a:pt x="1" y="112"/>
                  </a:lnTo>
                  <a:cubicBezTo>
                    <a:pt x="57" y="56"/>
                    <a:pt x="113" y="56"/>
                    <a:pt x="113" y="0"/>
                  </a:cubicBezTo>
                  <a:close/>
                </a:path>
              </a:pathLst>
            </a:custGeom>
            <a:solidFill>
              <a:srgbClr val="2AA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0" name="Google Shape;4850;p55"/>
            <p:cNvSpPr/>
            <p:nvPr/>
          </p:nvSpPr>
          <p:spPr>
            <a:xfrm>
              <a:off x="7427027" y="1560108"/>
              <a:ext cx="7920" cy="3995"/>
            </a:xfrm>
            <a:custGeom>
              <a:rect b="b" l="l" r="r" t="t"/>
              <a:pathLst>
                <a:path extrusionOk="0" h="57" w="113">
                  <a:moveTo>
                    <a:pt x="113" y="0"/>
                  </a:moveTo>
                  <a:cubicBezTo>
                    <a:pt x="57" y="0"/>
                    <a:pt x="1" y="56"/>
                    <a:pt x="1" y="56"/>
                  </a:cubicBezTo>
                  <a:lnTo>
                    <a:pt x="1" y="56"/>
                  </a:lnTo>
                  <a:cubicBezTo>
                    <a:pt x="1" y="56"/>
                    <a:pt x="57" y="0"/>
                    <a:pt x="113" y="0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1" name="Google Shape;4851;p55"/>
            <p:cNvSpPr/>
            <p:nvPr/>
          </p:nvSpPr>
          <p:spPr>
            <a:xfrm>
              <a:off x="7406420" y="1527727"/>
              <a:ext cx="65814" cy="36377"/>
            </a:xfrm>
            <a:custGeom>
              <a:rect b="b" l="l" r="r" t="t"/>
              <a:pathLst>
                <a:path extrusionOk="0" h="519" w="939">
                  <a:moveTo>
                    <a:pt x="813" y="1"/>
                  </a:moveTo>
                  <a:cubicBezTo>
                    <a:pt x="589" y="57"/>
                    <a:pt x="295" y="113"/>
                    <a:pt x="1" y="225"/>
                  </a:cubicBezTo>
                  <a:cubicBezTo>
                    <a:pt x="113" y="294"/>
                    <a:pt x="169" y="406"/>
                    <a:pt x="295" y="518"/>
                  </a:cubicBezTo>
                  <a:cubicBezTo>
                    <a:pt x="295" y="518"/>
                    <a:pt x="351" y="462"/>
                    <a:pt x="407" y="462"/>
                  </a:cubicBezTo>
                  <a:cubicBezTo>
                    <a:pt x="589" y="350"/>
                    <a:pt x="757" y="225"/>
                    <a:pt x="939" y="169"/>
                  </a:cubicBezTo>
                  <a:cubicBezTo>
                    <a:pt x="939" y="169"/>
                    <a:pt x="869" y="57"/>
                    <a:pt x="813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52" name="Google Shape;4852;p55"/>
            <p:cNvGrpSpPr/>
            <p:nvPr/>
          </p:nvGrpSpPr>
          <p:grpSpPr>
            <a:xfrm>
              <a:off x="7149126" y="2757674"/>
              <a:ext cx="1091735" cy="1033834"/>
              <a:chOff x="6662293" y="2937362"/>
              <a:chExt cx="1157235" cy="1095860"/>
            </a:xfrm>
          </p:grpSpPr>
          <p:sp>
            <p:nvSpPr>
              <p:cNvPr id="4853" name="Google Shape;4853;p55"/>
              <p:cNvSpPr/>
              <p:nvPr/>
            </p:nvSpPr>
            <p:spPr>
              <a:xfrm>
                <a:off x="7805932" y="3257577"/>
                <a:ext cx="74" cy="4235"/>
              </a:xfrm>
              <a:custGeom>
                <a:rect b="b" l="l" r="r" t="t"/>
                <a:pathLst>
                  <a:path extrusionOk="0" h="57" w="1">
                    <a:moveTo>
                      <a:pt x="0" y="56"/>
                    </a:move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  <a:moveTo>
                      <a:pt x="0" y="56"/>
                    </a:move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  <a:moveTo>
                      <a:pt x="0" y="56"/>
                    </a:moveTo>
                    <a:lnTo>
                      <a:pt x="0" y="56"/>
                    </a:lnTo>
                    <a:lnTo>
                      <a:pt x="0" y="5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4" name="Google Shape;4854;p55"/>
              <p:cNvSpPr/>
              <p:nvPr/>
            </p:nvSpPr>
            <p:spPr>
              <a:xfrm>
                <a:off x="7411866" y="3916653"/>
                <a:ext cx="91606" cy="56241"/>
              </a:xfrm>
              <a:custGeom>
                <a:rect b="b" l="l" r="r" t="t"/>
                <a:pathLst>
                  <a:path extrusionOk="0" h="757" w="1233">
                    <a:moveTo>
                      <a:pt x="827" y="1"/>
                    </a:moveTo>
                    <a:cubicBezTo>
                      <a:pt x="757" y="1"/>
                      <a:pt x="645" y="57"/>
                      <a:pt x="533" y="57"/>
                    </a:cubicBezTo>
                    <a:cubicBezTo>
                      <a:pt x="239" y="169"/>
                      <a:pt x="1" y="407"/>
                      <a:pt x="127" y="575"/>
                    </a:cubicBezTo>
                    <a:cubicBezTo>
                      <a:pt x="127" y="701"/>
                      <a:pt x="239" y="757"/>
                      <a:pt x="407" y="757"/>
                    </a:cubicBezTo>
                    <a:cubicBezTo>
                      <a:pt x="533" y="757"/>
                      <a:pt x="645" y="757"/>
                      <a:pt x="757" y="701"/>
                    </a:cubicBezTo>
                    <a:cubicBezTo>
                      <a:pt x="1050" y="575"/>
                      <a:pt x="1232" y="351"/>
                      <a:pt x="1176" y="169"/>
                    </a:cubicBezTo>
                    <a:cubicBezTo>
                      <a:pt x="1176" y="57"/>
                      <a:pt x="994" y="1"/>
                      <a:pt x="8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5" name="Google Shape;4855;p55"/>
              <p:cNvSpPr/>
              <p:nvPr/>
            </p:nvSpPr>
            <p:spPr>
              <a:xfrm>
                <a:off x="7693671" y="3313670"/>
                <a:ext cx="47846" cy="35439"/>
              </a:xfrm>
              <a:custGeom>
                <a:rect b="b" l="l" r="r" t="t"/>
                <a:pathLst>
                  <a:path extrusionOk="0" h="477" w="644">
                    <a:moveTo>
                      <a:pt x="294" y="1"/>
                    </a:moveTo>
                    <a:lnTo>
                      <a:pt x="238" y="71"/>
                    </a:lnTo>
                    <a:cubicBezTo>
                      <a:pt x="0" y="127"/>
                      <a:pt x="112" y="477"/>
                      <a:pt x="294" y="477"/>
                    </a:cubicBezTo>
                    <a:lnTo>
                      <a:pt x="406" y="477"/>
                    </a:lnTo>
                    <a:cubicBezTo>
                      <a:pt x="644" y="351"/>
                      <a:pt x="532" y="1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6" name="Google Shape;4856;p55"/>
              <p:cNvSpPr/>
              <p:nvPr/>
            </p:nvSpPr>
            <p:spPr>
              <a:xfrm>
                <a:off x="7711279" y="3656767"/>
                <a:ext cx="42720" cy="34399"/>
              </a:xfrm>
              <a:custGeom>
                <a:rect b="b" l="l" r="r" t="t"/>
                <a:pathLst>
                  <a:path extrusionOk="0" h="463" w="575">
                    <a:moveTo>
                      <a:pt x="295" y="1"/>
                    </a:moveTo>
                    <a:cubicBezTo>
                      <a:pt x="1" y="57"/>
                      <a:pt x="57" y="462"/>
                      <a:pt x="295" y="462"/>
                    </a:cubicBezTo>
                    <a:cubicBezTo>
                      <a:pt x="575" y="406"/>
                      <a:pt x="575" y="1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7" name="Google Shape;4857;p55"/>
              <p:cNvSpPr/>
              <p:nvPr/>
            </p:nvSpPr>
            <p:spPr>
              <a:xfrm>
                <a:off x="7317287" y="3890724"/>
                <a:ext cx="42720" cy="30164"/>
              </a:xfrm>
              <a:custGeom>
                <a:rect b="b" l="l" r="r" t="t"/>
                <a:pathLst>
                  <a:path extrusionOk="0" h="406" w="575">
                    <a:moveTo>
                      <a:pt x="280" y="0"/>
                    </a:moveTo>
                    <a:cubicBezTo>
                      <a:pt x="1" y="0"/>
                      <a:pt x="56" y="406"/>
                      <a:pt x="280" y="406"/>
                    </a:cubicBezTo>
                    <a:lnTo>
                      <a:pt x="350" y="406"/>
                    </a:lnTo>
                    <a:cubicBezTo>
                      <a:pt x="574" y="406"/>
                      <a:pt x="574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8" name="Google Shape;4858;p55"/>
              <p:cNvSpPr/>
              <p:nvPr/>
            </p:nvSpPr>
            <p:spPr>
              <a:xfrm>
                <a:off x="7611500" y="3231573"/>
                <a:ext cx="4235" cy="13596"/>
              </a:xfrm>
              <a:custGeom>
                <a:rect b="b" l="l" r="r" t="t"/>
                <a:pathLst>
                  <a:path extrusionOk="0" h="183" w="57">
                    <a:moveTo>
                      <a:pt x="57" y="0"/>
                    </a:moveTo>
                    <a:cubicBezTo>
                      <a:pt x="1" y="0"/>
                      <a:pt x="1" y="126"/>
                      <a:pt x="57" y="182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9" name="Google Shape;4859;p55"/>
              <p:cNvSpPr/>
              <p:nvPr/>
            </p:nvSpPr>
            <p:spPr>
              <a:xfrm>
                <a:off x="7615660" y="3227413"/>
                <a:ext cx="21917" cy="21917"/>
              </a:xfrm>
              <a:custGeom>
                <a:rect b="b" l="l" r="r" t="t"/>
                <a:pathLst>
                  <a:path extrusionOk="0" h="295" w="295">
                    <a:moveTo>
                      <a:pt x="57" y="0"/>
                    </a:moveTo>
                    <a:cubicBezTo>
                      <a:pt x="57" y="0"/>
                      <a:pt x="57" y="56"/>
                      <a:pt x="1" y="56"/>
                    </a:cubicBezTo>
                    <a:lnTo>
                      <a:pt x="1" y="238"/>
                    </a:lnTo>
                    <a:cubicBezTo>
                      <a:pt x="1" y="294"/>
                      <a:pt x="57" y="294"/>
                      <a:pt x="113" y="294"/>
                    </a:cubicBezTo>
                    <a:lnTo>
                      <a:pt x="183" y="294"/>
                    </a:lnTo>
                    <a:cubicBezTo>
                      <a:pt x="294" y="238"/>
                      <a:pt x="23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0" name="Google Shape;4860;p55"/>
              <p:cNvSpPr/>
              <p:nvPr/>
            </p:nvSpPr>
            <p:spPr>
              <a:xfrm>
                <a:off x="7745604" y="3240934"/>
                <a:ext cx="30238" cy="20877"/>
              </a:xfrm>
              <a:custGeom>
                <a:rect b="b" l="l" r="r" t="t"/>
                <a:pathLst>
                  <a:path extrusionOk="0" h="281" w="407">
                    <a:moveTo>
                      <a:pt x="113" y="0"/>
                    </a:moveTo>
                    <a:cubicBezTo>
                      <a:pt x="1" y="56"/>
                      <a:pt x="57" y="280"/>
                      <a:pt x="183" y="280"/>
                    </a:cubicBezTo>
                    <a:lnTo>
                      <a:pt x="239" y="280"/>
                    </a:lnTo>
                    <a:cubicBezTo>
                      <a:pt x="407" y="224"/>
                      <a:pt x="351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1" name="Google Shape;4861;p55"/>
              <p:cNvSpPr/>
              <p:nvPr/>
            </p:nvSpPr>
            <p:spPr>
              <a:xfrm>
                <a:off x="7619821" y="3604760"/>
                <a:ext cx="30238" cy="20877"/>
              </a:xfrm>
              <a:custGeom>
                <a:rect b="b" l="l" r="r" t="t"/>
                <a:pathLst>
                  <a:path extrusionOk="0" h="281" w="407">
                    <a:moveTo>
                      <a:pt x="182" y="1"/>
                    </a:moveTo>
                    <a:cubicBezTo>
                      <a:pt x="1" y="1"/>
                      <a:pt x="1" y="281"/>
                      <a:pt x="182" y="281"/>
                    </a:cubicBezTo>
                    <a:lnTo>
                      <a:pt x="238" y="281"/>
                    </a:lnTo>
                    <a:cubicBezTo>
                      <a:pt x="406" y="225"/>
                      <a:pt x="350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2" name="Google Shape;4862;p55"/>
              <p:cNvSpPr/>
              <p:nvPr/>
            </p:nvSpPr>
            <p:spPr>
              <a:xfrm>
                <a:off x="7295444" y="3027780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69" y="1"/>
                    </a:moveTo>
                    <a:cubicBezTo>
                      <a:pt x="1" y="1"/>
                      <a:pt x="1" y="295"/>
                      <a:pt x="169" y="295"/>
                    </a:cubicBezTo>
                    <a:cubicBezTo>
                      <a:pt x="406" y="295"/>
                      <a:pt x="350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3" name="Google Shape;4863;p55"/>
              <p:cNvSpPr/>
              <p:nvPr/>
            </p:nvSpPr>
            <p:spPr>
              <a:xfrm>
                <a:off x="7675989" y="3513302"/>
                <a:ext cx="47846" cy="30238"/>
              </a:xfrm>
              <a:custGeom>
                <a:rect b="b" l="l" r="r" t="t"/>
                <a:pathLst>
                  <a:path extrusionOk="0" h="407" w="644">
                    <a:moveTo>
                      <a:pt x="238" y="1"/>
                    </a:moveTo>
                    <a:cubicBezTo>
                      <a:pt x="0" y="113"/>
                      <a:pt x="126" y="406"/>
                      <a:pt x="294" y="406"/>
                    </a:cubicBezTo>
                    <a:lnTo>
                      <a:pt x="420" y="406"/>
                    </a:lnTo>
                    <a:cubicBezTo>
                      <a:pt x="644" y="350"/>
                      <a:pt x="532" y="1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4" name="Google Shape;4864;p55"/>
              <p:cNvSpPr/>
              <p:nvPr/>
            </p:nvSpPr>
            <p:spPr>
              <a:xfrm>
                <a:off x="7503399" y="3015299"/>
                <a:ext cx="42720" cy="34399"/>
              </a:xfrm>
              <a:custGeom>
                <a:rect b="b" l="l" r="r" t="t"/>
                <a:pathLst>
                  <a:path extrusionOk="0" h="463" w="575">
                    <a:moveTo>
                      <a:pt x="294" y="1"/>
                    </a:moveTo>
                    <a:cubicBezTo>
                      <a:pt x="0" y="57"/>
                      <a:pt x="0" y="463"/>
                      <a:pt x="294" y="463"/>
                    </a:cubicBezTo>
                    <a:cubicBezTo>
                      <a:pt x="574" y="407"/>
                      <a:pt x="518" y="1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5" name="Google Shape;4865;p55"/>
              <p:cNvSpPr/>
              <p:nvPr/>
            </p:nvSpPr>
            <p:spPr>
              <a:xfrm>
                <a:off x="7615660" y="3413523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83" y="0"/>
                    </a:moveTo>
                    <a:cubicBezTo>
                      <a:pt x="1" y="56"/>
                      <a:pt x="57" y="294"/>
                      <a:pt x="238" y="294"/>
                    </a:cubicBezTo>
                    <a:lnTo>
                      <a:pt x="294" y="294"/>
                    </a:lnTo>
                    <a:cubicBezTo>
                      <a:pt x="406" y="238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6" name="Google Shape;4866;p55"/>
              <p:cNvSpPr/>
              <p:nvPr/>
            </p:nvSpPr>
            <p:spPr>
              <a:xfrm>
                <a:off x="7481556" y="3812713"/>
                <a:ext cx="30238" cy="20877"/>
              </a:xfrm>
              <a:custGeom>
                <a:rect b="b" l="l" r="r" t="t"/>
                <a:pathLst>
                  <a:path extrusionOk="0" h="281" w="407">
                    <a:moveTo>
                      <a:pt x="112" y="1"/>
                    </a:moveTo>
                    <a:cubicBezTo>
                      <a:pt x="0" y="57"/>
                      <a:pt x="56" y="280"/>
                      <a:pt x="168" y="280"/>
                    </a:cubicBezTo>
                    <a:lnTo>
                      <a:pt x="238" y="280"/>
                    </a:lnTo>
                    <a:cubicBezTo>
                      <a:pt x="406" y="225"/>
                      <a:pt x="350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7" name="Google Shape;4867;p55"/>
              <p:cNvSpPr/>
              <p:nvPr/>
            </p:nvSpPr>
            <p:spPr>
              <a:xfrm>
                <a:off x="6662293" y="3387520"/>
                <a:ext cx="35439" cy="21917"/>
              </a:xfrm>
              <a:custGeom>
                <a:rect b="b" l="l" r="r" t="t"/>
                <a:pathLst>
                  <a:path extrusionOk="0" h="295" w="477">
                    <a:moveTo>
                      <a:pt x="183" y="0"/>
                    </a:moveTo>
                    <a:cubicBezTo>
                      <a:pt x="1" y="56"/>
                      <a:pt x="127" y="294"/>
                      <a:pt x="239" y="294"/>
                    </a:cubicBezTo>
                    <a:lnTo>
                      <a:pt x="295" y="294"/>
                    </a:lnTo>
                    <a:cubicBezTo>
                      <a:pt x="476" y="238"/>
                      <a:pt x="35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8" name="Google Shape;4868;p55"/>
              <p:cNvSpPr/>
              <p:nvPr/>
            </p:nvSpPr>
            <p:spPr>
              <a:xfrm>
                <a:off x="7753925" y="3417684"/>
                <a:ext cx="31278" cy="21917"/>
              </a:xfrm>
              <a:custGeom>
                <a:rect b="b" l="l" r="r" t="t"/>
                <a:pathLst>
                  <a:path extrusionOk="0" h="295" w="421">
                    <a:moveTo>
                      <a:pt x="183" y="0"/>
                    </a:moveTo>
                    <a:cubicBezTo>
                      <a:pt x="1" y="126"/>
                      <a:pt x="71" y="294"/>
                      <a:pt x="183" y="294"/>
                    </a:cubicBezTo>
                    <a:lnTo>
                      <a:pt x="239" y="294"/>
                    </a:lnTo>
                    <a:cubicBezTo>
                      <a:pt x="420" y="238"/>
                      <a:pt x="35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9" name="Google Shape;4869;p55"/>
              <p:cNvSpPr/>
              <p:nvPr/>
            </p:nvSpPr>
            <p:spPr>
              <a:xfrm>
                <a:off x="7771608" y="3547627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238" y="0"/>
                    </a:moveTo>
                    <a:cubicBezTo>
                      <a:pt x="182" y="0"/>
                      <a:pt x="182" y="0"/>
                      <a:pt x="182" y="70"/>
                    </a:cubicBezTo>
                    <a:cubicBezTo>
                      <a:pt x="1" y="126"/>
                      <a:pt x="57" y="294"/>
                      <a:pt x="182" y="294"/>
                    </a:cubicBezTo>
                    <a:lnTo>
                      <a:pt x="238" y="294"/>
                    </a:lnTo>
                    <a:cubicBezTo>
                      <a:pt x="406" y="238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0" name="Google Shape;4870;p55"/>
              <p:cNvSpPr/>
              <p:nvPr/>
            </p:nvSpPr>
            <p:spPr>
              <a:xfrm>
                <a:off x="7597978" y="3738938"/>
                <a:ext cx="31278" cy="21843"/>
              </a:xfrm>
              <a:custGeom>
                <a:rect b="b" l="l" r="r" t="t"/>
                <a:pathLst>
                  <a:path extrusionOk="0" h="294" w="421">
                    <a:moveTo>
                      <a:pt x="183" y="0"/>
                    </a:moveTo>
                    <a:cubicBezTo>
                      <a:pt x="1" y="0"/>
                      <a:pt x="71" y="294"/>
                      <a:pt x="183" y="294"/>
                    </a:cubicBezTo>
                    <a:lnTo>
                      <a:pt x="239" y="294"/>
                    </a:lnTo>
                    <a:cubicBezTo>
                      <a:pt x="421" y="294"/>
                      <a:pt x="35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1" name="Google Shape;4871;p55"/>
              <p:cNvSpPr/>
              <p:nvPr/>
            </p:nvSpPr>
            <p:spPr>
              <a:xfrm>
                <a:off x="7095811" y="3994663"/>
                <a:ext cx="30238" cy="20877"/>
              </a:xfrm>
              <a:custGeom>
                <a:rect b="b" l="l" r="r" t="t"/>
                <a:pathLst>
                  <a:path extrusionOk="0" h="281" w="407">
                    <a:moveTo>
                      <a:pt x="183" y="0"/>
                    </a:moveTo>
                    <a:cubicBezTo>
                      <a:pt x="1" y="56"/>
                      <a:pt x="57" y="280"/>
                      <a:pt x="239" y="280"/>
                    </a:cubicBezTo>
                    <a:lnTo>
                      <a:pt x="295" y="280"/>
                    </a:lnTo>
                    <a:cubicBezTo>
                      <a:pt x="407" y="224"/>
                      <a:pt x="35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2" name="Google Shape;4872;p55"/>
              <p:cNvSpPr/>
              <p:nvPr/>
            </p:nvSpPr>
            <p:spPr>
              <a:xfrm>
                <a:off x="7615660" y="3089148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13" y="0"/>
                    </a:moveTo>
                    <a:cubicBezTo>
                      <a:pt x="1" y="56"/>
                      <a:pt x="57" y="294"/>
                      <a:pt x="183" y="294"/>
                    </a:cubicBezTo>
                    <a:lnTo>
                      <a:pt x="238" y="294"/>
                    </a:lnTo>
                    <a:cubicBezTo>
                      <a:pt x="406" y="224"/>
                      <a:pt x="350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3" name="Google Shape;4873;p55"/>
              <p:cNvSpPr/>
              <p:nvPr/>
            </p:nvSpPr>
            <p:spPr>
              <a:xfrm>
                <a:off x="7429549" y="2937362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69" y="0"/>
                    </a:moveTo>
                    <a:cubicBezTo>
                      <a:pt x="1" y="0"/>
                      <a:pt x="57" y="294"/>
                      <a:pt x="239" y="294"/>
                    </a:cubicBezTo>
                    <a:cubicBezTo>
                      <a:pt x="407" y="238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4" name="Google Shape;4874;p55"/>
              <p:cNvSpPr/>
              <p:nvPr/>
            </p:nvSpPr>
            <p:spPr>
              <a:xfrm>
                <a:off x="7681189" y="3145242"/>
                <a:ext cx="46806" cy="34399"/>
              </a:xfrm>
              <a:custGeom>
                <a:rect b="b" l="l" r="r" t="t"/>
                <a:pathLst>
                  <a:path extrusionOk="0" h="463" w="630">
                    <a:moveTo>
                      <a:pt x="350" y="1"/>
                    </a:moveTo>
                    <a:cubicBezTo>
                      <a:pt x="280" y="1"/>
                      <a:pt x="280" y="1"/>
                      <a:pt x="224" y="57"/>
                    </a:cubicBezTo>
                    <a:cubicBezTo>
                      <a:pt x="0" y="113"/>
                      <a:pt x="112" y="463"/>
                      <a:pt x="350" y="463"/>
                    </a:cubicBezTo>
                    <a:lnTo>
                      <a:pt x="406" y="463"/>
                    </a:lnTo>
                    <a:cubicBezTo>
                      <a:pt x="630" y="351"/>
                      <a:pt x="518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5" name="Google Shape;4875;p55"/>
              <p:cNvSpPr/>
              <p:nvPr/>
            </p:nvSpPr>
            <p:spPr>
              <a:xfrm>
                <a:off x="6827602" y="3738938"/>
                <a:ext cx="47920" cy="34324"/>
              </a:xfrm>
              <a:custGeom>
                <a:rect b="b" l="l" r="r" t="t"/>
                <a:pathLst>
                  <a:path extrusionOk="0" h="462" w="645">
                    <a:moveTo>
                      <a:pt x="350" y="0"/>
                    </a:moveTo>
                    <a:cubicBezTo>
                      <a:pt x="295" y="0"/>
                      <a:pt x="295" y="0"/>
                      <a:pt x="225" y="56"/>
                    </a:cubicBezTo>
                    <a:cubicBezTo>
                      <a:pt x="1" y="112"/>
                      <a:pt x="113" y="462"/>
                      <a:pt x="295" y="462"/>
                    </a:cubicBezTo>
                    <a:lnTo>
                      <a:pt x="406" y="462"/>
                    </a:lnTo>
                    <a:cubicBezTo>
                      <a:pt x="644" y="350"/>
                      <a:pt x="518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6" name="Google Shape;4876;p55"/>
              <p:cNvSpPr/>
              <p:nvPr/>
            </p:nvSpPr>
            <p:spPr>
              <a:xfrm>
                <a:off x="6948185" y="3833516"/>
                <a:ext cx="31278" cy="21917"/>
              </a:xfrm>
              <a:custGeom>
                <a:rect b="b" l="l" r="r" t="t"/>
                <a:pathLst>
                  <a:path extrusionOk="0" h="295" w="421">
                    <a:moveTo>
                      <a:pt x="127" y="0"/>
                    </a:moveTo>
                    <a:cubicBezTo>
                      <a:pt x="1" y="70"/>
                      <a:pt x="71" y="294"/>
                      <a:pt x="183" y="294"/>
                    </a:cubicBezTo>
                    <a:cubicBezTo>
                      <a:pt x="239" y="294"/>
                      <a:pt x="239" y="294"/>
                      <a:pt x="239" y="238"/>
                    </a:cubicBezTo>
                    <a:cubicBezTo>
                      <a:pt x="421" y="182"/>
                      <a:pt x="351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7" name="Google Shape;4877;p55"/>
              <p:cNvSpPr/>
              <p:nvPr/>
            </p:nvSpPr>
            <p:spPr>
              <a:xfrm>
                <a:off x="7043878" y="3868881"/>
                <a:ext cx="30238" cy="8395"/>
              </a:xfrm>
              <a:custGeom>
                <a:rect b="b" l="l" r="r" t="t"/>
                <a:pathLst>
                  <a:path extrusionOk="0" h="113" w="407">
                    <a:moveTo>
                      <a:pt x="112" y="0"/>
                    </a:moveTo>
                    <a:cubicBezTo>
                      <a:pt x="56" y="0"/>
                      <a:pt x="56" y="56"/>
                      <a:pt x="0" y="112"/>
                    </a:cubicBezTo>
                    <a:lnTo>
                      <a:pt x="406" y="112"/>
                    </a:lnTo>
                    <a:cubicBezTo>
                      <a:pt x="406" y="56"/>
                      <a:pt x="294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8" name="Google Shape;4878;p55"/>
              <p:cNvSpPr/>
              <p:nvPr/>
            </p:nvSpPr>
            <p:spPr>
              <a:xfrm>
                <a:off x="7039717" y="3877202"/>
                <a:ext cx="38559" cy="21917"/>
              </a:xfrm>
              <a:custGeom>
                <a:rect b="b" l="l" r="r" t="t"/>
                <a:pathLst>
                  <a:path extrusionOk="0" h="295" w="519">
                    <a:moveTo>
                      <a:pt x="56" y="0"/>
                    </a:moveTo>
                    <a:cubicBezTo>
                      <a:pt x="0" y="112"/>
                      <a:pt x="112" y="294"/>
                      <a:pt x="294" y="294"/>
                    </a:cubicBezTo>
                    <a:lnTo>
                      <a:pt x="350" y="294"/>
                    </a:lnTo>
                    <a:cubicBezTo>
                      <a:pt x="462" y="238"/>
                      <a:pt x="518" y="112"/>
                      <a:pt x="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9" name="Google Shape;4879;p55"/>
              <p:cNvSpPr/>
              <p:nvPr/>
            </p:nvSpPr>
            <p:spPr>
              <a:xfrm>
                <a:off x="7234150" y="4002984"/>
                <a:ext cx="47846" cy="30238"/>
              </a:xfrm>
              <a:custGeom>
                <a:rect b="b" l="l" r="r" t="t"/>
                <a:pathLst>
                  <a:path extrusionOk="0" h="407" w="644">
                    <a:moveTo>
                      <a:pt x="238" y="0"/>
                    </a:moveTo>
                    <a:cubicBezTo>
                      <a:pt x="0" y="112"/>
                      <a:pt x="126" y="406"/>
                      <a:pt x="294" y="406"/>
                    </a:cubicBezTo>
                    <a:lnTo>
                      <a:pt x="420" y="406"/>
                    </a:lnTo>
                    <a:cubicBezTo>
                      <a:pt x="644" y="350"/>
                      <a:pt x="532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0" name="Google Shape;4880;p55"/>
              <p:cNvSpPr/>
              <p:nvPr/>
            </p:nvSpPr>
            <p:spPr>
              <a:xfrm>
                <a:off x="6853606" y="3868881"/>
                <a:ext cx="34399" cy="34399"/>
              </a:xfrm>
              <a:custGeom>
                <a:rect b="b" l="l" r="r" t="t"/>
                <a:pathLst>
                  <a:path extrusionOk="0" h="463" w="463">
                    <a:moveTo>
                      <a:pt x="168" y="0"/>
                    </a:moveTo>
                    <a:cubicBezTo>
                      <a:pt x="112" y="0"/>
                      <a:pt x="112" y="0"/>
                      <a:pt x="56" y="56"/>
                    </a:cubicBezTo>
                    <a:lnTo>
                      <a:pt x="0" y="56"/>
                    </a:lnTo>
                    <a:cubicBezTo>
                      <a:pt x="56" y="168"/>
                      <a:pt x="112" y="350"/>
                      <a:pt x="168" y="462"/>
                    </a:cubicBezTo>
                    <a:lnTo>
                      <a:pt x="224" y="406"/>
                    </a:lnTo>
                    <a:cubicBezTo>
                      <a:pt x="462" y="350"/>
                      <a:pt x="350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1" name="Google Shape;4881;p55"/>
              <p:cNvSpPr/>
              <p:nvPr/>
            </p:nvSpPr>
            <p:spPr>
              <a:xfrm>
                <a:off x="6757987" y="3630763"/>
                <a:ext cx="30164" cy="20877"/>
              </a:xfrm>
              <a:custGeom>
                <a:rect b="b" l="l" r="r" t="t"/>
                <a:pathLst>
                  <a:path extrusionOk="0" h="281" w="406">
                    <a:moveTo>
                      <a:pt x="112" y="1"/>
                    </a:moveTo>
                    <a:cubicBezTo>
                      <a:pt x="0" y="57"/>
                      <a:pt x="56" y="281"/>
                      <a:pt x="182" y="281"/>
                    </a:cubicBezTo>
                    <a:lnTo>
                      <a:pt x="238" y="281"/>
                    </a:lnTo>
                    <a:cubicBezTo>
                      <a:pt x="406" y="225"/>
                      <a:pt x="350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2" name="Google Shape;4882;p55"/>
              <p:cNvSpPr/>
              <p:nvPr/>
            </p:nvSpPr>
            <p:spPr>
              <a:xfrm>
                <a:off x="7489877" y="3149402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82" y="1"/>
                    </a:moveTo>
                    <a:cubicBezTo>
                      <a:pt x="0" y="57"/>
                      <a:pt x="56" y="295"/>
                      <a:pt x="238" y="295"/>
                    </a:cubicBezTo>
                    <a:cubicBezTo>
                      <a:pt x="238" y="295"/>
                      <a:pt x="238" y="239"/>
                      <a:pt x="294" y="239"/>
                    </a:cubicBezTo>
                    <a:cubicBezTo>
                      <a:pt x="406" y="183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3" name="Google Shape;4883;p55"/>
              <p:cNvSpPr/>
              <p:nvPr/>
            </p:nvSpPr>
            <p:spPr>
              <a:xfrm>
                <a:off x="6662293" y="3604760"/>
                <a:ext cx="31278" cy="20877"/>
              </a:xfrm>
              <a:custGeom>
                <a:rect b="b" l="l" r="r" t="t"/>
                <a:pathLst>
                  <a:path extrusionOk="0" h="281" w="421">
                    <a:moveTo>
                      <a:pt x="183" y="1"/>
                    </a:moveTo>
                    <a:cubicBezTo>
                      <a:pt x="1" y="57"/>
                      <a:pt x="71" y="281"/>
                      <a:pt x="239" y="281"/>
                    </a:cubicBezTo>
                    <a:lnTo>
                      <a:pt x="295" y="281"/>
                    </a:lnTo>
                    <a:cubicBezTo>
                      <a:pt x="421" y="225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4" name="Google Shape;4884;p55"/>
              <p:cNvSpPr/>
              <p:nvPr/>
            </p:nvSpPr>
            <p:spPr>
              <a:xfrm>
                <a:off x="7551246" y="3327191"/>
                <a:ext cx="16642" cy="12556"/>
              </a:xfrm>
              <a:custGeom>
                <a:rect b="b" l="l" r="r" t="t"/>
                <a:pathLst>
                  <a:path extrusionOk="0" h="169" w="224">
                    <a:moveTo>
                      <a:pt x="112" y="1"/>
                    </a:moveTo>
                    <a:cubicBezTo>
                      <a:pt x="0" y="57"/>
                      <a:pt x="56" y="169"/>
                      <a:pt x="112" y="169"/>
                    </a:cubicBezTo>
                    <a:lnTo>
                      <a:pt x="168" y="169"/>
                    </a:lnTo>
                    <a:cubicBezTo>
                      <a:pt x="224" y="113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5" name="Google Shape;4885;p55"/>
              <p:cNvSpPr/>
              <p:nvPr/>
            </p:nvSpPr>
            <p:spPr>
              <a:xfrm>
                <a:off x="7269441" y="3509141"/>
                <a:ext cx="16716" cy="12556"/>
              </a:xfrm>
              <a:custGeom>
                <a:rect b="b" l="l" r="r" t="t"/>
                <a:pathLst>
                  <a:path extrusionOk="0" h="169" w="225">
                    <a:moveTo>
                      <a:pt x="57" y="1"/>
                    </a:moveTo>
                    <a:cubicBezTo>
                      <a:pt x="1" y="57"/>
                      <a:pt x="1" y="169"/>
                      <a:pt x="113" y="169"/>
                    </a:cubicBezTo>
                    <a:cubicBezTo>
                      <a:pt x="225" y="169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6" name="Google Shape;4886;p55"/>
              <p:cNvSpPr/>
              <p:nvPr/>
            </p:nvSpPr>
            <p:spPr>
              <a:xfrm>
                <a:off x="7091650" y="3712934"/>
                <a:ext cx="17757" cy="12556"/>
              </a:xfrm>
              <a:custGeom>
                <a:rect b="b" l="l" r="r" t="t"/>
                <a:pathLst>
                  <a:path extrusionOk="0" h="169" w="239">
                    <a:moveTo>
                      <a:pt x="113" y="0"/>
                    </a:moveTo>
                    <a:cubicBezTo>
                      <a:pt x="1" y="56"/>
                      <a:pt x="57" y="168"/>
                      <a:pt x="113" y="168"/>
                    </a:cubicBezTo>
                    <a:lnTo>
                      <a:pt x="169" y="168"/>
                    </a:lnTo>
                    <a:cubicBezTo>
                      <a:pt x="239" y="112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7" name="Google Shape;4887;p55"/>
              <p:cNvSpPr/>
              <p:nvPr/>
            </p:nvSpPr>
            <p:spPr>
              <a:xfrm>
                <a:off x="7217508" y="3209730"/>
                <a:ext cx="16716" cy="13596"/>
              </a:xfrm>
              <a:custGeom>
                <a:rect b="b" l="l" r="r" t="t"/>
                <a:pathLst>
                  <a:path extrusionOk="0" h="183" w="225">
                    <a:moveTo>
                      <a:pt x="56" y="1"/>
                    </a:moveTo>
                    <a:cubicBezTo>
                      <a:pt x="0" y="70"/>
                      <a:pt x="0" y="182"/>
                      <a:pt x="112" y="182"/>
                    </a:cubicBezTo>
                    <a:cubicBezTo>
                      <a:pt x="224" y="126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8" name="Google Shape;4888;p55"/>
              <p:cNvSpPr/>
              <p:nvPr/>
            </p:nvSpPr>
            <p:spPr>
              <a:xfrm>
                <a:off x="7213347" y="3821034"/>
                <a:ext cx="16716" cy="12556"/>
              </a:xfrm>
              <a:custGeom>
                <a:rect b="b" l="l" r="r" t="t"/>
                <a:pathLst>
                  <a:path extrusionOk="0" h="169" w="225">
                    <a:moveTo>
                      <a:pt x="56" y="1"/>
                    </a:moveTo>
                    <a:cubicBezTo>
                      <a:pt x="0" y="1"/>
                      <a:pt x="0" y="168"/>
                      <a:pt x="112" y="168"/>
                    </a:cubicBezTo>
                    <a:cubicBezTo>
                      <a:pt x="224" y="113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9" name="Google Shape;4889;p55"/>
              <p:cNvSpPr/>
              <p:nvPr/>
            </p:nvSpPr>
            <p:spPr>
              <a:xfrm>
                <a:off x="7489877" y="3651566"/>
                <a:ext cx="21917" cy="13596"/>
              </a:xfrm>
              <a:custGeom>
                <a:rect b="b" l="l" r="r" t="t"/>
                <a:pathLst>
                  <a:path extrusionOk="0" h="183" w="295">
                    <a:moveTo>
                      <a:pt x="126" y="1"/>
                    </a:moveTo>
                    <a:cubicBezTo>
                      <a:pt x="0" y="1"/>
                      <a:pt x="56" y="183"/>
                      <a:pt x="182" y="183"/>
                    </a:cubicBezTo>
                    <a:cubicBezTo>
                      <a:pt x="294" y="127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0" name="Google Shape;4890;p55"/>
              <p:cNvSpPr/>
              <p:nvPr/>
            </p:nvSpPr>
            <p:spPr>
              <a:xfrm>
                <a:off x="7229990" y="3677570"/>
                <a:ext cx="21843" cy="13596"/>
              </a:xfrm>
              <a:custGeom>
                <a:rect b="b" l="l" r="r" t="t"/>
                <a:pathLst>
                  <a:path extrusionOk="0" h="183" w="294">
                    <a:moveTo>
                      <a:pt x="126" y="1"/>
                    </a:moveTo>
                    <a:cubicBezTo>
                      <a:pt x="0" y="70"/>
                      <a:pt x="56" y="182"/>
                      <a:pt x="126" y="182"/>
                    </a:cubicBezTo>
                    <a:lnTo>
                      <a:pt x="182" y="182"/>
                    </a:lnTo>
                    <a:cubicBezTo>
                      <a:pt x="294" y="182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1" name="Google Shape;4891;p55"/>
              <p:cNvSpPr/>
              <p:nvPr/>
            </p:nvSpPr>
            <p:spPr>
              <a:xfrm>
                <a:off x="7338090" y="3699412"/>
                <a:ext cx="17757" cy="13596"/>
              </a:xfrm>
              <a:custGeom>
                <a:rect b="b" l="l" r="r" t="t"/>
                <a:pathLst>
                  <a:path extrusionOk="0" h="183" w="239">
                    <a:moveTo>
                      <a:pt x="70" y="0"/>
                    </a:moveTo>
                    <a:cubicBezTo>
                      <a:pt x="0" y="56"/>
                      <a:pt x="0" y="182"/>
                      <a:pt x="126" y="182"/>
                    </a:cubicBezTo>
                    <a:cubicBezTo>
                      <a:pt x="238" y="182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2" name="Google Shape;4892;p55"/>
              <p:cNvSpPr/>
              <p:nvPr/>
            </p:nvSpPr>
            <p:spPr>
              <a:xfrm>
                <a:off x="7403545" y="3526824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1" y="0"/>
                      <a:pt x="57" y="168"/>
                      <a:pt x="113" y="168"/>
                    </a:cubicBezTo>
                    <a:lnTo>
                      <a:pt x="169" y="168"/>
                    </a:lnTo>
                    <a:cubicBezTo>
                      <a:pt x="295" y="112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3" name="Google Shape;4893;p55"/>
              <p:cNvSpPr/>
              <p:nvPr/>
            </p:nvSpPr>
            <p:spPr>
              <a:xfrm>
                <a:off x="7395298" y="3313670"/>
                <a:ext cx="16642" cy="17757"/>
              </a:xfrm>
              <a:custGeom>
                <a:rect b="b" l="l" r="r" t="t"/>
                <a:pathLst>
                  <a:path extrusionOk="0" h="239" w="224">
                    <a:moveTo>
                      <a:pt x="112" y="1"/>
                    </a:moveTo>
                    <a:cubicBezTo>
                      <a:pt x="112" y="1"/>
                      <a:pt x="112" y="71"/>
                      <a:pt x="56" y="71"/>
                    </a:cubicBezTo>
                    <a:cubicBezTo>
                      <a:pt x="0" y="71"/>
                      <a:pt x="0" y="239"/>
                      <a:pt x="112" y="239"/>
                    </a:cubicBezTo>
                    <a:lnTo>
                      <a:pt x="168" y="239"/>
                    </a:lnTo>
                    <a:cubicBezTo>
                      <a:pt x="224" y="183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4" name="Google Shape;4894;p55"/>
              <p:cNvSpPr/>
              <p:nvPr/>
            </p:nvSpPr>
            <p:spPr>
              <a:xfrm>
                <a:off x="7447231" y="3405202"/>
                <a:ext cx="20877" cy="12556"/>
              </a:xfrm>
              <a:custGeom>
                <a:rect b="b" l="l" r="r" t="t"/>
                <a:pathLst>
                  <a:path extrusionOk="0" h="169" w="281">
                    <a:moveTo>
                      <a:pt x="113" y="0"/>
                    </a:moveTo>
                    <a:cubicBezTo>
                      <a:pt x="1" y="56"/>
                      <a:pt x="57" y="168"/>
                      <a:pt x="113" y="168"/>
                    </a:cubicBezTo>
                    <a:lnTo>
                      <a:pt x="169" y="168"/>
                    </a:lnTo>
                    <a:cubicBezTo>
                      <a:pt x="281" y="112"/>
                      <a:pt x="22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5" name="Google Shape;4895;p55"/>
              <p:cNvSpPr/>
              <p:nvPr/>
            </p:nvSpPr>
            <p:spPr>
              <a:xfrm>
                <a:off x="7143658" y="3049623"/>
                <a:ext cx="17757" cy="13596"/>
              </a:xfrm>
              <a:custGeom>
                <a:rect b="b" l="l" r="r" t="t"/>
                <a:pathLst>
                  <a:path extrusionOk="0" h="183" w="239">
                    <a:moveTo>
                      <a:pt x="57" y="1"/>
                    </a:moveTo>
                    <a:cubicBezTo>
                      <a:pt x="1" y="1"/>
                      <a:pt x="1" y="182"/>
                      <a:pt x="113" y="182"/>
                    </a:cubicBezTo>
                    <a:cubicBezTo>
                      <a:pt x="239" y="126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6" name="Google Shape;4896;p55"/>
              <p:cNvSpPr/>
              <p:nvPr/>
            </p:nvSpPr>
            <p:spPr>
              <a:xfrm>
                <a:off x="7801772" y="3349034"/>
                <a:ext cx="17757" cy="12556"/>
              </a:xfrm>
              <a:custGeom>
                <a:rect b="b" l="l" r="r" t="t"/>
                <a:pathLst>
                  <a:path extrusionOk="0" h="169" w="239">
                    <a:moveTo>
                      <a:pt x="56" y="1"/>
                    </a:moveTo>
                    <a:cubicBezTo>
                      <a:pt x="0" y="57"/>
                      <a:pt x="56" y="169"/>
                      <a:pt x="126" y="169"/>
                    </a:cubicBezTo>
                    <a:lnTo>
                      <a:pt x="182" y="169"/>
                    </a:lnTo>
                    <a:cubicBezTo>
                      <a:pt x="238" y="169"/>
                      <a:pt x="238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7" name="Google Shape;4897;p55"/>
              <p:cNvSpPr/>
              <p:nvPr/>
            </p:nvSpPr>
            <p:spPr>
              <a:xfrm>
                <a:off x="7589657" y="3851198"/>
                <a:ext cx="21917" cy="13596"/>
              </a:xfrm>
              <a:custGeom>
                <a:rect b="b" l="l" r="r" t="t"/>
                <a:pathLst>
                  <a:path extrusionOk="0" h="183" w="295">
                    <a:moveTo>
                      <a:pt x="113" y="0"/>
                    </a:moveTo>
                    <a:cubicBezTo>
                      <a:pt x="1" y="56"/>
                      <a:pt x="57" y="182"/>
                      <a:pt x="113" y="182"/>
                    </a:cubicBezTo>
                    <a:lnTo>
                      <a:pt x="183" y="182"/>
                    </a:lnTo>
                    <a:cubicBezTo>
                      <a:pt x="295" y="112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8" name="Google Shape;4898;p55"/>
              <p:cNvSpPr/>
              <p:nvPr/>
            </p:nvSpPr>
            <p:spPr>
              <a:xfrm>
                <a:off x="7421228" y="3023620"/>
                <a:ext cx="16716" cy="13596"/>
              </a:xfrm>
              <a:custGeom>
                <a:rect b="b" l="l" r="r" t="t"/>
                <a:pathLst>
                  <a:path extrusionOk="0" h="183" w="225">
                    <a:moveTo>
                      <a:pt x="57" y="1"/>
                    </a:moveTo>
                    <a:cubicBezTo>
                      <a:pt x="1" y="57"/>
                      <a:pt x="1" y="183"/>
                      <a:pt x="113" y="183"/>
                    </a:cubicBezTo>
                    <a:cubicBezTo>
                      <a:pt x="225" y="18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9" name="Google Shape;4899;p55"/>
              <p:cNvSpPr/>
              <p:nvPr/>
            </p:nvSpPr>
            <p:spPr>
              <a:xfrm>
                <a:off x="7351612" y="3179566"/>
                <a:ext cx="17757" cy="13596"/>
              </a:xfrm>
              <a:custGeom>
                <a:rect b="b" l="l" r="r" t="t"/>
                <a:pathLst>
                  <a:path extrusionOk="0" h="183" w="239">
                    <a:moveTo>
                      <a:pt x="56" y="1"/>
                    </a:moveTo>
                    <a:cubicBezTo>
                      <a:pt x="0" y="57"/>
                      <a:pt x="0" y="183"/>
                      <a:pt x="112" y="183"/>
                    </a:cubicBezTo>
                    <a:cubicBezTo>
                      <a:pt x="238" y="12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0" name="Google Shape;4900;p55"/>
              <p:cNvSpPr/>
              <p:nvPr/>
            </p:nvSpPr>
            <p:spPr>
              <a:xfrm>
                <a:off x="7143658" y="3301188"/>
                <a:ext cx="17757" cy="12556"/>
              </a:xfrm>
              <a:custGeom>
                <a:rect b="b" l="l" r="r" t="t"/>
                <a:pathLst>
                  <a:path extrusionOk="0" h="169" w="239">
                    <a:moveTo>
                      <a:pt x="113" y="1"/>
                    </a:moveTo>
                    <a:cubicBezTo>
                      <a:pt x="1" y="57"/>
                      <a:pt x="57" y="169"/>
                      <a:pt x="113" y="169"/>
                    </a:cubicBezTo>
                    <a:lnTo>
                      <a:pt x="169" y="169"/>
                    </a:lnTo>
                    <a:cubicBezTo>
                      <a:pt x="239" y="113"/>
                      <a:pt x="23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1" name="Google Shape;4901;p55"/>
              <p:cNvSpPr/>
              <p:nvPr/>
            </p:nvSpPr>
            <p:spPr>
              <a:xfrm>
                <a:off x="7234150" y="3365677"/>
                <a:ext cx="21843" cy="17757"/>
              </a:xfrm>
              <a:custGeom>
                <a:rect b="b" l="l" r="r" t="t"/>
                <a:pathLst>
                  <a:path extrusionOk="0" h="239" w="294">
                    <a:moveTo>
                      <a:pt x="182" y="1"/>
                    </a:moveTo>
                    <a:cubicBezTo>
                      <a:pt x="126" y="1"/>
                      <a:pt x="126" y="1"/>
                      <a:pt x="126" y="70"/>
                    </a:cubicBezTo>
                    <a:cubicBezTo>
                      <a:pt x="0" y="70"/>
                      <a:pt x="70" y="238"/>
                      <a:pt x="182" y="238"/>
                    </a:cubicBezTo>
                    <a:lnTo>
                      <a:pt x="182" y="182"/>
                    </a:lnTo>
                    <a:cubicBezTo>
                      <a:pt x="294" y="182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2" name="Google Shape;4902;p55"/>
              <p:cNvSpPr/>
              <p:nvPr/>
            </p:nvSpPr>
            <p:spPr>
              <a:xfrm>
                <a:off x="7135336" y="3431205"/>
                <a:ext cx="16716" cy="12482"/>
              </a:xfrm>
              <a:custGeom>
                <a:rect b="b" l="l" r="r" t="t"/>
                <a:pathLst>
                  <a:path extrusionOk="0" h="168" w="225">
                    <a:moveTo>
                      <a:pt x="113" y="0"/>
                    </a:moveTo>
                    <a:cubicBezTo>
                      <a:pt x="1" y="56"/>
                      <a:pt x="57" y="168"/>
                      <a:pt x="113" y="168"/>
                    </a:cubicBezTo>
                    <a:lnTo>
                      <a:pt x="169" y="168"/>
                    </a:lnTo>
                    <a:cubicBezTo>
                      <a:pt x="225" y="168"/>
                      <a:pt x="22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3" name="Google Shape;4903;p55"/>
              <p:cNvSpPr/>
              <p:nvPr/>
            </p:nvSpPr>
            <p:spPr>
              <a:xfrm>
                <a:off x="6931542" y="3131794"/>
                <a:ext cx="21917" cy="13522"/>
              </a:xfrm>
              <a:custGeom>
                <a:rect b="b" l="l" r="r" t="t"/>
                <a:pathLst>
                  <a:path extrusionOk="0" h="182" w="295">
                    <a:moveTo>
                      <a:pt x="113" y="0"/>
                    </a:moveTo>
                    <a:cubicBezTo>
                      <a:pt x="1" y="70"/>
                      <a:pt x="57" y="182"/>
                      <a:pt x="113" y="182"/>
                    </a:cubicBezTo>
                    <a:lnTo>
                      <a:pt x="169" y="182"/>
                    </a:lnTo>
                    <a:cubicBezTo>
                      <a:pt x="295" y="126"/>
                      <a:pt x="22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4" name="Google Shape;4904;p55"/>
              <p:cNvSpPr/>
              <p:nvPr/>
            </p:nvSpPr>
            <p:spPr>
              <a:xfrm>
                <a:off x="7109333" y="3561148"/>
                <a:ext cx="20877" cy="17757"/>
              </a:xfrm>
              <a:custGeom>
                <a:rect b="b" l="l" r="r" t="t"/>
                <a:pathLst>
                  <a:path extrusionOk="0" h="239" w="281">
                    <a:moveTo>
                      <a:pt x="113" y="0"/>
                    </a:moveTo>
                    <a:cubicBezTo>
                      <a:pt x="1" y="56"/>
                      <a:pt x="57" y="238"/>
                      <a:pt x="169" y="238"/>
                    </a:cubicBezTo>
                    <a:lnTo>
                      <a:pt x="169" y="168"/>
                    </a:lnTo>
                    <a:cubicBezTo>
                      <a:pt x="281" y="168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5" name="Google Shape;4905;p55"/>
              <p:cNvSpPr/>
              <p:nvPr/>
            </p:nvSpPr>
            <p:spPr>
              <a:xfrm>
                <a:off x="7009553" y="3214931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112" y="0"/>
                    </a:moveTo>
                    <a:cubicBezTo>
                      <a:pt x="0" y="56"/>
                      <a:pt x="56" y="168"/>
                      <a:pt x="112" y="168"/>
                    </a:cubicBezTo>
                    <a:lnTo>
                      <a:pt x="168" y="168"/>
                    </a:lnTo>
                    <a:cubicBezTo>
                      <a:pt x="294" y="112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6" name="Google Shape;4906;p55"/>
              <p:cNvSpPr/>
              <p:nvPr/>
            </p:nvSpPr>
            <p:spPr>
              <a:xfrm>
                <a:off x="7039717" y="3053784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168" y="1"/>
                    </a:moveTo>
                    <a:cubicBezTo>
                      <a:pt x="112" y="1"/>
                      <a:pt x="112" y="1"/>
                      <a:pt x="112" y="70"/>
                    </a:cubicBezTo>
                    <a:cubicBezTo>
                      <a:pt x="0" y="70"/>
                      <a:pt x="56" y="238"/>
                      <a:pt x="168" y="238"/>
                    </a:cubicBezTo>
                    <a:lnTo>
                      <a:pt x="168" y="182"/>
                    </a:lnTo>
                    <a:cubicBezTo>
                      <a:pt x="294" y="182"/>
                      <a:pt x="238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7" name="Google Shape;4907;p55"/>
              <p:cNvSpPr/>
              <p:nvPr/>
            </p:nvSpPr>
            <p:spPr>
              <a:xfrm>
                <a:off x="6918095" y="3582991"/>
                <a:ext cx="21843" cy="12556"/>
              </a:xfrm>
              <a:custGeom>
                <a:rect b="b" l="l" r="r" t="t"/>
                <a:pathLst>
                  <a:path extrusionOk="0" h="169" w="294">
                    <a:moveTo>
                      <a:pt x="126" y="0"/>
                    </a:moveTo>
                    <a:cubicBezTo>
                      <a:pt x="0" y="56"/>
                      <a:pt x="56" y="168"/>
                      <a:pt x="126" y="168"/>
                    </a:cubicBezTo>
                    <a:lnTo>
                      <a:pt x="182" y="168"/>
                    </a:lnTo>
                    <a:cubicBezTo>
                      <a:pt x="294" y="112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8" name="Google Shape;4908;p55"/>
              <p:cNvSpPr/>
              <p:nvPr/>
            </p:nvSpPr>
            <p:spPr>
              <a:xfrm>
                <a:off x="6835923" y="3257577"/>
                <a:ext cx="17757" cy="13596"/>
              </a:xfrm>
              <a:custGeom>
                <a:rect b="b" l="l" r="r" t="t"/>
                <a:pathLst>
                  <a:path extrusionOk="0" h="183" w="239">
                    <a:moveTo>
                      <a:pt x="113" y="0"/>
                    </a:moveTo>
                    <a:cubicBezTo>
                      <a:pt x="1" y="56"/>
                      <a:pt x="57" y="182"/>
                      <a:pt x="113" y="182"/>
                    </a:cubicBezTo>
                    <a:lnTo>
                      <a:pt x="183" y="182"/>
                    </a:lnTo>
                    <a:cubicBezTo>
                      <a:pt x="238" y="182"/>
                      <a:pt x="23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9" name="Google Shape;4909;p55"/>
              <p:cNvSpPr/>
              <p:nvPr/>
            </p:nvSpPr>
            <p:spPr>
              <a:xfrm>
                <a:off x="6801599" y="3535145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1" y="56"/>
                      <a:pt x="57" y="168"/>
                      <a:pt x="169" y="168"/>
                    </a:cubicBezTo>
                    <a:cubicBezTo>
                      <a:pt x="295" y="112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0" name="Google Shape;4910;p55"/>
              <p:cNvSpPr/>
              <p:nvPr/>
            </p:nvSpPr>
            <p:spPr>
              <a:xfrm>
                <a:off x="7338090" y="2937362"/>
                <a:ext cx="17757" cy="12556"/>
              </a:xfrm>
              <a:custGeom>
                <a:rect b="b" l="l" r="r" t="t"/>
                <a:pathLst>
                  <a:path extrusionOk="0" h="169" w="239">
                    <a:moveTo>
                      <a:pt x="70" y="0"/>
                    </a:moveTo>
                    <a:cubicBezTo>
                      <a:pt x="0" y="56"/>
                      <a:pt x="0" y="168"/>
                      <a:pt x="126" y="168"/>
                    </a:cubicBezTo>
                    <a:cubicBezTo>
                      <a:pt x="238" y="112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1" name="Google Shape;4911;p55"/>
              <p:cNvSpPr/>
              <p:nvPr/>
            </p:nvSpPr>
            <p:spPr>
              <a:xfrm>
                <a:off x="7031396" y="3365677"/>
                <a:ext cx="20877" cy="13596"/>
              </a:xfrm>
              <a:custGeom>
                <a:rect b="b" l="l" r="r" t="t"/>
                <a:pathLst>
                  <a:path extrusionOk="0" h="183" w="281">
                    <a:moveTo>
                      <a:pt x="112" y="1"/>
                    </a:moveTo>
                    <a:cubicBezTo>
                      <a:pt x="0" y="70"/>
                      <a:pt x="56" y="182"/>
                      <a:pt x="112" y="182"/>
                    </a:cubicBezTo>
                    <a:lnTo>
                      <a:pt x="168" y="182"/>
                    </a:lnTo>
                    <a:cubicBezTo>
                      <a:pt x="280" y="182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2" name="Google Shape;4912;p55"/>
              <p:cNvSpPr/>
              <p:nvPr/>
            </p:nvSpPr>
            <p:spPr>
              <a:xfrm>
                <a:off x="6879609" y="3387520"/>
                <a:ext cx="16716" cy="13596"/>
              </a:xfrm>
              <a:custGeom>
                <a:rect b="b" l="l" r="r" t="t"/>
                <a:pathLst>
                  <a:path extrusionOk="0" h="183" w="225">
                    <a:moveTo>
                      <a:pt x="112" y="0"/>
                    </a:moveTo>
                    <a:cubicBezTo>
                      <a:pt x="0" y="0"/>
                      <a:pt x="56" y="182"/>
                      <a:pt x="112" y="182"/>
                    </a:cubicBezTo>
                    <a:lnTo>
                      <a:pt x="168" y="182"/>
                    </a:lnTo>
                    <a:cubicBezTo>
                      <a:pt x="224" y="126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3" name="Google Shape;4913;p55"/>
              <p:cNvSpPr/>
              <p:nvPr/>
            </p:nvSpPr>
            <p:spPr>
              <a:xfrm>
                <a:off x="7000192" y="3478977"/>
                <a:ext cx="17757" cy="12556"/>
              </a:xfrm>
              <a:custGeom>
                <a:rect b="b" l="l" r="r" t="t"/>
                <a:pathLst>
                  <a:path extrusionOk="0" h="169" w="239">
                    <a:moveTo>
                      <a:pt x="71" y="1"/>
                    </a:moveTo>
                    <a:cubicBezTo>
                      <a:pt x="1" y="57"/>
                      <a:pt x="71" y="169"/>
                      <a:pt x="126" y="169"/>
                    </a:cubicBezTo>
                    <a:lnTo>
                      <a:pt x="182" y="169"/>
                    </a:lnTo>
                    <a:cubicBezTo>
                      <a:pt x="238" y="113"/>
                      <a:pt x="238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4" name="Google Shape;4914;p55"/>
              <p:cNvSpPr/>
              <p:nvPr/>
            </p:nvSpPr>
            <p:spPr>
              <a:xfrm>
                <a:off x="6757987" y="3448813"/>
                <a:ext cx="21843" cy="12556"/>
              </a:xfrm>
              <a:custGeom>
                <a:rect b="b" l="l" r="r" t="t"/>
                <a:pathLst>
                  <a:path extrusionOk="0" h="169" w="294">
                    <a:moveTo>
                      <a:pt x="112" y="1"/>
                    </a:moveTo>
                    <a:cubicBezTo>
                      <a:pt x="0" y="57"/>
                      <a:pt x="56" y="169"/>
                      <a:pt x="112" y="169"/>
                    </a:cubicBezTo>
                    <a:lnTo>
                      <a:pt x="182" y="169"/>
                    </a:lnTo>
                    <a:cubicBezTo>
                      <a:pt x="294" y="169"/>
                      <a:pt x="23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5" name="Google Shape;4915;p55"/>
              <p:cNvSpPr/>
              <p:nvPr/>
            </p:nvSpPr>
            <p:spPr>
              <a:xfrm>
                <a:off x="7551246" y="3504981"/>
                <a:ext cx="16642" cy="16716"/>
              </a:xfrm>
              <a:custGeom>
                <a:rect b="b" l="l" r="r" t="t"/>
                <a:pathLst>
                  <a:path extrusionOk="0" h="225" w="224">
                    <a:moveTo>
                      <a:pt x="112" y="1"/>
                    </a:moveTo>
                    <a:cubicBezTo>
                      <a:pt x="112" y="1"/>
                      <a:pt x="112" y="57"/>
                      <a:pt x="56" y="57"/>
                    </a:cubicBezTo>
                    <a:cubicBezTo>
                      <a:pt x="0" y="57"/>
                      <a:pt x="0" y="225"/>
                      <a:pt x="112" y="225"/>
                    </a:cubicBezTo>
                    <a:lnTo>
                      <a:pt x="168" y="225"/>
                    </a:lnTo>
                    <a:cubicBezTo>
                      <a:pt x="224" y="169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6" name="Google Shape;4916;p55"/>
              <p:cNvSpPr/>
              <p:nvPr/>
            </p:nvSpPr>
            <p:spPr>
              <a:xfrm>
                <a:off x="6693498" y="3517463"/>
                <a:ext cx="20877" cy="13596"/>
              </a:xfrm>
              <a:custGeom>
                <a:rect b="b" l="l" r="r" t="t"/>
                <a:pathLst>
                  <a:path extrusionOk="0" h="183" w="281">
                    <a:moveTo>
                      <a:pt x="112" y="1"/>
                    </a:moveTo>
                    <a:cubicBezTo>
                      <a:pt x="1" y="57"/>
                      <a:pt x="56" y="182"/>
                      <a:pt x="168" y="182"/>
                    </a:cubicBezTo>
                    <a:cubicBezTo>
                      <a:pt x="280" y="182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7" name="Google Shape;4917;p55"/>
              <p:cNvSpPr/>
              <p:nvPr/>
            </p:nvSpPr>
            <p:spPr>
              <a:xfrm>
                <a:off x="6948185" y="3725416"/>
                <a:ext cx="21917" cy="13596"/>
              </a:xfrm>
              <a:custGeom>
                <a:rect b="b" l="l" r="r" t="t"/>
                <a:pathLst>
                  <a:path extrusionOk="0" h="183" w="295">
                    <a:moveTo>
                      <a:pt x="127" y="0"/>
                    </a:moveTo>
                    <a:cubicBezTo>
                      <a:pt x="1" y="56"/>
                      <a:pt x="71" y="182"/>
                      <a:pt x="127" y="182"/>
                    </a:cubicBezTo>
                    <a:lnTo>
                      <a:pt x="183" y="182"/>
                    </a:lnTo>
                    <a:cubicBezTo>
                      <a:pt x="295" y="126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8" name="Google Shape;4918;p55"/>
              <p:cNvSpPr/>
              <p:nvPr/>
            </p:nvSpPr>
            <p:spPr>
              <a:xfrm>
                <a:off x="6957546" y="3942656"/>
                <a:ext cx="30238" cy="20877"/>
              </a:xfrm>
              <a:custGeom>
                <a:rect b="b" l="l" r="r" t="t"/>
                <a:pathLst>
                  <a:path extrusionOk="0" h="281" w="407">
                    <a:moveTo>
                      <a:pt x="113" y="1"/>
                    </a:moveTo>
                    <a:cubicBezTo>
                      <a:pt x="1" y="57"/>
                      <a:pt x="57" y="281"/>
                      <a:pt x="169" y="281"/>
                    </a:cubicBezTo>
                    <a:lnTo>
                      <a:pt x="225" y="281"/>
                    </a:lnTo>
                    <a:cubicBezTo>
                      <a:pt x="407" y="225"/>
                      <a:pt x="351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9" name="Google Shape;4919;p55"/>
              <p:cNvSpPr/>
              <p:nvPr/>
            </p:nvSpPr>
            <p:spPr>
              <a:xfrm>
                <a:off x="7165501" y="3933295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68" y="1"/>
                    </a:moveTo>
                    <a:cubicBezTo>
                      <a:pt x="0" y="57"/>
                      <a:pt x="56" y="295"/>
                      <a:pt x="224" y="295"/>
                    </a:cubicBezTo>
                    <a:cubicBezTo>
                      <a:pt x="224" y="295"/>
                      <a:pt x="224" y="239"/>
                      <a:pt x="294" y="239"/>
                    </a:cubicBezTo>
                    <a:cubicBezTo>
                      <a:pt x="406" y="183"/>
                      <a:pt x="350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920" name="Google Shape;4920;p55"/>
            <p:cNvSpPr/>
            <p:nvPr/>
          </p:nvSpPr>
          <p:spPr>
            <a:xfrm>
              <a:off x="7806639" y="1636297"/>
              <a:ext cx="1544781" cy="1343063"/>
            </a:xfrm>
            <a:custGeom>
              <a:rect b="b" l="l" r="r" t="t"/>
              <a:pathLst>
                <a:path extrusionOk="0" h="19162" w="22040">
                  <a:moveTo>
                    <a:pt x="10896" y="1"/>
                  </a:moveTo>
                  <a:cubicBezTo>
                    <a:pt x="8906" y="1"/>
                    <a:pt x="6905" y="614"/>
                    <a:pt x="5192" y="1894"/>
                  </a:cubicBezTo>
                  <a:cubicBezTo>
                    <a:pt x="882" y="5042"/>
                    <a:pt x="0" y="11158"/>
                    <a:pt x="3205" y="15468"/>
                  </a:cubicBezTo>
                  <a:cubicBezTo>
                    <a:pt x="5033" y="17956"/>
                    <a:pt x="7647" y="19161"/>
                    <a:pt x="10355" y="19161"/>
                  </a:cubicBezTo>
                  <a:cubicBezTo>
                    <a:pt x="12413" y="19161"/>
                    <a:pt x="14525" y="18465"/>
                    <a:pt x="16386" y="17105"/>
                  </a:cubicBezTo>
                  <a:cubicBezTo>
                    <a:pt x="20696" y="13956"/>
                    <a:pt x="22040" y="8415"/>
                    <a:pt x="18835" y="4049"/>
                  </a:cubicBezTo>
                  <a:cubicBezTo>
                    <a:pt x="16905" y="1410"/>
                    <a:pt x="13913" y="1"/>
                    <a:pt x="10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1" name="Google Shape;4921;p55"/>
            <p:cNvSpPr/>
            <p:nvPr/>
          </p:nvSpPr>
          <p:spPr>
            <a:xfrm>
              <a:off x="7896846" y="1674846"/>
              <a:ext cx="1328063" cy="1119125"/>
            </a:xfrm>
            <a:custGeom>
              <a:rect b="b" l="l" r="r" t="t"/>
              <a:pathLst>
                <a:path extrusionOk="0" h="15967" w="18948">
                  <a:moveTo>
                    <a:pt x="14162" y="1512"/>
                  </a:moveTo>
                  <a:cubicBezTo>
                    <a:pt x="14288" y="1512"/>
                    <a:pt x="14400" y="1694"/>
                    <a:pt x="14288" y="1806"/>
                  </a:cubicBezTo>
                  <a:lnTo>
                    <a:pt x="14162" y="1806"/>
                  </a:lnTo>
                  <a:cubicBezTo>
                    <a:pt x="14050" y="1806"/>
                    <a:pt x="13938" y="1624"/>
                    <a:pt x="14050" y="1512"/>
                  </a:cubicBezTo>
                  <a:close/>
                  <a:moveTo>
                    <a:pt x="15449" y="6466"/>
                  </a:moveTo>
                  <a:cubicBezTo>
                    <a:pt x="15631" y="6466"/>
                    <a:pt x="15743" y="6647"/>
                    <a:pt x="15561" y="6759"/>
                  </a:cubicBezTo>
                  <a:cubicBezTo>
                    <a:pt x="15561" y="6815"/>
                    <a:pt x="15505" y="6815"/>
                    <a:pt x="15449" y="6815"/>
                  </a:cubicBezTo>
                  <a:cubicBezTo>
                    <a:pt x="15337" y="6815"/>
                    <a:pt x="15211" y="6591"/>
                    <a:pt x="15393" y="6466"/>
                  </a:cubicBezTo>
                  <a:close/>
                  <a:moveTo>
                    <a:pt x="14694" y="8159"/>
                  </a:moveTo>
                  <a:cubicBezTo>
                    <a:pt x="14806" y="8159"/>
                    <a:pt x="14862" y="8341"/>
                    <a:pt x="14750" y="8397"/>
                  </a:cubicBezTo>
                  <a:lnTo>
                    <a:pt x="14694" y="8397"/>
                  </a:lnTo>
                  <a:cubicBezTo>
                    <a:pt x="14638" y="8397"/>
                    <a:pt x="14582" y="8271"/>
                    <a:pt x="14638" y="8215"/>
                  </a:cubicBezTo>
                  <a:cubicBezTo>
                    <a:pt x="14694" y="8215"/>
                    <a:pt x="14694" y="8159"/>
                    <a:pt x="14694" y="8159"/>
                  </a:cubicBezTo>
                  <a:close/>
                  <a:moveTo>
                    <a:pt x="14400" y="10608"/>
                  </a:moveTo>
                  <a:cubicBezTo>
                    <a:pt x="14456" y="10608"/>
                    <a:pt x="14582" y="10720"/>
                    <a:pt x="14456" y="10845"/>
                  </a:cubicBezTo>
                  <a:lnTo>
                    <a:pt x="14400" y="10845"/>
                  </a:lnTo>
                  <a:cubicBezTo>
                    <a:pt x="14288" y="10845"/>
                    <a:pt x="14232" y="10720"/>
                    <a:pt x="14344" y="10664"/>
                  </a:cubicBezTo>
                  <a:cubicBezTo>
                    <a:pt x="14344" y="10608"/>
                    <a:pt x="14344" y="10608"/>
                    <a:pt x="14400" y="10608"/>
                  </a:cubicBezTo>
                  <a:close/>
                  <a:moveTo>
                    <a:pt x="1638" y="11769"/>
                  </a:moveTo>
                  <a:cubicBezTo>
                    <a:pt x="1694" y="11769"/>
                    <a:pt x="1806" y="11895"/>
                    <a:pt x="1694" y="11951"/>
                  </a:cubicBezTo>
                  <a:lnTo>
                    <a:pt x="1638" y="12007"/>
                  </a:lnTo>
                  <a:cubicBezTo>
                    <a:pt x="1512" y="12007"/>
                    <a:pt x="1456" y="11839"/>
                    <a:pt x="1568" y="11769"/>
                  </a:cubicBezTo>
                  <a:close/>
                  <a:moveTo>
                    <a:pt x="12189" y="12007"/>
                  </a:moveTo>
                  <a:cubicBezTo>
                    <a:pt x="12301" y="12007"/>
                    <a:pt x="12357" y="12119"/>
                    <a:pt x="12301" y="12189"/>
                  </a:cubicBezTo>
                  <a:lnTo>
                    <a:pt x="12245" y="12245"/>
                  </a:lnTo>
                  <a:cubicBezTo>
                    <a:pt x="12133" y="12245"/>
                    <a:pt x="12063" y="12063"/>
                    <a:pt x="12133" y="12007"/>
                  </a:cubicBezTo>
                  <a:close/>
                  <a:moveTo>
                    <a:pt x="10496" y="12119"/>
                  </a:moveTo>
                  <a:cubicBezTo>
                    <a:pt x="10608" y="12119"/>
                    <a:pt x="10664" y="12245"/>
                    <a:pt x="10552" y="12301"/>
                  </a:cubicBezTo>
                  <a:lnTo>
                    <a:pt x="10496" y="12301"/>
                  </a:lnTo>
                  <a:cubicBezTo>
                    <a:pt x="10440" y="12301"/>
                    <a:pt x="10384" y="12189"/>
                    <a:pt x="10440" y="12119"/>
                  </a:cubicBezTo>
                  <a:close/>
                  <a:moveTo>
                    <a:pt x="8509" y="13168"/>
                  </a:moveTo>
                  <a:cubicBezTo>
                    <a:pt x="8565" y="13168"/>
                    <a:pt x="8634" y="13294"/>
                    <a:pt x="8565" y="13350"/>
                  </a:cubicBezTo>
                  <a:cubicBezTo>
                    <a:pt x="8509" y="13350"/>
                    <a:pt x="8509" y="13406"/>
                    <a:pt x="8509" y="13406"/>
                  </a:cubicBezTo>
                  <a:cubicBezTo>
                    <a:pt x="8397" y="13406"/>
                    <a:pt x="8341" y="13238"/>
                    <a:pt x="8397" y="13168"/>
                  </a:cubicBezTo>
                  <a:close/>
                  <a:moveTo>
                    <a:pt x="1568" y="13168"/>
                  </a:moveTo>
                  <a:cubicBezTo>
                    <a:pt x="1750" y="13168"/>
                    <a:pt x="1806" y="13406"/>
                    <a:pt x="1694" y="13518"/>
                  </a:cubicBezTo>
                  <a:lnTo>
                    <a:pt x="1568" y="13518"/>
                  </a:lnTo>
                  <a:cubicBezTo>
                    <a:pt x="1456" y="13518"/>
                    <a:pt x="1344" y="13350"/>
                    <a:pt x="1456" y="13238"/>
                  </a:cubicBezTo>
                  <a:cubicBezTo>
                    <a:pt x="1512" y="13168"/>
                    <a:pt x="1568" y="13168"/>
                    <a:pt x="1568" y="13168"/>
                  </a:cubicBezTo>
                  <a:close/>
                  <a:moveTo>
                    <a:pt x="3149" y="13238"/>
                  </a:moveTo>
                  <a:cubicBezTo>
                    <a:pt x="3261" y="13238"/>
                    <a:pt x="3387" y="13406"/>
                    <a:pt x="3205" y="13518"/>
                  </a:cubicBezTo>
                  <a:cubicBezTo>
                    <a:pt x="3205" y="13588"/>
                    <a:pt x="3149" y="13588"/>
                    <a:pt x="3149" y="13588"/>
                  </a:cubicBezTo>
                  <a:cubicBezTo>
                    <a:pt x="2967" y="13588"/>
                    <a:pt x="2855" y="13350"/>
                    <a:pt x="3037" y="13238"/>
                  </a:cubicBezTo>
                  <a:close/>
                  <a:moveTo>
                    <a:pt x="6354" y="13938"/>
                  </a:moveTo>
                  <a:cubicBezTo>
                    <a:pt x="6466" y="13938"/>
                    <a:pt x="6535" y="14050"/>
                    <a:pt x="6410" y="14106"/>
                  </a:cubicBezTo>
                  <a:cubicBezTo>
                    <a:pt x="6410" y="14162"/>
                    <a:pt x="6410" y="14162"/>
                    <a:pt x="6354" y="14162"/>
                  </a:cubicBezTo>
                  <a:cubicBezTo>
                    <a:pt x="6298" y="14162"/>
                    <a:pt x="6242" y="14050"/>
                    <a:pt x="6298" y="13994"/>
                  </a:cubicBezTo>
                  <a:cubicBezTo>
                    <a:pt x="6298" y="13938"/>
                    <a:pt x="6354" y="13938"/>
                    <a:pt x="6354" y="13938"/>
                  </a:cubicBezTo>
                  <a:close/>
                  <a:moveTo>
                    <a:pt x="10789" y="14344"/>
                  </a:moveTo>
                  <a:cubicBezTo>
                    <a:pt x="10845" y="14344"/>
                    <a:pt x="10901" y="14456"/>
                    <a:pt x="10845" y="14512"/>
                  </a:cubicBezTo>
                  <a:lnTo>
                    <a:pt x="10789" y="14512"/>
                  </a:lnTo>
                  <a:cubicBezTo>
                    <a:pt x="10664" y="14512"/>
                    <a:pt x="10608" y="14400"/>
                    <a:pt x="10664" y="14344"/>
                  </a:cubicBezTo>
                  <a:close/>
                  <a:moveTo>
                    <a:pt x="4786" y="14568"/>
                  </a:moveTo>
                  <a:cubicBezTo>
                    <a:pt x="5010" y="14568"/>
                    <a:pt x="5192" y="14862"/>
                    <a:pt x="4954" y="15043"/>
                  </a:cubicBezTo>
                  <a:cubicBezTo>
                    <a:pt x="4898" y="15099"/>
                    <a:pt x="4842" y="15099"/>
                    <a:pt x="4786" y="15099"/>
                  </a:cubicBezTo>
                  <a:cubicBezTo>
                    <a:pt x="4604" y="15099"/>
                    <a:pt x="4436" y="14806"/>
                    <a:pt x="4660" y="14638"/>
                  </a:cubicBezTo>
                  <a:cubicBezTo>
                    <a:pt x="4716" y="14568"/>
                    <a:pt x="4716" y="14568"/>
                    <a:pt x="4786" y="14568"/>
                  </a:cubicBezTo>
                  <a:close/>
                  <a:moveTo>
                    <a:pt x="6885" y="15561"/>
                  </a:moveTo>
                  <a:cubicBezTo>
                    <a:pt x="6997" y="15561"/>
                    <a:pt x="7109" y="15743"/>
                    <a:pt x="6997" y="15855"/>
                  </a:cubicBezTo>
                  <a:cubicBezTo>
                    <a:pt x="6941" y="15855"/>
                    <a:pt x="6885" y="15911"/>
                    <a:pt x="6885" y="15911"/>
                  </a:cubicBezTo>
                  <a:cubicBezTo>
                    <a:pt x="6703" y="15911"/>
                    <a:pt x="6647" y="15687"/>
                    <a:pt x="6759" y="15561"/>
                  </a:cubicBezTo>
                  <a:close/>
                  <a:moveTo>
                    <a:pt x="12707" y="1"/>
                  </a:moveTo>
                  <a:lnTo>
                    <a:pt x="12707" y="1"/>
                  </a:lnTo>
                  <a:cubicBezTo>
                    <a:pt x="12888" y="113"/>
                    <a:pt x="13000" y="294"/>
                    <a:pt x="13112" y="462"/>
                  </a:cubicBezTo>
                  <a:cubicBezTo>
                    <a:pt x="13882" y="1456"/>
                    <a:pt x="14288" y="2561"/>
                    <a:pt x="14456" y="3723"/>
                  </a:cubicBezTo>
                  <a:lnTo>
                    <a:pt x="14512" y="3667"/>
                  </a:lnTo>
                  <a:lnTo>
                    <a:pt x="14582" y="3667"/>
                  </a:lnTo>
                  <a:cubicBezTo>
                    <a:pt x="14750" y="3667"/>
                    <a:pt x="14862" y="3849"/>
                    <a:pt x="14694" y="3961"/>
                  </a:cubicBezTo>
                  <a:lnTo>
                    <a:pt x="14638" y="4017"/>
                  </a:lnTo>
                  <a:cubicBezTo>
                    <a:pt x="14582" y="4017"/>
                    <a:pt x="14512" y="3961"/>
                    <a:pt x="14512" y="3961"/>
                  </a:cubicBezTo>
                  <a:lnTo>
                    <a:pt x="14512" y="3961"/>
                  </a:lnTo>
                  <a:cubicBezTo>
                    <a:pt x="14806" y="6647"/>
                    <a:pt x="13588" y="9320"/>
                    <a:pt x="11139" y="11139"/>
                  </a:cubicBezTo>
                  <a:cubicBezTo>
                    <a:pt x="9614" y="12245"/>
                    <a:pt x="7865" y="12819"/>
                    <a:pt x="6186" y="12819"/>
                  </a:cubicBezTo>
                  <a:cubicBezTo>
                    <a:pt x="3961" y="12819"/>
                    <a:pt x="1862" y="11839"/>
                    <a:pt x="350" y="9796"/>
                  </a:cubicBezTo>
                  <a:cubicBezTo>
                    <a:pt x="239" y="9614"/>
                    <a:pt x="113" y="9502"/>
                    <a:pt x="1" y="9320"/>
                  </a:cubicBezTo>
                  <a:lnTo>
                    <a:pt x="1" y="9320"/>
                  </a:lnTo>
                  <a:cubicBezTo>
                    <a:pt x="57" y="11251"/>
                    <a:pt x="644" y="13168"/>
                    <a:pt x="1862" y="14862"/>
                  </a:cubicBezTo>
                  <a:cubicBezTo>
                    <a:pt x="1862" y="14918"/>
                    <a:pt x="1862" y="14918"/>
                    <a:pt x="1918" y="14918"/>
                  </a:cubicBezTo>
                  <a:cubicBezTo>
                    <a:pt x="1862" y="14806"/>
                    <a:pt x="1750" y="14694"/>
                    <a:pt x="1694" y="14568"/>
                  </a:cubicBezTo>
                  <a:lnTo>
                    <a:pt x="1694" y="14568"/>
                  </a:lnTo>
                  <a:cubicBezTo>
                    <a:pt x="2100" y="14806"/>
                    <a:pt x="2449" y="14987"/>
                    <a:pt x="2855" y="15155"/>
                  </a:cubicBezTo>
                  <a:cubicBezTo>
                    <a:pt x="2799" y="15043"/>
                    <a:pt x="2855" y="14987"/>
                    <a:pt x="2911" y="14918"/>
                  </a:cubicBezTo>
                  <a:cubicBezTo>
                    <a:pt x="2911" y="14918"/>
                    <a:pt x="2967" y="14862"/>
                    <a:pt x="3037" y="14862"/>
                  </a:cubicBezTo>
                  <a:cubicBezTo>
                    <a:pt x="3149" y="14862"/>
                    <a:pt x="3261" y="15099"/>
                    <a:pt x="3093" y="15211"/>
                  </a:cubicBezTo>
                  <a:cubicBezTo>
                    <a:pt x="4436" y="15743"/>
                    <a:pt x="5766" y="15967"/>
                    <a:pt x="6997" y="15967"/>
                  </a:cubicBezTo>
                  <a:cubicBezTo>
                    <a:pt x="7459" y="15967"/>
                    <a:pt x="7865" y="15967"/>
                    <a:pt x="8285" y="15911"/>
                  </a:cubicBezTo>
                  <a:cubicBezTo>
                    <a:pt x="8285" y="15855"/>
                    <a:pt x="8341" y="15799"/>
                    <a:pt x="8341" y="15743"/>
                  </a:cubicBezTo>
                  <a:cubicBezTo>
                    <a:pt x="8397" y="15743"/>
                    <a:pt x="8453" y="15687"/>
                    <a:pt x="8509" y="15687"/>
                  </a:cubicBezTo>
                  <a:cubicBezTo>
                    <a:pt x="8565" y="15687"/>
                    <a:pt x="8690" y="15743"/>
                    <a:pt x="8746" y="15799"/>
                  </a:cubicBezTo>
                  <a:cubicBezTo>
                    <a:pt x="15337" y="14638"/>
                    <a:pt x="18948" y="6466"/>
                    <a:pt x="13462" y="225"/>
                  </a:cubicBezTo>
                  <a:cubicBezTo>
                    <a:pt x="13182" y="169"/>
                    <a:pt x="12944" y="57"/>
                    <a:pt x="12707" y="1"/>
                  </a:cubicBezTo>
                  <a:close/>
                </a:path>
              </a:pathLst>
            </a:custGeom>
            <a:solidFill>
              <a:srgbClr val="FF8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2" name="Google Shape;4922;p55"/>
            <p:cNvSpPr/>
            <p:nvPr/>
          </p:nvSpPr>
          <p:spPr>
            <a:xfrm>
              <a:off x="8015510" y="1690547"/>
              <a:ext cx="1233933" cy="1291757"/>
            </a:xfrm>
            <a:custGeom>
              <a:rect b="b" l="l" r="r" t="t"/>
              <a:pathLst>
                <a:path extrusionOk="0" h="18430" w="17605">
                  <a:moveTo>
                    <a:pt x="13868" y="1876"/>
                  </a:moveTo>
                  <a:cubicBezTo>
                    <a:pt x="14050" y="1876"/>
                    <a:pt x="14218" y="2169"/>
                    <a:pt x="14050" y="2337"/>
                  </a:cubicBezTo>
                  <a:lnTo>
                    <a:pt x="13868" y="2337"/>
                  </a:lnTo>
                  <a:cubicBezTo>
                    <a:pt x="13644" y="2337"/>
                    <a:pt x="13518" y="2044"/>
                    <a:pt x="13700" y="1876"/>
                  </a:cubicBezTo>
                  <a:close/>
                  <a:moveTo>
                    <a:pt x="15044" y="3093"/>
                  </a:moveTo>
                  <a:cubicBezTo>
                    <a:pt x="15212" y="3093"/>
                    <a:pt x="15268" y="3275"/>
                    <a:pt x="15156" y="3387"/>
                  </a:cubicBezTo>
                  <a:cubicBezTo>
                    <a:pt x="15100" y="3387"/>
                    <a:pt x="15100" y="3443"/>
                    <a:pt x="15044" y="3443"/>
                  </a:cubicBezTo>
                  <a:cubicBezTo>
                    <a:pt x="14918" y="3443"/>
                    <a:pt x="14806" y="3219"/>
                    <a:pt x="14918" y="3093"/>
                  </a:cubicBezTo>
                  <a:close/>
                  <a:moveTo>
                    <a:pt x="16261" y="4548"/>
                  </a:moveTo>
                  <a:cubicBezTo>
                    <a:pt x="16317" y="4548"/>
                    <a:pt x="16443" y="4674"/>
                    <a:pt x="16317" y="4730"/>
                  </a:cubicBezTo>
                  <a:lnTo>
                    <a:pt x="16261" y="4786"/>
                  </a:lnTo>
                  <a:cubicBezTo>
                    <a:pt x="16149" y="4786"/>
                    <a:pt x="16093" y="4618"/>
                    <a:pt x="16205" y="4548"/>
                  </a:cubicBezTo>
                  <a:close/>
                  <a:moveTo>
                    <a:pt x="14694" y="4380"/>
                  </a:moveTo>
                  <a:cubicBezTo>
                    <a:pt x="14918" y="4380"/>
                    <a:pt x="15100" y="4730"/>
                    <a:pt x="14862" y="4842"/>
                  </a:cubicBezTo>
                  <a:cubicBezTo>
                    <a:pt x="14806" y="4898"/>
                    <a:pt x="14750" y="4898"/>
                    <a:pt x="14750" y="4898"/>
                  </a:cubicBezTo>
                  <a:cubicBezTo>
                    <a:pt x="14512" y="4898"/>
                    <a:pt x="14344" y="4618"/>
                    <a:pt x="14568" y="4436"/>
                  </a:cubicBezTo>
                  <a:cubicBezTo>
                    <a:pt x="14638" y="4436"/>
                    <a:pt x="14694" y="4380"/>
                    <a:pt x="14694" y="4380"/>
                  </a:cubicBezTo>
                  <a:close/>
                  <a:moveTo>
                    <a:pt x="15911" y="5780"/>
                  </a:moveTo>
                  <a:cubicBezTo>
                    <a:pt x="16037" y="5780"/>
                    <a:pt x="16149" y="6018"/>
                    <a:pt x="16037" y="6074"/>
                  </a:cubicBezTo>
                  <a:cubicBezTo>
                    <a:pt x="15967" y="6130"/>
                    <a:pt x="15967" y="6130"/>
                    <a:pt x="15911" y="6130"/>
                  </a:cubicBezTo>
                  <a:cubicBezTo>
                    <a:pt x="15799" y="6130"/>
                    <a:pt x="15687" y="5892"/>
                    <a:pt x="15799" y="5836"/>
                  </a:cubicBezTo>
                  <a:cubicBezTo>
                    <a:pt x="15855" y="5780"/>
                    <a:pt x="15855" y="5780"/>
                    <a:pt x="15911" y="5780"/>
                  </a:cubicBezTo>
                  <a:close/>
                  <a:moveTo>
                    <a:pt x="15212" y="7529"/>
                  </a:moveTo>
                  <a:cubicBezTo>
                    <a:pt x="15449" y="7529"/>
                    <a:pt x="15617" y="7823"/>
                    <a:pt x="15393" y="7991"/>
                  </a:cubicBezTo>
                  <a:lnTo>
                    <a:pt x="15212" y="7991"/>
                  </a:lnTo>
                  <a:cubicBezTo>
                    <a:pt x="15044" y="7991"/>
                    <a:pt x="14862" y="7697"/>
                    <a:pt x="15100" y="7529"/>
                  </a:cubicBezTo>
                  <a:close/>
                  <a:moveTo>
                    <a:pt x="16667" y="7697"/>
                  </a:moveTo>
                  <a:cubicBezTo>
                    <a:pt x="16849" y="7697"/>
                    <a:pt x="16961" y="7935"/>
                    <a:pt x="16793" y="8047"/>
                  </a:cubicBezTo>
                  <a:lnTo>
                    <a:pt x="16737" y="8047"/>
                  </a:lnTo>
                  <a:cubicBezTo>
                    <a:pt x="16555" y="8047"/>
                    <a:pt x="16443" y="7879"/>
                    <a:pt x="16611" y="7767"/>
                  </a:cubicBezTo>
                  <a:cubicBezTo>
                    <a:pt x="16611" y="7697"/>
                    <a:pt x="16667" y="7697"/>
                    <a:pt x="16667" y="7697"/>
                  </a:cubicBezTo>
                  <a:close/>
                  <a:moveTo>
                    <a:pt x="14568" y="9166"/>
                  </a:moveTo>
                  <a:cubicBezTo>
                    <a:pt x="14750" y="9166"/>
                    <a:pt x="14806" y="9390"/>
                    <a:pt x="14638" y="9516"/>
                  </a:cubicBezTo>
                  <a:lnTo>
                    <a:pt x="14568" y="9516"/>
                  </a:lnTo>
                  <a:cubicBezTo>
                    <a:pt x="14400" y="9516"/>
                    <a:pt x="14344" y="9222"/>
                    <a:pt x="14512" y="9166"/>
                  </a:cubicBezTo>
                  <a:close/>
                  <a:moveTo>
                    <a:pt x="16317" y="9572"/>
                  </a:moveTo>
                  <a:cubicBezTo>
                    <a:pt x="16555" y="9572"/>
                    <a:pt x="16667" y="9978"/>
                    <a:pt x="16443" y="10090"/>
                  </a:cubicBezTo>
                  <a:lnTo>
                    <a:pt x="16317" y="10090"/>
                  </a:lnTo>
                  <a:cubicBezTo>
                    <a:pt x="16093" y="10090"/>
                    <a:pt x="15967" y="9684"/>
                    <a:pt x="16261" y="9628"/>
                  </a:cubicBezTo>
                  <a:lnTo>
                    <a:pt x="16317" y="9572"/>
                  </a:lnTo>
                  <a:close/>
                  <a:moveTo>
                    <a:pt x="14806" y="11321"/>
                  </a:moveTo>
                  <a:cubicBezTo>
                    <a:pt x="14988" y="11321"/>
                    <a:pt x="15044" y="11615"/>
                    <a:pt x="14862" y="11671"/>
                  </a:cubicBezTo>
                  <a:lnTo>
                    <a:pt x="14806" y="11671"/>
                  </a:lnTo>
                  <a:cubicBezTo>
                    <a:pt x="14638" y="11671"/>
                    <a:pt x="14568" y="11377"/>
                    <a:pt x="14750" y="11321"/>
                  </a:cubicBezTo>
                  <a:close/>
                  <a:moveTo>
                    <a:pt x="13238" y="12888"/>
                  </a:moveTo>
                  <a:cubicBezTo>
                    <a:pt x="13406" y="12888"/>
                    <a:pt x="13518" y="13070"/>
                    <a:pt x="13350" y="13182"/>
                  </a:cubicBezTo>
                  <a:cubicBezTo>
                    <a:pt x="13350" y="13238"/>
                    <a:pt x="13294" y="13238"/>
                    <a:pt x="13294" y="13238"/>
                  </a:cubicBezTo>
                  <a:cubicBezTo>
                    <a:pt x="13113" y="13238"/>
                    <a:pt x="13001" y="13014"/>
                    <a:pt x="13169" y="12944"/>
                  </a:cubicBezTo>
                  <a:cubicBezTo>
                    <a:pt x="13169" y="12888"/>
                    <a:pt x="13238" y="12888"/>
                    <a:pt x="13238" y="12888"/>
                  </a:cubicBezTo>
                  <a:close/>
                  <a:moveTo>
                    <a:pt x="15044" y="13070"/>
                  </a:moveTo>
                  <a:cubicBezTo>
                    <a:pt x="15100" y="13070"/>
                    <a:pt x="15156" y="13182"/>
                    <a:pt x="15100" y="13294"/>
                  </a:cubicBezTo>
                  <a:lnTo>
                    <a:pt x="15044" y="13294"/>
                  </a:lnTo>
                  <a:cubicBezTo>
                    <a:pt x="14918" y="13294"/>
                    <a:pt x="14862" y="13182"/>
                    <a:pt x="14988" y="13126"/>
                  </a:cubicBezTo>
                  <a:cubicBezTo>
                    <a:pt x="14988" y="13070"/>
                    <a:pt x="14988" y="13070"/>
                    <a:pt x="15044" y="13070"/>
                  </a:cubicBezTo>
                  <a:close/>
                  <a:moveTo>
                    <a:pt x="11195" y="14694"/>
                  </a:moveTo>
                  <a:cubicBezTo>
                    <a:pt x="11489" y="14694"/>
                    <a:pt x="11601" y="15113"/>
                    <a:pt x="11307" y="15169"/>
                  </a:cubicBezTo>
                  <a:cubicBezTo>
                    <a:pt x="11251" y="15225"/>
                    <a:pt x="11251" y="15225"/>
                    <a:pt x="11195" y="15225"/>
                  </a:cubicBezTo>
                  <a:cubicBezTo>
                    <a:pt x="10958" y="15225"/>
                    <a:pt x="10846" y="14819"/>
                    <a:pt x="11139" y="14694"/>
                  </a:cubicBezTo>
                  <a:close/>
                  <a:moveTo>
                    <a:pt x="13462" y="14582"/>
                  </a:moveTo>
                  <a:cubicBezTo>
                    <a:pt x="13588" y="14582"/>
                    <a:pt x="13700" y="14638"/>
                    <a:pt x="13756" y="14694"/>
                  </a:cubicBezTo>
                  <a:cubicBezTo>
                    <a:pt x="13868" y="14875"/>
                    <a:pt x="13700" y="15169"/>
                    <a:pt x="13406" y="15393"/>
                  </a:cubicBezTo>
                  <a:cubicBezTo>
                    <a:pt x="13238" y="15519"/>
                    <a:pt x="13057" y="15631"/>
                    <a:pt x="12889" y="15631"/>
                  </a:cubicBezTo>
                  <a:cubicBezTo>
                    <a:pt x="12763" y="15631"/>
                    <a:pt x="12707" y="15575"/>
                    <a:pt x="12651" y="15519"/>
                  </a:cubicBezTo>
                  <a:cubicBezTo>
                    <a:pt x="12539" y="15337"/>
                    <a:pt x="12651" y="14987"/>
                    <a:pt x="12945" y="14763"/>
                  </a:cubicBezTo>
                  <a:cubicBezTo>
                    <a:pt x="13113" y="14638"/>
                    <a:pt x="13350" y="14582"/>
                    <a:pt x="13462" y="14582"/>
                  </a:cubicBezTo>
                  <a:close/>
                  <a:moveTo>
                    <a:pt x="8915" y="15981"/>
                  </a:moveTo>
                  <a:cubicBezTo>
                    <a:pt x="9040" y="15981"/>
                    <a:pt x="9152" y="16219"/>
                    <a:pt x="9040" y="16275"/>
                  </a:cubicBezTo>
                  <a:cubicBezTo>
                    <a:pt x="8971" y="16331"/>
                    <a:pt x="8971" y="16331"/>
                    <a:pt x="8915" y="16331"/>
                  </a:cubicBezTo>
                  <a:cubicBezTo>
                    <a:pt x="8803" y="16331"/>
                    <a:pt x="8691" y="16093"/>
                    <a:pt x="8803" y="16037"/>
                  </a:cubicBezTo>
                  <a:cubicBezTo>
                    <a:pt x="8859" y="15981"/>
                    <a:pt x="8859" y="15981"/>
                    <a:pt x="8915" y="15981"/>
                  </a:cubicBezTo>
                  <a:close/>
                  <a:moveTo>
                    <a:pt x="3793" y="16275"/>
                  </a:moveTo>
                  <a:cubicBezTo>
                    <a:pt x="4017" y="16275"/>
                    <a:pt x="4199" y="16625"/>
                    <a:pt x="3961" y="16737"/>
                  </a:cubicBezTo>
                  <a:cubicBezTo>
                    <a:pt x="3905" y="16793"/>
                    <a:pt x="3849" y="16793"/>
                    <a:pt x="3849" y="16793"/>
                  </a:cubicBezTo>
                  <a:cubicBezTo>
                    <a:pt x="3611" y="16793"/>
                    <a:pt x="3443" y="16513"/>
                    <a:pt x="3667" y="16331"/>
                  </a:cubicBezTo>
                  <a:cubicBezTo>
                    <a:pt x="3723" y="16331"/>
                    <a:pt x="3793" y="16275"/>
                    <a:pt x="3793" y="16275"/>
                  </a:cubicBezTo>
                  <a:close/>
                  <a:moveTo>
                    <a:pt x="10370" y="16793"/>
                  </a:moveTo>
                  <a:cubicBezTo>
                    <a:pt x="10608" y="16793"/>
                    <a:pt x="10790" y="17086"/>
                    <a:pt x="10552" y="17268"/>
                  </a:cubicBezTo>
                  <a:lnTo>
                    <a:pt x="10440" y="17268"/>
                  </a:lnTo>
                  <a:cubicBezTo>
                    <a:pt x="10202" y="17268"/>
                    <a:pt x="10020" y="16974"/>
                    <a:pt x="10258" y="16793"/>
                  </a:cubicBezTo>
                  <a:close/>
                  <a:moveTo>
                    <a:pt x="5710" y="16974"/>
                  </a:moveTo>
                  <a:cubicBezTo>
                    <a:pt x="5892" y="16974"/>
                    <a:pt x="6004" y="17212"/>
                    <a:pt x="5822" y="17324"/>
                  </a:cubicBezTo>
                  <a:lnTo>
                    <a:pt x="5710" y="17324"/>
                  </a:lnTo>
                  <a:cubicBezTo>
                    <a:pt x="5598" y="17324"/>
                    <a:pt x="5472" y="17142"/>
                    <a:pt x="5654" y="17030"/>
                  </a:cubicBezTo>
                  <a:cubicBezTo>
                    <a:pt x="5654" y="16974"/>
                    <a:pt x="5710" y="16974"/>
                    <a:pt x="5710" y="16974"/>
                  </a:cubicBezTo>
                  <a:close/>
                  <a:moveTo>
                    <a:pt x="8103" y="17212"/>
                  </a:moveTo>
                  <a:cubicBezTo>
                    <a:pt x="8271" y="17212"/>
                    <a:pt x="8341" y="17436"/>
                    <a:pt x="8215" y="17562"/>
                  </a:cubicBezTo>
                  <a:lnTo>
                    <a:pt x="8103" y="17562"/>
                  </a:lnTo>
                  <a:cubicBezTo>
                    <a:pt x="7991" y="17562"/>
                    <a:pt x="7865" y="17380"/>
                    <a:pt x="7991" y="17268"/>
                  </a:cubicBezTo>
                  <a:cubicBezTo>
                    <a:pt x="8047" y="17212"/>
                    <a:pt x="8103" y="17212"/>
                    <a:pt x="8103" y="17212"/>
                  </a:cubicBezTo>
                  <a:close/>
                  <a:moveTo>
                    <a:pt x="11769" y="1"/>
                  </a:moveTo>
                  <a:cubicBezTo>
                    <a:pt x="17255" y="6242"/>
                    <a:pt x="13644" y="14414"/>
                    <a:pt x="7053" y="15575"/>
                  </a:cubicBezTo>
                  <a:cubicBezTo>
                    <a:pt x="7109" y="15687"/>
                    <a:pt x="7109" y="15869"/>
                    <a:pt x="6997" y="15925"/>
                  </a:cubicBezTo>
                  <a:cubicBezTo>
                    <a:pt x="6941" y="15981"/>
                    <a:pt x="6872" y="15981"/>
                    <a:pt x="6816" y="15981"/>
                  </a:cubicBezTo>
                  <a:cubicBezTo>
                    <a:pt x="6648" y="15981"/>
                    <a:pt x="6522" y="15813"/>
                    <a:pt x="6592" y="15687"/>
                  </a:cubicBezTo>
                  <a:lnTo>
                    <a:pt x="6592" y="15687"/>
                  </a:lnTo>
                  <a:cubicBezTo>
                    <a:pt x="6172" y="15743"/>
                    <a:pt x="5766" y="15743"/>
                    <a:pt x="5304" y="15743"/>
                  </a:cubicBezTo>
                  <a:cubicBezTo>
                    <a:pt x="4073" y="15743"/>
                    <a:pt x="2743" y="15519"/>
                    <a:pt x="1400" y="14987"/>
                  </a:cubicBezTo>
                  <a:lnTo>
                    <a:pt x="1344" y="14987"/>
                  </a:lnTo>
                  <a:cubicBezTo>
                    <a:pt x="1274" y="14987"/>
                    <a:pt x="1218" y="14987"/>
                    <a:pt x="1162" y="14931"/>
                  </a:cubicBezTo>
                  <a:cubicBezTo>
                    <a:pt x="756" y="14763"/>
                    <a:pt x="407" y="14582"/>
                    <a:pt x="1" y="14344"/>
                  </a:cubicBezTo>
                  <a:lnTo>
                    <a:pt x="1" y="14344"/>
                  </a:lnTo>
                  <a:cubicBezTo>
                    <a:pt x="57" y="14470"/>
                    <a:pt x="169" y="14582"/>
                    <a:pt x="225" y="14694"/>
                  </a:cubicBezTo>
                  <a:cubicBezTo>
                    <a:pt x="225" y="14763"/>
                    <a:pt x="225" y="14763"/>
                    <a:pt x="295" y="14763"/>
                  </a:cubicBezTo>
                  <a:lnTo>
                    <a:pt x="295" y="14819"/>
                  </a:lnTo>
                  <a:cubicBezTo>
                    <a:pt x="2100" y="17212"/>
                    <a:pt x="4717" y="18430"/>
                    <a:pt x="7347" y="18430"/>
                  </a:cubicBezTo>
                  <a:cubicBezTo>
                    <a:pt x="9446" y="18430"/>
                    <a:pt x="11545" y="17730"/>
                    <a:pt x="13406" y="16331"/>
                  </a:cubicBezTo>
                  <a:cubicBezTo>
                    <a:pt x="16093" y="14344"/>
                    <a:pt x="17604" y="11489"/>
                    <a:pt x="17604" y="8578"/>
                  </a:cubicBezTo>
                  <a:cubicBezTo>
                    <a:pt x="17604" y="6941"/>
                    <a:pt x="17143" y="5318"/>
                    <a:pt x="16205" y="3737"/>
                  </a:cubicBezTo>
                  <a:cubicBezTo>
                    <a:pt x="16093" y="3625"/>
                    <a:pt x="15967" y="3443"/>
                    <a:pt x="15855" y="3275"/>
                  </a:cubicBezTo>
                  <a:cubicBezTo>
                    <a:pt x="15799" y="3275"/>
                    <a:pt x="15799" y="3275"/>
                    <a:pt x="15799" y="3219"/>
                  </a:cubicBezTo>
                  <a:lnTo>
                    <a:pt x="15799" y="3149"/>
                  </a:lnTo>
                  <a:cubicBezTo>
                    <a:pt x="14694" y="1750"/>
                    <a:pt x="13294" y="644"/>
                    <a:pt x="11769" y="1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23" name="Google Shape;4923;p55"/>
            <p:cNvGrpSpPr/>
            <p:nvPr/>
          </p:nvGrpSpPr>
          <p:grpSpPr>
            <a:xfrm>
              <a:off x="7933153" y="1666015"/>
              <a:ext cx="1271168" cy="1255530"/>
              <a:chOff x="7494038" y="1780208"/>
              <a:chExt cx="1347432" cy="1330857"/>
            </a:xfrm>
          </p:grpSpPr>
          <p:sp>
            <p:nvSpPr>
              <p:cNvPr id="4924" name="Google Shape;4924;p55"/>
              <p:cNvSpPr/>
              <p:nvPr/>
            </p:nvSpPr>
            <p:spPr>
              <a:xfrm>
                <a:off x="7593817" y="2893677"/>
                <a:ext cx="4235" cy="4235"/>
              </a:xfrm>
              <a:custGeom>
                <a:rect b="b" l="l" r="r" t="t"/>
                <a:pathLst>
                  <a:path extrusionOk="0" h="57" w="57">
                    <a:moveTo>
                      <a:pt x="57" y="57"/>
                    </a:moveTo>
                    <a:lnTo>
                      <a:pt x="57" y="57"/>
                    </a:lnTo>
                    <a:lnTo>
                      <a:pt x="57" y="57"/>
                    </a:lnTo>
                    <a:close/>
                    <a:moveTo>
                      <a:pt x="57" y="57"/>
                    </a:moveTo>
                    <a:lnTo>
                      <a:pt x="57" y="57"/>
                    </a:lnTo>
                    <a:lnTo>
                      <a:pt x="57" y="57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5" name="Google Shape;4925;p55"/>
              <p:cNvSpPr/>
              <p:nvPr/>
            </p:nvSpPr>
            <p:spPr>
              <a:xfrm>
                <a:off x="8755139" y="2040169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6" name="Google Shape;4926;p55"/>
              <p:cNvSpPr/>
              <p:nvPr/>
            </p:nvSpPr>
            <p:spPr>
              <a:xfrm>
                <a:off x="8755139" y="2040169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7" name="Google Shape;4927;p55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8" name="Google Shape;4928;p55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9" name="Google Shape;4929;p55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0" name="Google Shape;4930;p55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1" name="Google Shape;4931;p55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2" name="Google Shape;4932;p55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3" name="Google Shape;4933;p55"/>
              <p:cNvSpPr/>
              <p:nvPr/>
            </p:nvSpPr>
            <p:spPr>
              <a:xfrm>
                <a:off x="8759299" y="2049456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4" name="Google Shape;4934;p55"/>
              <p:cNvSpPr/>
              <p:nvPr/>
            </p:nvSpPr>
            <p:spPr>
              <a:xfrm>
                <a:off x="8759299" y="2049456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5" name="Google Shape;4935;p55"/>
              <p:cNvSpPr/>
              <p:nvPr/>
            </p:nvSpPr>
            <p:spPr>
              <a:xfrm>
                <a:off x="8746818" y="2036008"/>
                <a:ext cx="8395" cy="4235"/>
              </a:xfrm>
              <a:custGeom>
                <a:rect b="b" l="l" r="r" t="t"/>
                <a:pathLst>
                  <a:path extrusionOk="0" h="57" w="113">
                    <a:moveTo>
                      <a:pt x="112" y="56"/>
                    </a:moveTo>
                    <a:lnTo>
                      <a:pt x="112" y="56"/>
                    </a:lnTo>
                    <a:lnTo>
                      <a:pt x="112" y="56"/>
                    </a:lnTo>
                    <a:close/>
                    <a:moveTo>
                      <a:pt x="56" y="56"/>
                    </a:moveTo>
                    <a:lnTo>
                      <a:pt x="56" y="56"/>
                    </a:lnTo>
                    <a:lnTo>
                      <a:pt x="56" y="56"/>
                    </a:lnTo>
                    <a:close/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6" name="Google Shape;4936;p55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7" name="Google Shape;4937;p55"/>
              <p:cNvSpPr/>
              <p:nvPr/>
            </p:nvSpPr>
            <p:spPr>
              <a:xfrm>
                <a:off x="8755139" y="2040169"/>
                <a:ext cx="74" cy="5201"/>
              </a:xfrm>
              <a:custGeom>
                <a:rect b="b" l="l" r="r" t="t"/>
                <a:pathLst>
                  <a:path extrusionOk="0" h="70" w="1">
                    <a:moveTo>
                      <a:pt x="0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8" name="Google Shape;4938;p55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9" name="Google Shape;4939;p55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0" name="Google Shape;4940;p55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1" name="Google Shape;4941;p55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2" name="Google Shape;4942;p55"/>
              <p:cNvSpPr/>
              <p:nvPr/>
            </p:nvSpPr>
            <p:spPr>
              <a:xfrm>
                <a:off x="8755139" y="2045295"/>
                <a:ext cx="74" cy="4235"/>
              </a:xfrm>
              <a:custGeom>
                <a:rect b="b" l="l" r="r" t="t"/>
                <a:pathLst>
                  <a:path extrusionOk="0" h="57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3" name="Google Shape;4943;p55"/>
              <p:cNvSpPr/>
              <p:nvPr/>
            </p:nvSpPr>
            <p:spPr>
              <a:xfrm>
                <a:off x="8755139" y="2045295"/>
                <a:ext cx="4235" cy="4235"/>
              </a:xfrm>
              <a:custGeom>
                <a:rect b="b" l="l" r="r" t="t"/>
                <a:pathLst>
                  <a:path extrusionOk="0" h="57" w="57">
                    <a:moveTo>
                      <a:pt x="0" y="1"/>
                    </a:moveTo>
                    <a:lnTo>
                      <a:pt x="0" y="57"/>
                    </a:lnTo>
                    <a:lnTo>
                      <a:pt x="56" y="57"/>
                    </a:lnTo>
                    <a:cubicBezTo>
                      <a:pt x="0" y="57"/>
                      <a:pt x="0" y="57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4" name="Google Shape;4944;p55"/>
              <p:cNvSpPr/>
              <p:nvPr/>
            </p:nvSpPr>
            <p:spPr>
              <a:xfrm>
                <a:off x="8759299" y="2049456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5" name="Google Shape;4945;p55"/>
              <p:cNvSpPr/>
              <p:nvPr/>
            </p:nvSpPr>
            <p:spPr>
              <a:xfrm>
                <a:off x="8512859" y="2889516"/>
                <a:ext cx="98887" cy="78084"/>
              </a:xfrm>
              <a:custGeom>
                <a:rect b="b" l="l" r="r" t="t"/>
                <a:pathLst>
                  <a:path extrusionOk="0" h="1051" w="1331">
                    <a:moveTo>
                      <a:pt x="924" y="1"/>
                    </a:moveTo>
                    <a:cubicBezTo>
                      <a:pt x="812" y="1"/>
                      <a:pt x="575" y="57"/>
                      <a:pt x="407" y="182"/>
                    </a:cubicBezTo>
                    <a:cubicBezTo>
                      <a:pt x="113" y="406"/>
                      <a:pt x="1" y="756"/>
                      <a:pt x="113" y="938"/>
                    </a:cubicBezTo>
                    <a:cubicBezTo>
                      <a:pt x="169" y="994"/>
                      <a:pt x="225" y="1050"/>
                      <a:pt x="351" y="1050"/>
                    </a:cubicBezTo>
                    <a:cubicBezTo>
                      <a:pt x="519" y="1050"/>
                      <a:pt x="700" y="938"/>
                      <a:pt x="868" y="812"/>
                    </a:cubicBezTo>
                    <a:cubicBezTo>
                      <a:pt x="1162" y="588"/>
                      <a:pt x="1330" y="294"/>
                      <a:pt x="1218" y="113"/>
                    </a:cubicBezTo>
                    <a:cubicBezTo>
                      <a:pt x="1162" y="57"/>
                      <a:pt x="1050" y="1"/>
                      <a:pt x="9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6" name="Google Shape;4946;p55"/>
              <p:cNvSpPr/>
              <p:nvPr/>
            </p:nvSpPr>
            <p:spPr>
              <a:xfrm>
                <a:off x="8646964" y="2131627"/>
                <a:ext cx="56241" cy="38559"/>
              </a:xfrm>
              <a:custGeom>
                <a:rect b="b" l="l" r="r" t="t"/>
                <a:pathLst>
                  <a:path extrusionOk="0" h="519" w="757">
                    <a:moveTo>
                      <a:pt x="351" y="0"/>
                    </a:moveTo>
                    <a:cubicBezTo>
                      <a:pt x="351" y="0"/>
                      <a:pt x="295" y="56"/>
                      <a:pt x="225" y="56"/>
                    </a:cubicBezTo>
                    <a:cubicBezTo>
                      <a:pt x="1" y="238"/>
                      <a:pt x="169" y="518"/>
                      <a:pt x="407" y="518"/>
                    </a:cubicBezTo>
                    <a:cubicBezTo>
                      <a:pt x="407" y="518"/>
                      <a:pt x="463" y="518"/>
                      <a:pt x="519" y="462"/>
                    </a:cubicBezTo>
                    <a:cubicBezTo>
                      <a:pt x="757" y="350"/>
                      <a:pt x="575" y="0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7" name="Google Shape;4947;p55"/>
              <p:cNvSpPr/>
              <p:nvPr/>
            </p:nvSpPr>
            <p:spPr>
              <a:xfrm>
                <a:off x="8767620" y="2517295"/>
                <a:ext cx="52007" cy="38559"/>
              </a:xfrm>
              <a:custGeom>
                <a:rect b="b" l="l" r="r" t="t"/>
                <a:pathLst>
                  <a:path extrusionOk="0" h="519" w="700">
                    <a:moveTo>
                      <a:pt x="350" y="1"/>
                    </a:moveTo>
                    <a:lnTo>
                      <a:pt x="294" y="57"/>
                    </a:lnTo>
                    <a:cubicBezTo>
                      <a:pt x="0" y="113"/>
                      <a:pt x="126" y="519"/>
                      <a:pt x="350" y="519"/>
                    </a:cubicBezTo>
                    <a:lnTo>
                      <a:pt x="476" y="519"/>
                    </a:lnTo>
                    <a:cubicBezTo>
                      <a:pt x="700" y="407"/>
                      <a:pt x="588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8" name="Google Shape;4948;p55"/>
              <p:cNvSpPr/>
              <p:nvPr/>
            </p:nvSpPr>
            <p:spPr>
              <a:xfrm>
                <a:off x="8387076" y="2897837"/>
                <a:ext cx="56241" cy="39599"/>
              </a:xfrm>
              <a:custGeom>
                <a:rect b="b" l="l" r="r" t="t"/>
                <a:pathLst>
                  <a:path extrusionOk="0" h="533" w="757">
                    <a:moveTo>
                      <a:pt x="294" y="1"/>
                    </a:moveTo>
                    <a:cubicBezTo>
                      <a:pt x="1" y="126"/>
                      <a:pt x="113" y="532"/>
                      <a:pt x="350" y="532"/>
                    </a:cubicBezTo>
                    <a:cubicBezTo>
                      <a:pt x="406" y="532"/>
                      <a:pt x="406" y="532"/>
                      <a:pt x="462" y="476"/>
                    </a:cubicBezTo>
                    <a:cubicBezTo>
                      <a:pt x="756" y="420"/>
                      <a:pt x="64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9" name="Google Shape;4949;p55"/>
              <p:cNvSpPr/>
              <p:nvPr/>
            </p:nvSpPr>
            <p:spPr>
              <a:xfrm>
                <a:off x="8525341" y="2066098"/>
                <a:ext cx="8395" cy="17757"/>
              </a:xfrm>
              <a:custGeom>
                <a:rect b="b" l="l" r="r" t="t"/>
                <a:pathLst>
                  <a:path extrusionOk="0" h="239" w="113">
                    <a:moveTo>
                      <a:pt x="57" y="1"/>
                    </a:moveTo>
                    <a:lnTo>
                      <a:pt x="57" y="1"/>
                    </a:lnTo>
                    <a:cubicBezTo>
                      <a:pt x="1" y="71"/>
                      <a:pt x="57" y="183"/>
                      <a:pt x="113" y="239"/>
                    </a:cubicBezTo>
                    <a:cubicBezTo>
                      <a:pt x="113" y="183"/>
                      <a:pt x="113" y="7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0" name="Google Shape;4950;p55"/>
              <p:cNvSpPr/>
              <p:nvPr/>
            </p:nvSpPr>
            <p:spPr>
              <a:xfrm>
                <a:off x="8529502" y="2061937"/>
                <a:ext cx="30238" cy="26078"/>
              </a:xfrm>
              <a:custGeom>
                <a:rect b="b" l="l" r="r" t="t"/>
                <a:pathLst>
                  <a:path extrusionOk="0" h="351" w="407">
                    <a:moveTo>
                      <a:pt x="57" y="1"/>
                    </a:moveTo>
                    <a:lnTo>
                      <a:pt x="1" y="57"/>
                    </a:lnTo>
                    <a:cubicBezTo>
                      <a:pt x="57" y="127"/>
                      <a:pt x="57" y="239"/>
                      <a:pt x="57" y="295"/>
                    </a:cubicBezTo>
                    <a:cubicBezTo>
                      <a:pt x="57" y="295"/>
                      <a:pt x="127" y="351"/>
                      <a:pt x="183" y="351"/>
                    </a:cubicBezTo>
                    <a:lnTo>
                      <a:pt x="239" y="295"/>
                    </a:lnTo>
                    <a:cubicBezTo>
                      <a:pt x="407" y="183"/>
                      <a:pt x="295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1" name="Google Shape;4951;p55"/>
              <p:cNvSpPr/>
              <p:nvPr/>
            </p:nvSpPr>
            <p:spPr>
              <a:xfrm>
                <a:off x="8681288" y="2036008"/>
                <a:ext cx="34399" cy="26003"/>
              </a:xfrm>
              <a:custGeom>
                <a:rect b="b" l="l" r="r" t="t"/>
                <a:pathLst>
                  <a:path extrusionOk="0" h="350" w="463">
                    <a:moveTo>
                      <a:pt x="113" y="0"/>
                    </a:moveTo>
                    <a:cubicBezTo>
                      <a:pt x="1" y="126"/>
                      <a:pt x="113" y="350"/>
                      <a:pt x="239" y="350"/>
                    </a:cubicBezTo>
                    <a:cubicBezTo>
                      <a:pt x="295" y="350"/>
                      <a:pt x="295" y="294"/>
                      <a:pt x="351" y="294"/>
                    </a:cubicBezTo>
                    <a:cubicBezTo>
                      <a:pt x="463" y="182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2" name="Google Shape;4952;p55"/>
              <p:cNvSpPr/>
              <p:nvPr/>
            </p:nvSpPr>
            <p:spPr>
              <a:xfrm>
                <a:off x="8646964" y="2487205"/>
                <a:ext cx="34399" cy="26003"/>
              </a:xfrm>
              <a:custGeom>
                <a:rect b="b" l="l" r="r" t="t"/>
                <a:pathLst>
                  <a:path extrusionOk="0" h="350" w="463">
                    <a:moveTo>
                      <a:pt x="169" y="0"/>
                    </a:moveTo>
                    <a:cubicBezTo>
                      <a:pt x="1" y="56"/>
                      <a:pt x="57" y="350"/>
                      <a:pt x="225" y="350"/>
                    </a:cubicBezTo>
                    <a:lnTo>
                      <a:pt x="295" y="350"/>
                    </a:lnTo>
                    <a:cubicBezTo>
                      <a:pt x="463" y="224"/>
                      <a:pt x="407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3" name="Google Shape;4953;p55"/>
              <p:cNvSpPr/>
              <p:nvPr/>
            </p:nvSpPr>
            <p:spPr>
              <a:xfrm>
                <a:off x="8105346" y="1923673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168" y="1"/>
                    </a:moveTo>
                    <a:cubicBezTo>
                      <a:pt x="0" y="113"/>
                      <a:pt x="56" y="351"/>
                      <a:pt x="238" y="351"/>
                    </a:cubicBezTo>
                    <a:lnTo>
                      <a:pt x="294" y="351"/>
                    </a:lnTo>
                    <a:cubicBezTo>
                      <a:pt x="462" y="295"/>
                      <a:pt x="406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4" name="Google Shape;4954;p55"/>
              <p:cNvSpPr/>
              <p:nvPr/>
            </p:nvSpPr>
            <p:spPr>
              <a:xfrm>
                <a:off x="8685449" y="2365509"/>
                <a:ext cx="56241" cy="34399"/>
              </a:xfrm>
              <a:custGeom>
                <a:rect b="b" l="l" r="r" t="t"/>
                <a:pathLst>
                  <a:path extrusionOk="0" h="463" w="757">
                    <a:moveTo>
                      <a:pt x="239" y="1"/>
                    </a:moveTo>
                    <a:cubicBezTo>
                      <a:pt x="1" y="169"/>
                      <a:pt x="183" y="463"/>
                      <a:pt x="351" y="463"/>
                    </a:cubicBezTo>
                    <a:lnTo>
                      <a:pt x="532" y="463"/>
                    </a:lnTo>
                    <a:cubicBezTo>
                      <a:pt x="756" y="295"/>
                      <a:pt x="588" y="1"/>
                      <a:pt x="3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5" name="Google Shape;4955;p55"/>
              <p:cNvSpPr/>
              <p:nvPr/>
            </p:nvSpPr>
            <p:spPr>
              <a:xfrm>
                <a:off x="8339229" y="1845737"/>
                <a:ext cx="56241" cy="38559"/>
              </a:xfrm>
              <a:custGeom>
                <a:rect b="b" l="l" r="r" t="t"/>
                <a:pathLst>
                  <a:path extrusionOk="0" h="519" w="757">
                    <a:moveTo>
                      <a:pt x="351" y="0"/>
                    </a:moveTo>
                    <a:lnTo>
                      <a:pt x="295" y="56"/>
                    </a:lnTo>
                    <a:cubicBezTo>
                      <a:pt x="1" y="168"/>
                      <a:pt x="113" y="518"/>
                      <a:pt x="351" y="518"/>
                    </a:cubicBezTo>
                    <a:lnTo>
                      <a:pt x="463" y="518"/>
                    </a:lnTo>
                    <a:cubicBezTo>
                      <a:pt x="757" y="406"/>
                      <a:pt x="645" y="0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6" name="Google Shape;4956;p55"/>
              <p:cNvSpPr/>
              <p:nvPr/>
            </p:nvSpPr>
            <p:spPr>
              <a:xfrm>
                <a:off x="8585669" y="2269891"/>
                <a:ext cx="39599" cy="26078"/>
              </a:xfrm>
              <a:custGeom>
                <a:rect b="b" l="l" r="r" t="t"/>
                <a:pathLst>
                  <a:path extrusionOk="0" h="351" w="533">
                    <a:moveTo>
                      <a:pt x="182" y="1"/>
                    </a:moveTo>
                    <a:cubicBezTo>
                      <a:pt x="0" y="126"/>
                      <a:pt x="126" y="350"/>
                      <a:pt x="238" y="350"/>
                    </a:cubicBezTo>
                    <a:cubicBezTo>
                      <a:pt x="294" y="350"/>
                      <a:pt x="350" y="350"/>
                      <a:pt x="350" y="294"/>
                    </a:cubicBezTo>
                    <a:cubicBezTo>
                      <a:pt x="532" y="182"/>
                      <a:pt x="42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7" name="Google Shape;4957;p55"/>
              <p:cNvSpPr/>
              <p:nvPr/>
            </p:nvSpPr>
            <p:spPr>
              <a:xfrm>
                <a:off x="8547184" y="2763734"/>
                <a:ext cx="38559" cy="26078"/>
              </a:xfrm>
              <a:custGeom>
                <a:rect b="b" l="l" r="r" t="t"/>
                <a:pathLst>
                  <a:path extrusionOk="0" h="351" w="519">
                    <a:moveTo>
                      <a:pt x="238" y="0"/>
                    </a:moveTo>
                    <a:cubicBezTo>
                      <a:pt x="238" y="0"/>
                      <a:pt x="169" y="0"/>
                      <a:pt x="169" y="56"/>
                    </a:cubicBezTo>
                    <a:cubicBezTo>
                      <a:pt x="1" y="126"/>
                      <a:pt x="113" y="350"/>
                      <a:pt x="294" y="350"/>
                    </a:cubicBezTo>
                    <a:cubicBezTo>
                      <a:pt x="294" y="350"/>
                      <a:pt x="350" y="350"/>
                      <a:pt x="350" y="294"/>
                    </a:cubicBezTo>
                    <a:cubicBezTo>
                      <a:pt x="518" y="182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8" name="Google Shape;4958;p55"/>
              <p:cNvSpPr/>
              <p:nvPr/>
            </p:nvSpPr>
            <p:spPr>
              <a:xfrm>
                <a:off x="7494038" y="2521456"/>
                <a:ext cx="35439" cy="26078"/>
              </a:xfrm>
              <a:custGeom>
                <a:rect b="b" l="l" r="r" t="t"/>
                <a:pathLst>
                  <a:path extrusionOk="0" h="351" w="477">
                    <a:moveTo>
                      <a:pt x="126" y="1"/>
                    </a:moveTo>
                    <a:cubicBezTo>
                      <a:pt x="0" y="113"/>
                      <a:pt x="70" y="351"/>
                      <a:pt x="238" y="351"/>
                    </a:cubicBezTo>
                    <a:cubicBezTo>
                      <a:pt x="238" y="351"/>
                      <a:pt x="294" y="351"/>
                      <a:pt x="350" y="295"/>
                    </a:cubicBezTo>
                    <a:cubicBezTo>
                      <a:pt x="476" y="169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9" name="Google Shape;4959;p55"/>
              <p:cNvSpPr/>
              <p:nvPr/>
            </p:nvSpPr>
            <p:spPr>
              <a:xfrm>
                <a:off x="8746818" y="2235566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224" y="1"/>
                    </a:moveTo>
                    <a:cubicBezTo>
                      <a:pt x="168" y="1"/>
                      <a:pt x="168" y="1"/>
                      <a:pt x="112" y="57"/>
                    </a:cubicBezTo>
                    <a:cubicBezTo>
                      <a:pt x="0" y="113"/>
                      <a:pt x="112" y="351"/>
                      <a:pt x="224" y="351"/>
                    </a:cubicBezTo>
                    <a:cubicBezTo>
                      <a:pt x="280" y="351"/>
                      <a:pt x="280" y="351"/>
                      <a:pt x="350" y="295"/>
                    </a:cubicBezTo>
                    <a:cubicBezTo>
                      <a:pt x="462" y="239"/>
                      <a:pt x="350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0" name="Google Shape;4960;p55"/>
              <p:cNvSpPr/>
              <p:nvPr/>
            </p:nvSpPr>
            <p:spPr>
              <a:xfrm>
                <a:off x="8802911" y="2377991"/>
                <a:ext cx="38559" cy="26078"/>
              </a:xfrm>
              <a:custGeom>
                <a:rect b="b" l="l" r="r" t="t"/>
                <a:pathLst>
                  <a:path extrusionOk="0" h="351" w="519">
                    <a:moveTo>
                      <a:pt x="225" y="1"/>
                    </a:moveTo>
                    <a:cubicBezTo>
                      <a:pt x="225" y="1"/>
                      <a:pt x="169" y="1"/>
                      <a:pt x="169" y="71"/>
                    </a:cubicBezTo>
                    <a:cubicBezTo>
                      <a:pt x="1" y="183"/>
                      <a:pt x="113" y="351"/>
                      <a:pt x="295" y="351"/>
                    </a:cubicBezTo>
                    <a:lnTo>
                      <a:pt x="351" y="351"/>
                    </a:lnTo>
                    <a:cubicBezTo>
                      <a:pt x="519" y="239"/>
                      <a:pt x="407" y="1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1" name="Google Shape;4961;p55"/>
              <p:cNvSpPr/>
              <p:nvPr/>
            </p:nvSpPr>
            <p:spPr>
              <a:xfrm>
                <a:off x="8663606" y="2647312"/>
                <a:ext cx="35439" cy="26003"/>
              </a:xfrm>
              <a:custGeom>
                <a:rect b="b" l="l" r="r" t="t"/>
                <a:pathLst>
                  <a:path extrusionOk="0" h="350" w="477">
                    <a:moveTo>
                      <a:pt x="183" y="0"/>
                    </a:moveTo>
                    <a:cubicBezTo>
                      <a:pt x="1" y="56"/>
                      <a:pt x="71" y="350"/>
                      <a:pt x="239" y="350"/>
                    </a:cubicBezTo>
                    <a:lnTo>
                      <a:pt x="295" y="350"/>
                    </a:lnTo>
                    <a:cubicBezTo>
                      <a:pt x="477" y="294"/>
                      <a:pt x="42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2" name="Google Shape;4962;p55"/>
              <p:cNvSpPr/>
              <p:nvPr/>
            </p:nvSpPr>
            <p:spPr>
              <a:xfrm>
                <a:off x="8165674" y="3084988"/>
                <a:ext cx="35364" cy="26078"/>
              </a:xfrm>
              <a:custGeom>
                <a:rect b="b" l="l" r="r" t="t"/>
                <a:pathLst>
                  <a:path extrusionOk="0" h="351" w="476">
                    <a:moveTo>
                      <a:pt x="238" y="0"/>
                    </a:moveTo>
                    <a:cubicBezTo>
                      <a:pt x="238" y="0"/>
                      <a:pt x="182" y="0"/>
                      <a:pt x="126" y="56"/>
                    </a:cubicBezTo>
                    <a:cubicBezTo>
                      <a:pt x="0" y="168"/>
                      <a:pt x="126" y="350"/>
                      <a:pt x="238" y="350"/>
                    </a:cubicBezTo>
                    <a:lnTo>
                      <a:pt x="350" y="350"/>
                    </a:lnTo>
                    <a:cubicBezTo>
                      <a:pt x="476" y="224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3" name="Google Shape;4963;p55"/>
              <p:cNvSpPr/>
              <p:nvPr/>
            </p:nvSpPr>
            <p:spPr>
              <a:xfrm>
                <a:off x="8491016" y="1901830"/>
                <a:ext cx="34399" cy="21917"/>
              </a:xfrm>
              <a:custGeom>
                <a:rect b="b" l="l" r="r" t="t"/>
                <a:pathLst>
                  <a:path extrusionOk="0" h="295" w="463">
                    <a:moveTo>
                      <a:pt x="113" y="1"/>
                    </a:moveTo>
                    <a:cubicBezTo>
                      <a:pt x="1" y="113"/>
                      <a:pt x="113" y="295"/>
                      <a:pt x="225" y="295"/>
                    </a:cubicBezTo>
                    <a:lnTo>
                      <a:pt x="351" y="295"/>
                    </a:lnTo>
                    <a:cubicBezTo>
                      <a:pt x="463" y="183"/>
                      <a:pt x="351" y="1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4" name="Google Shape;4964;p55"/>
              <p:cNvSpPr/>
              <p:nvPr/>
            </p:nvSpPr>
            <p:spPr>
              <a:xfrm>
                <a:off x="8231129" y="1780208"/>
                <a:ext cx="38559" cy="26078"/>
              </a:xfrm>
              <a:custGeom>
                <a:rect b="b" l="l" r="r" t="t"/>
                <a:pathLst>
                  <a:path extrusionOk="0" h="351" w="519">
                    <a:moveTo>
                      <a:pt x="225" y="1"/>
                    </a:moveTo>
                    <a:cubicBezTo>
                      <a:pt x="1" y="71"/>
                      <a:pt x="113" y="351"/>
                      <a:pt x="294" y="351"/>
                    </a:cubicBezTo>
                    <a:lnTo>
                      <a:pt x="350" y="295"/>
                    </a:lnTo>
                    <a:cubicBezTo>
                      <a:pt x="518" y="239"/>
                      <a:pt x="406" y="1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5" name="Google Shape;4965;p55"/>
              <p:cNvSpPr/>
              <p:nvPr/>
            </p:nvSpPr>
            <p:spPr>
              <a:xfrm>
                <a:off x="8585669" y="1945516"/>
                <a:ext cx="52081" cy="34399"/>
              </a:xfrm>
              <a:custGeom>
                <a:rect b="b" l="l" r="r" t="t"/>
                <a:pathLst>
                  <a:path extrusionOk="0" h="463" w="701">
                    <a:moveTo>
                      <a:pt x="182" y="1"/>
                    </a:moveTo>
                    <a:cubicBezTo>
                      <a:pt x="0" y="169"/>
                      <a:pt x="126" y="462"/>
                      <a:pt x="350" y="462"/>
                    </a:cubicBezTo>
                    <a:lnTo>
                      <a:pt x="532" y="462"/>
                    </a:lnTo>
                    <a:cubicBezTo>
                      <a:pt x="700" y="294"/>
                      <a:pt x="532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6" name="Google Shape;4966;p55"/>
              <p:cNvSpPr/>
              <p:nvPr/>
            </p:nvSpPr>
            <p:spPr>
              <a:xfrm>
                <a:off x="7785130" y="2871834"/>
                <a:ext cx="56241" cy="39599"/>
              </a:xfrm>
              <a:custGeom>
                <a:rect b="b" l="l" r="r" t="t"/>
                <a:pathLst>
                  <a:path extrusionOk="0" h="533" w="757">
                    <a:moveTo>
                      <a:pt x="350" y="1"/>
                    </a:moveTo>
                    <a:cubicBezTo>
                      <a:pt x="280" y="1"/>
                      <a:pt x="280" y="1"/>
                      <a:pt x="224" y="71"/>
                    </a:cubicBezTo>
                    <a:cubicBezTo>
                      <a:pt x="0" y="239"/>
                      <a:pt x="168" y="532"/>
                      <a:pt x="350" y="532"/>
                    </a:cubicBezTo>
                    <a:cubicBezTo>
                      <a:pt x="406" y="532"/>
                      <a:pt x="462" y="532"/>
                      <a:pt x="518" y="476"/>
                    </a:cubicBezTo>
                    <a:cubicBezTo>
                      <a:pt x="756" y="295"/>
                      <a:pt x="57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7" name="Google Shape;4967;p55"/>
              <p:cNvSpPr/>
              <p:nvPr/>
            </p:nvSpPr>
            <p:spPr>
              <a:xfrm>
                <a:off x="7949398" y="2945684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112" y="0"/>
                    </a:moveTo>
                    <a:cubicBezTo>
                      <a:pt x="0" y="126"/>
                      <a:pt x="56" y="350"/>
                      <a:pt x="238" y="350"/>
                    </a:cubicBezTo>
                    <a:cubicBezTo>
                      <a:pt x="238" y="350"/>
                      <a:pt x="294" y="294"/>
                      <a:pt x="350" y="294"/>
                    </a:cubicBezTo>
                    <a:cubicBezTo>
                      <a:pt x="462" y="182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8" name="Google Shape;4968;p55"/>
              <p:cNvSpPr/>
              <p:nvPr/>
            </p:nvSpPr>
            <p:spPr>
              <a:xfrm>
                <a:off x="8071021" y="2955045"/>
                <a:ext cx="34399" cy="16716"/>
              </a:xfrm>
              <a:custGeom>
                <a:rect b="b" l="l" r="r" t="t"/>
                <a:pathLst>
                  <a:path extrusionOk="0" h="225" w="463">
                    <a:moveTo>
                      <a:pt x="225" y="0"/>
                    </a:moveTo>
                    <a:cubicBezTo>
                      <a:pt x="169" y="0"/>
                      <a:pt x="113" y="56"/>
                      <a:pt x="57" y="56"/>
                    </a:cubicBezTo>
                    <a:cubicBezTo>
                      <a:pt x="57" y="112"/>
                      <a:pt x="1" y="168"/>
                      <a:pt x="1" y="224"/>
                    </a:cubicBezTo>
                    <a:cubicBezTo>
                      <a:pt x="113" y="168"/>
                      <a:pt x="281" y="168"/>
                      <a:pt x="462" y="112"/>
                    </a:cubicBezTo>
                    <a:cubicBezTo>
                      <a:pt x="406" y="56"/>
                      <a:pt x="281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9" name="Google Shape;4969;p55"/>
              <p:cNvSpPr/>
              <p:nvPr/>
            </p:nvSpPr>
            <p:spPr>
              <a:xfrm>
                <a:off x="8065820" y="2963366"/>
                <a:ext cx="43760" cy="30164"/>
              </a:xfrm>
              <a:custGeom>
                <a:rect b="b" l="l" r="r" t="t"/>
                <a:pathLst>
                  <a:path extrusionOk="0" h="406" w="589">
                    <a:moveTo>
                      <a:pt x="532" y="0"/>
                    </a:moveTo>
                    <a:cubicBezTo>
                      <a:pt x="351" y="56"/>
                      <a:pt x="183" y="56"/>
                      <a:pt x="71" y="112"/>
                    </a:cubicBezTo>
                    <a:cubicBezTo>
                      <a:pt x="1" y="238"/>
                      <a:pt x="127" y="406"/>
                      <a:pt x="295" y="406"/>
                    </a:cubicBezTo>
                    <a:cubicBezTo>
                      <a:pt x="351" y="406"/>
                      <a:pt x="420" y="406"/>
                      <a:pt x="476" y="350"/>
                    </a:cubicBezTo>
                    <a:cubicBezTo>
                      <a:pt x="588" y="294"/>
                      <a:pt x="588" y="112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0" name="Google Shape;4970;p55"/>
              <p:cNvSpPr/>
              <p:nvPr/>
            </p:nvSpPr>
            <p:spPr>
              <a:xfrm>
                <a:off x="8325782" y="3053784"/>
                <a:ext cx="57207" cy="35439"/>
              </a:xfrm>
              <a:custGeom>
                <a:rect b="b" l="l" r="r" t="t"/>
                <a:pathLst>
                  <a:path extrusionOk="0" h="477" w="770">
                    <a:moveTo>
                      <a:pt x="238" y="1"/>
                    </a:moveTo>
                    <a:cubicBezTo>
                      <a:pt x="0" y="182"/>
                      <a:pt x="182" y="476"/>
                      <a:pt x="420" y="476"/>
                    </a:cubicBezTo>
                    <a:lnTo>
                      <a:pt x="532" y="476"/>
                    </a:lnTo>
                    <a:cubicBezTo>
                      <a:pt x="770" y="294"/>
                      <a:pt x="588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1" name="Google Shape;4971;p55"/>
              <p:cNvSpPr/>
              <p:nvPr/>
            </p:nvSpPr>
            <p:spPr>
              <a:xfrm>
                <a:off x="7837137" y="3015299"/>
                <a:ext cx="56167" cy="38559"/>
              </a:xfrm>
              <a:custGeom>
                <a:rect b="b" l="l" r="r" t="t"/>
                <a:pathLst>
                  <a:path extrusionOk="0" h="519" w="756">
                    <a:moveTo>
                      <a:pt x="350" y="1"/>
                    </a:moveTo>
                    <a:cubicBezTo>
                      <a:pt x="350" y="1"/>
                      <a:pt x="280" y="57"/>
                      <a:pt x="224" y="57"/>
                    </a:cubicBezTo>
                    <a:cubicBezTo>
                      <a:pt x="0" y="239"/>
                      <a:pt x="168" y="519"/>
                      <a:pt x="406" y="519"/>
                    </a:cubicBezTo>
                    <a:cubicBezTo>
                      <a:pt x="406" y="519"/>
                      <a:pt x="462" y="519"/>
                      <a:pt x="518" y="463"/>
                    </a:cubicBezTo>
                    <a:cubicBezTo>
                      <a:pt x="756" y="351"/>
                      <a:pt x="57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2" name="Google Shape;4972;p55"/>
              <p:cNvSpPr/>
              <p:nvPr/>
            </p:nvSpPr>
            <p:spPr>
              <a:xfrm>
                <a:off x="7663507" y="2893677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238" y="1"/>
                    </a:moveTo>
                    <a:cubicBezTo>
                      <a:pt x="168" y="1"/>
                      <a:pt x="112" y="57"/>
                      <a:pt x="112" y="57"/>
                    </a:cubicBezTo>
                    <a:cubicBezTo>
                      <a:pt x="56" y="126"/>
                      <a:pt x="0" y="182"/>
                      <a:pt x="56" y="294"/>
                    </a:cubicBezTo>
                    <a:cubicBezTo>
                      <a:pt x="112" y="294"/>
                      <a:pt x="238" y="350"/>
                      <a:pt x="294" y="350"/>
                    </a:cubicBezTo>
                    <a:cubicBezTo>
                      <a:pt x="462" y="238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3" name="Google Shape;4973;p55"/>
              <p:cNvSpPr/>
              <p:nvPr/>
            </p:nvSpPr>
            <p:spPr>
              <a:xfrm>
                <a:off x="7667668" y="2915520"/>
                <a:ext cx="17757" cy="4235"/>
              </a:xfrm>
              <a:custGeom>
                <a:rect b="b" l="l" r="r" t="t"/>
                <a:pathLst>
                  <a:path extrusionOk="0" h="57" w="239">
                    <a:moveTo>
                      <a:pt x="0" y="0"/>
                    </a:moveTo>
                    <a:cubicBezTo>
                      <a:pt x="56" y="56"/>
                      <a:pt x="112" y="56"/>
                      <a:pt x="182" y="56"/>
                    </a:cubicBezTo>
                    <a:lnTo>
                      <a:pt x="238" y="56"/>
                    </a:lnTo>
                    <a:cubicBezTo>
                      <a:pt x="182" y="56"/>
                      <a:pt x="56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4" name="Google Shape;4974;p55"/>
              <p:cNvSpPr/>
              <p:nvPr/>
            </p:nvSpPr>
            <p:spPr>
              <a:xfrm>
                <a:off x="7667668" y="2773095"/>
                <a:ext cx="39525" cy="26078"/>
              </a:xfrm>
              <a:custGeom>
                <a:rect b="b" l="l" r="r" t="t"/>
                <a:pathLst>
                  <a:path extrusionOk="0" h="351" w="532">
                    <a:moveTo>
                      <a:pt x="182" y="0"/>
                    </a:moveTo>
                    <a:cubicBezTo>
                      <a:pt x="0" y="112"/>
                      <a:pt x="112" y="350"/>
                      <a:pt x="294" y="350"/>
                    </a:cubicBezTo>
                    <a:cubicBezTo>
                      <a:pt x="294" y="350"/>
                      <a:pt x="350" y="350"/>
                      <a:pt x="350" y="280"/>
                    </a:cubicBezTo>
                    <a:cubicBezTo>
                      <a:pt x="532" y="168"/>
                      <a:pt x="406" y="0"/>
                      <a:pt x="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5" name="Google Shape;4975;p55"/>
              <p:cNvSpPr/>
              <p:nvPr/>
            </p:nvSpPr>
            <p:spPr>
              <a:xfrm>
                <a:off x="8365233" y="2001684"/>
                <a:ext cx="38559" cy="26078"/>
              </a:xfrm>
              <a:custGeom>
                <a:rect b="b" l="l" r="r" t="t"/>
                <a:pathLst>
                  <a:path extrusionOk="0" h="351" w="519">
                    <a:moveTo>
                      <a:pt x="239" y="0"/>
                    </a:moveTo>
                    <a:cubicBezTo>
                      <a:pt x="239" y="0"/>
                      <a:pt x="169" y="0"/>
                      <a:pt x="169" y="56"/>
                    </a:cubicBezTo>
                    <a:cubicBezTo>
                      <a:pt x="1" y="168"/>
                      <a:pt x="113" y="350"/>
                      <a:pt x="239" y="350"/>
                    </a:cubicBezTo>
                    <a:lnTo>
                      <a:pt x="351" y="350"/>
                    </a:lnTo>
                    <a:cubicBezTo>
                      <a:pt x="519" y="238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6" name="Google Shape;4976;p55"/>
              <p:cNvSpPr/>
              <p:nvPr/>
            </p:nvSpPr>
            <p:spPr>
              <a:xfrm>
                <a:off x="7555332" y="2767894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225" y="0"/>
                    </a:moveTo>
                    <a:cubicBezTo>
                      <a:pt x="225" y="0"/>
                      <a:pt x="169" y="0"/>
                      <a:pt x="113" y="70"/>
                    </a:cubicBezTo>
                    <a:cubicBezTo>
                      <a:pt x="1" y="182"/>
                      <a:pt x="113" y="350"/>
                      <a:pt x="225" y="350"/>
                    </a:cubicBezTo>
                    <a:lnTo>
                      <a:pt x="351" y="350"/>
                    </a:lnTo>
                    <a:cubicBezTo>
                      <a:pt x="463" y="238"/>
                      <a:pt x="407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7" name="Google Shape;4977;p55"/>
              <p:cNvSpPr/>
              <p:nvPr/>
            </p:nvSpPr>
            <p:spPr>
              <a:xfrm>
                <a:off x="8486856" y="2191955"/>
                <a:ext cx="20877" cy="17682"/>
              </a:xfrm>
              <a:custGeom>
                <a:rect b="b" l="l" r="r" t="t"/>
                <a:pathLst>
                  <a:path extrusionOk="0" h="238" w="281">
                    <a:moveTo>
                      <a:pt x="57" y="0"/>
                    </a:moveTo>
                    <a:cubicBezTo>
                      <a:pt x="1" y="126"/>
                      <a:pt x="57" y="238"/>
                      <a:pt x="113" y="238"/>
                    </a:cubicBezTo>
                    <a:cubicBezTo>
                      <a:pt x="169" y="238"/>
                      <a:pt x="169" y="238"/>
                      <a:pt x="225" y="182"/>
                    </a:cubicBezTo>
                    <a:cubicBezTo>
                      <a:pt x="281" y="126"/>
                      <a:pt x="22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8" name="Google Shape;4978;p55"/>
              <p:cNvSpPr/>
              <p:nvPr/>
            </p:nvSpPr>
            <p:spPr>
              <a:xfrm>
                <a:off x="8217607" y="2487205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57" y="0"/>
                    </a:moveTo>
                    <a:cubicBezTo>
                      <a:pt x="1" y="56"/>
                      <a:pt x="57" y="168"/>
                      <a:pt x="127" y="168"/>
                    </a:cubicBezTo>
                    <a:lnTo>
                      <a:pt x="183" y="168"/>
                    </a:lnTo>
                    <a:cubicBezTo>
                      <a:pt x="295" y="112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9" name="Google Shape;4979;p55"/>
              <p:cNvSpPr/>
              <p:nvPr/>
            </p:nvSpPr>
            <p:spPr>
              <a:xfrm>
                <a:off x="8075181" y="2767894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57" y="0"/>
                    </a:moveTo>
                    <a:cubicBezTo>
                      <a:pt x="1" y="70"/>
                      <a:pt x="57" y="238"/>
                      <a:pt x="169" y="238"/>
                    </a:cubicBezTo>
                    <a:cubicBezTo>
                      <a:pt x="169" y="238"/>
                      <a:pt x="169" y="182"/>
                      <a:pt x="225" y="182"/>
                    </a:cubicBezTo>
                    <a:cubicBezTo>
                      <a:pt x="294" y="126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0" name="Google Shape;4980;p55"/>
              <p:cNvSpPr/>
              <p:nvPr/>
            </p:nvSpPr>
            <p:spPr>
              <a:xfrm>
                <a:off x="8065820" y="2157630"/>
                <a:ext cx="26078" cy="12556"/>
              </a:xfrm>
              <a:custGeom>
                <a:rect b="b" l="l" r="r" t="t"/>
                <a:pathLst>
                  <a:path extrusionOk="0" h="169" w="351">
                    <a:moveTo>
                      <a:pt x="127" y="0"/>
                    </a:moveTo>
                    <a:cubicBezTo>
                      <a:pt x="1" y="56"/>
                      <a:pt x="71" y="168"/>
                      <a:pt x="183" y="168"/>
                    </a:cubicBezTo>
                    <a:lnTo>
                      <a:pt x="239" y="168"/>
                    </a:lnTo>
                    <a:cubicBezTo>
                      <a:pt x="351" y="112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1" name="Google Shape;4981;p55"/>
              <p:cNvSpPr/>
              <p:nvPr/>
            </p:nvSpPr>
            <p:spPr>
              <a:xfrm>
                <a:off x="8243610" y="2855192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57" y="1"/>
                    </a:moveTo>
                    <a:cubicBezTo>
                      <a:pt x="1" y="57"/>
                      <a:pt x="57" y="169"/>
                      <a:pt x="182" y="169"/>
                    </a:cubicBezTo>
                    <a:lnTo>
                      <a:pt x="238" y="169"/>
                    </a:lnTo>
                    <a:cubicBezTo>
                      <a:pt x="294" y="113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2" name="Google Shape;4982;p55"/>
              <p:cNvSpPr/>
              <p:nvPr/>
            </p:nvSpPr>
            <p:spPr>
              <a:xfrm>
                <a:off x="8512859" y="2577623"/>
                <a:ext cx="26078" cy="17757"/>
              </a:xfrm>
              <a:custGeom>
                <a:rect b="b" l="l" r="r" t="t"/>
                <a:pathLst>
                  <a:path extrusionOk="0" h="239" w="351">
                    <a:moveTo>
                      <a:pt x="169" y="1"/>
                    </a:moveTo>
                    <a:cubicBezTo>
                      <a:pt x="113" y="1"/>
                      <a:pt x="113" y="1"/>
                      <a:pt x="113" y="57"/>
                    </a:cubicBezTo>
                    <a:cubicBezTo>
                      <a:pt x="1" y="113"/>
                      <a:pt x="57" y="238"/>
                      <a:pt x="169" y="238"/>
                    </a:cubicBezTo>
                    <a:lnTo>
                      <a:pt x="225" y="238"/>
                    </a:lnTo>
                    <a:cubicBezTo>
                      <a:pt x="351" y="113"/>
                      <a:pt x="225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3" name="Google Shape;4983;p55"/>
              <p:cNvSpPr/>
              <p:nvPr/>
            </p:nvSpPr>
            <p:spPr>
              <a:xfrm>
                <a:off x="8226968" y="2689884"/>
                <a:ext cx="20877" cy="13596"/>
              </a:xfrm>
              <a:custGeom>
                <a:rect b="b" l="l" r="r" t="t"/>
                <a:pathLst>
                  <a:path extrusionOk="0" h="183" w="281">
                    <a:moveTo>
                      <a:pt x="57" y="1"/>
                    </a:moveTo>
                    <a:cubicBezTo>
                      <a:pt x="1" y="71"/>
                      <a:pt x="57" y="183"/>
                      <a:pt x="113" y="183"/>
                    </a:cubicBezTo>
                    <a:lnTo>
                      <a:pt x="169" y="183"/>
                    </a:lnTo>
                    <a:cubicBezTo>
                      <a:pt x="281" y="127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4" name="Google Shape;4984;p55"/>
              <p:cNvSpPr/>
              <p:nvPr/>
            </p:nvSpPr>
            <p:spPr>
              <a:xfrm>
                <a:off x="8351711" y="2681563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71" y="1"/>
                    </a:moveTo>
                    <a:cubicBezTo>
                      <a:pt x="1" y="57"/>
                      <a:pt x="71" y="239"/>
                      <a:pt x="183" y="239"/>
                    </a:cubicBezTo>
                    <a:lnTo>
                      <a:pt x="239" y="183"/>
                    </a:lnTo>
                    <a:cubicBezTo>
                      <a:pt x="295" y="113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5" name="Google Shape;4985;p55"/>
              <p:cNvSpPr/>
              <p:nvPr/>
            </p:nvSpPr>
            <p:spPr>
              <a:xfrm>
                <a:off x="8377715" y="2461202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71" y="0"/>
                    </a:moveTo>
                    <a:cubicBezTo>
                      <a:pt x="1" y="56"/>
                      <a:pt x="71" y="224"/>
                      <a:pt x="127" y="224"/>
                    </a:cubicBezTo>
                    <a:cubicBezTo>
                      <a:pt x="183" y="224"/>
                      <a:pt x="183" y="224"/>
                      <a:pt x="183" y="168"/>
                    </a:cubicBezTo>
                    <a:cubicBezTo>
                      <a:pt x="295" y="112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6" name="Google Shape;4986;p55"/>
              <p:cNvSpPr/>
              <p:nvPr/>
            </p:nvSpPr>
            <p:spPr>
              <a:xfrm>
                <a:off x="8304979" y="2227245"/>
                <a:ext cx="20877" cy="16716"/>
              </a:xfrm>
              <a:custGeom>
                <a:rect b="b" l="l" r="r" t="t"/>
                <a:pathLst>
                  <a:path extrusionOk="0" h="225" w="281">
                    <a:moveTo>
                      <a:pt x="56" y="1"/>
                    </a:moveTo>
                    <a:cubicBezTo>
                      <a:pt x="0" y="57"/>
                      <a:pt x="56" y="225"/>
                      <a:pt x="112" y="225"/>
                    </a:cubicBezTo>
                    <a:cubicBezTo>
                      <a:pt x="168" y="225"/>
                      <a:pt x="168" y="169"/>
                      <a:pt x="168" y="169"/>
                    </a:cubicBezTo>
                    <a:cubicBezTo>
                      <a:pt x="280" y="113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7" name="Google Shape;4987;p55"/>
              <p:cNvSpPr/>
              <p:nvPr/>
            </p:nvSpPr>
            <p:spPr>
              <a:xfrm>
                <a:off x="8391237" y="2313577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57" y="0"/>
                    </a:moveTo>
                    <a:cubicBezTo>
                      <a:pt x="1" y="56"/>
                      <a:pt x="57" y="168"/>
                      <a:pt x="169" y="168"/>
                    </a:cubicBezTo>
                    <a:lnTo>
                      <a:pt x="238" y="168"/>
                    </a:lnTo>
                    <a:cubicBezTo>
                      <a:pt x="294" y="112"/>
                      <a:pt x="23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8" name="Google Shape;4988;p55"/>
              <p:cNvSpPr/>
              <p:nvPr/>
            </p:nvSpPr>
            <p:spPr>
              <a:xfrm>
                <a:off x="7935876" y="1993363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182" y="0"/>
                    </a:moveTo>
                    <a:cubicBezTo>
                      <a:pt x="126" y="0"/>
                      <a:pt x="126" y="56"/>
                      <a:pt x="126" y="56"/>
                    </a:cubicBezTo>
                    <a:cubicBezTo>
                      <a:pt x="1" y="112"/>
                      <a:pt x="70" y="224"/>
                      <a:pt x="182" y="224"/>
                    </a:cubicBezTo>
                    <a:lnTo>
                      <a:pt x="238" y="224"/>
                    </a:lnTo>
                    <a:cubicBezTo>
                      <a:pt x="294" y="168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9" name="Google Shape;4989;p55"/>
              <p:cNvSpPr/>
              <p:nvPr/>
            </p:nvSpPr>
            <p:spPr>
              <a:xfrm>
                <a:off x="8776982" y="2144108"/>
                <a:ext cx="26003" cy="17757"/>
              </a:xfrm>
              <a:custGeom>
                <a:rect b="b" l="l" r="r" t="t"/>
                <a:pathLst>
                  <a:path extrusionOk="0" h="239" w="350">
                    <a:moveTo>
                      <a:pt x="112" y="0"/>
                    </a:moveTo>
                    <a:cubicBezTo>
                      <a:pt x="0" y="70"/>
                      <a:pt x="56" y="238"/>
                      <a:pt x="168" y="238"/>
                    </a:cubicBezTo>
                    <a:lnTo>
                      <a:pt x="224" y="182"/>
                    </a:lnTo>
                    <a:cubicBezTo>
                      <a:pt x="350" y="126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0" name="Google Shape;4990;p55"/>
              <p:cNvSpPr/>
              <p:nvPr/>
            </p:nvSpPr>
            <p:spPr>
              <a:xfrm>
                <a:off x="8685449" y="2777255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183" y="0"/>
                    </a:moveTo>
                    <a:cubicBezTo>
                      <a:pt x="127" y="0"/>
                      <a:pt x="127" y="0"/>
                      <a:pt x="127" y="56"/>
                    </a:cubicBezTo>
                    <a:cubicBezTo>
                      <a:pt x="1" y="112"/>
                      <a:pt x="57" y="224"/>
                      <a:pt x="183" y="224"/>
                    </a:cubicBezTo>
                    <a:lnTo>
                      <a:pt x="239" y="224"/>
                    </a:lnTo>
                    <a:cubicBezTo>
                      <a:pt x="295" y="112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1" name="Google Shape;4991;p55"/>
              <p:cNvSpPr/>
              <p:nvPr/>
            </p:nvSpPr>
            <p:spPr>
              <a:xfrm>
                <a:off x="8247771" y="1884222"/>
                <a:ext cx="21917" cy="17682"/>
              </a:xfrm>
              <a:custGeom>
                <a:rect b="b" l="l" r="r" t="t"/>
                <a:pathLst>
                  <a:path extrusionOk="0" h="238" w="295">
                    <a:moveTo>
                      <a:pt x="126" y="0"/>
                    </a:moveTo>
                    <a:cubicBezTo>
                      <a:pt x="126" y="0"/>
                      <a:pt x="70" y="0"/>
                      <a:pt x="70" y="70"/>
                    </a:cubicBezTo>
                    <a:cubicBezTo>
                      <a:pt x="1" y="126"/>
                      <a:pt x="70" y="238"/>
                      <a:pt x="126" y="238"/>
                    </a:cubicBezTo>
                    <a:lnTo>
                      <a:pt x="182" y="238"/>
                    </a:lnTo>
                    <a:cubicBezTo>
                      <a:pt x="294" y="182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2" name="Google Shape;4992;p55"/>
              <p:cNvSpPr/>
              <p:nvPr/>
            </p:nvSpPr>
            <p:spPr>
              <a:xfrm>
                <a:off x="8213446" y="2083780"/>
                <a:ext cx="21917" cy="13596"/>
              </a:xfrm>
              <a:custGeom>
                <a:rect b="b" l="l" r="r" t="t"/>
                <a:pathLst>
                  <a:path extrusionOk="0" h="183" w="295">
                    <a:moveTo>
                      <a:pt x="57" y="1"/>
                    </a:moveTo>
                    <a:cubicBezTo>
                      <a:pt x="1" y="57"/>
                      <a:pt x="57" y="183"/>
                      <a:pt x="113" y="183"/>
                    </a:cubicBezTo>
                    <a:lnTo>
                      <a:pt x="239" y="183"/>
                    </a:lnTo>
                    <a:cubicBezTo>
                      <a:pt x="295" y="113"/>
                      <a:pt x="23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3" name="Google Shape;4993;p55"/>
              <p:cNvSpPr/>
              <p:nvPr/>
            </p:nvSpPr>
            <p:spPr>
              <a:xfrm>
                <a:off x="8013887" y="2283413"/>
                <a:ext cx="21843" cy="16716"/>
              </a:xfrm>
              <a:custGeom>
                <a:rect b="b" l="l" r="r" t="t"/>
                <a:pathLst>
                  <a:path extrusionOk="0" h="225" w="294">
                    <a:moveTo>
                      <a:pt x="70" y="0"/>
                    </a:moveTo>
                    <a:cubicBezTo>
                      <a:pt x="0" y="56"/>
                      <a:pt x="70" y="224"/>
                      <a:pt x="126" y="224"/>
                    </a:cubicBezTo>
                    <a:cubicBezTo>
                      <a:pt x="182" y="224"/>
                      <a:pt x="182" y="168"/>
                      <a:pt x="182" y="168"/>
                    </a:cubicBezTo>
                    <a:cubicBezTo>
                      <a:pt x="294" y="112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4" name="Google Shape;4994;p55"/>
              <p:cNvSpPr/>
              <p:nvPr/>
            </p:nvSpPr>
            <p:spPr>
              <a:xfrm>
                <a:off x="8139670" y="2331259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126" y="0"/>
                    </a:moveTo>
                    <a:cubicBezTo>
                      <a:pt x="126" y="0"/>
                      <a:pt x="56" y="0"/>
                      <a:pt x="56" y="56"/>
                    </a:cubicBezTo>
                    <a:cubicBezTo>
                      <a:pt x="0" y="112"/>
                      <a:pt x="56" y="224"/>
                      <a:pt x="126" y="224"/>
                    </a:cubicBezTo>
                    <a:lnTo>
                      <a:pt x="182" y="224"/>
                    </a:lnTo>
                    <a:cubicBezTo>
                      <a:pt x="294" y="112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5" name="Google Shape;4995;p55"/>
              <p:cNvSpPr/>
              <p:nvPr/>
            </p:nvSpPr>
            <p:spPr>
              <a:xfrm>
                <a:off x="8039816" y="2435199"/>
                <a:ext cx="26078" cy="16716"/>
              </a:xfrm>
              <a:custGeom>
                <a:rect b="b" l="l" r="r" t="t"/>
                <a:pathLst>
                  <a:path extrusionOk="0" h="225" w="351">
                    <a:moveTo>
                      <a:pt x="127" y="0"/>
                    </a:moveTo>
                    <a:cubicBezTo>
                      <a:pt x="1" y="112"/>
                      <a:pt x="127" y="224"/>
                      <a:pt x="183" y="224"/>
                    </a:cubicBezTo>
                    <a:cubicBezTo>
                      <a:pt x="183" y="224"/>
                      <a:pt x="239" y="224"/>
                      <a:pt x="239" y="168"/>
                    </a:cubicBezTo>
                    <a:cubicBezTo>
                      <a:pt x="351" y="112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6" name="Google Shape;4996;p55"/>
              <p:cNvSpPr/>
              <p:nvPr/>
            </p:nvSpPr>
            <p:spPr>
              <a:xfrm>
                <a:off x="7719600" y="2153470"/>
                <a:ext cx="26078" cy="16716"/>
              </a:xfrm>
              <a:custGeom>
                <a:rect b="b" l="l" r="r" t="t"/>
                <a:pathLst>
                  <a:path extrusionOk="0" h="225" w="351">
                    <a:moveTo>
                      <a:pt x="113" y="0"/>
                    </a:moveTo>
                    <a:cubicBezTo>
                      <a:pt x="1" y="56"/>
                      <a:pt x="113" y="224"/>
                      <a:pt x="183" y="224"/>
                    </a:cubicBezTo>
                    <a:lnTo>
                      <a:pt x="239" y="168"/>
                    </a:lnTo>
                    <a:cubicBezTo>
                      <a:pt x="351" y="112"/>
                      <a:pt x="295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7" name="Google Shape;4997;p55"/>
              <p:cNvSpPr/>
              <p:nvPr/>
            </p:nvSpPr>
            <p:spPr>
              <a:xfrm>
                <a:off x="8053338" y="2591145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57" y="0"/>
                    </a:moveTo>
                    <a:cubicBezTo>
                      <a:pt x="1" y="112"/>
                      <a:pt x="57" y="224"/>
                      <a:pt x="113" y="224"/>
                    </a:cubicBezTo>
                    <a:cubicBezTo>
                      <a:pt x="169" y="224"/>
                      <a:pt x="169" y="224"/>
                      <a:pt x="169" y="168"/>
                    </a:cubicBezTo>
                    <a:cubicBezTo>
                      <a:pt x="295" y="112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8" name="Google Shape;4998;p55"/>
              <p:cNvSpPr/>
              <p:nvPr/>
            </p:nvSpPr>
            <p:spPr>
              <a:xfrm>
                <a:off x="7831936" y="2222044"/>
                <a:ext cx="26078" cy="17757"/>
              </a:xfrm>
              <a:custGeom>
                <a:rect b="b" l="l" r="r" t="t"/>
                <a:pathLst>
                  <a:path extrusionOk="0" h="239" w="351">
                    <a:moveTo>
                      <a:pt x="182" y="1"/>
                    </a:moveTo>
                    <a:cubicBezTo>
                      <a:pt x="182" y="1"/>
                      <a:pt x="126" y="1"/>
                      <a:pt x="126" y="71"/>
                    </a:cubicBezTo>
                    <a:cubicBezTo>
                      <a:pt x="0" y="127"/>
                      <a:pt x="126" y="239"/>
                      <a:pt x="182" y="239"/>
                    </a:cubicBezTo>
                    <a:lnTo>
                      <a:pt x="238" y="239"/>
                    </a:lnTo>
                    <a:cubicBezTo>
                      <a:pt x="350" y="127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9" name="Google Shape;4999;p55"/>
              <p:cNvSpPr/>
              <p:nvPr/>
            </p:nvSpPr>
            <p:spPr>
              <a:xfrm>
                <a:off x="7823615" y="2031848"/>
                <a:ext cx="21917" cy="17682"/>
              </a:xfrm>
              <a:custGeom>
                <a:rect b="b" l="l" r="r" t="t"/>
                <a:pathLst>
                  <a:path extrusionOk="0" h="238" w="295">
                    <a:moveTo>
                      <a:pt x="182" y="0"/>
                    </a:moveTo>
                    <a:cubicBezTo>
                      <a:pt x="112" y="0"/>
                      <a:pt x="112" y="0"/>
                      <a:pt x="112" y="56"/>
                    </a:cubicBezTo>
                    <a:cubicBezTo>
                      <a:pt x="0" y="112"/>
                      <a:pt x="56" y="238"/>
                      <a:pt x="182" y="238"/>
                    </a:cubicBezTo>
                    <a:lnTo>
                      <a:pt x="238" y="238"/>
                    </a:lnTo>
                    <a:cubicBezTo>
                      <a:pt x="294" y="182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0" name="Google Shape;5000;p55"/>
              <p:cNvSpPr/>
              <p:nvPr/>
            </p:nvSpPr>
            <p:spPr>
              <a:xfrm>
                <a:off x="7841297" y="2669081"/>
                <a:ext cx="21843" cy="16716"/>
              </a:xfrm>
              <a:custGeom>
                <a:rect b="b" l="l" r="r" t="t"/>
                <a:pathLst>
                  <a:path extrusionOk="0" h="225" w="294">
                    <a:moveTo>
                      <a:pt x="56" y="1"/>
                    </a:moveTo>
                    <a:cubicBezTo>
                      <a:pt x="0" y="113"/>
                      <a:pt x="56" y="225"/>
                      <a:pt x="112" y="225"/>
                    </a:cubicBezTo>
                    <a:cubicBezTo>
                      <a:pt x="168" y="225"/>
                      <a:pt x="168" y="225"/>
                      <a:pt x="168" y="169"/>
                    </a:cubicBezTo>
                    <a:cubicBezTo>
                      <a:pt x="294" y="113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1" name="Google Shape;5001;p55"/>
              <p:cNvSpPr/>
              <p:nvPr/>
            </p:nvSpPr>
            <p:spPr>
              <a:xfrm>
                <a:off x="7649985" y="2326058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70" y="0"/>
                    </a:moveTo>
                    <a:cubicBezTo>
                      <a:pt x="0" y="70"/>
                      <a:pt x="70" y="238"/>
                      <a:pt x="126" y="238"/>
                    </a:cubicBezTo>
                    <a:cubicBezTo>
                      <a:pt x="182" y="238"/>
                      <a:pt x="182" y="182"/>
                      <a:pt x="182" y="182"/>
                    </a:cubicBezTo>
                    <a:cubicBezTo>
                      <a:pt x="294" y="126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2" name="Google Shape;5002;p55"/>
              <p:cNvSpPr/>
              <p:nvPr/>
            </p:nvSpPr>
            <p:spPr>
              <a:xfrm>
                <a:off x="7693671" y="2647312"/>
                <a:ext cx="21843" cy="16642"/>
              </a:xfrm>
              <a:custGeom>
                <a:rect b="b" l="l" r="r" t="t"/>
                <a:pathLst>
                  <a:path extrusionOk="0" h="224" w="294">
                    <a:moveTo>
                      <a:pt x="182" y="0"/>
                    </a:moveTo>
                    <a:cubicBezTo>
                      <a:pt x="112" y="0"/>
                      <a:pt x="112" y="56"/>
                      <a:pt x="56" y="56"/>
                    </a:cubicBezTo>
                    <a:cubicBezTo>
                      <a:pt x="0" y="112"/>
                      <a:pt x="56" y="224"/>
                      <a:pt x="182" y="224"/>
                    </a:cubicBezTo>
                    <a:lnTo>
                      <a:pt x="238" y="224"/>
                    </a:lnTo>
                    <a:cubicBezTo>
                      <a:pt x="294" y="168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3" name="Google Shape;5003;p55"/>
              <p:cNvSpPr/>
              <p:nvPr/>
            </p:nvSpPr>
            <p:spPr>
              <a:xfrm>
                <a:off x="8127189" y="1811413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56" y="0"/>
                    </a:moveTo>
                    <a:cubicBezTo>
                      <a:pt x="0" y="56"/>
                      <a:pt x="56" y="224"/>
                      <a:pt x="112" y="224"/>
                    </a:cubicBezTo>
                    <a:cubicBezTo>
                      <a:pt x="168" y="224"/>
                      <a:pt x="168" y="168"/>
                      <a:pt x="224" y="168"/>
                    </a:cubicBezTo>
                    <a:cubicBezTo>
                      <a:pt x="294" y="112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4" name="Google Shape;5004;p55"/>
              <p:cNvSpPr/>
              <p:nvPr/>
            </p:nvSpPr>
            <p:spPr>
              <a:xfrm>
                <a:off x="7905712" y="2391513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57" y="1"/>
                    </a:moveTo>
                    <a:cubicBezTo>
                      <a:pt x="1" y="57"/>
                      <a:pt x="57" y="239"/>
                      <a:pt x="183" y="239"/>
                    </a:cubicBezTo>
                    <a:cubicBezTo>
                      <a:pt x="183" y="239"/>
                      <a:pt x="183" y="169"/>
                      <a:pt x="239" y="169"/>
                    </a:cubicBezTo>
                    <a:cubicBezTo>
                      <a:pt x="295" y="113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5" name="Google Shape;5005;p55"/>
              <p:cNvSpPr/>
              <p:nvPr/>
            </p:nvSpPr>
            <p:spPr>
              <a:xfrm>
                <a:off x="7737283" y="2456001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113" y="0"/>
                    </a:moveTo>
                    <a:lnTo>
                      <a:pt x="57" y="70"/>
                    </a:lnTo>
                    <a:cubicBezTo>
                      <a:pt x="1" y="126"/>
                      <a:pt x="57" y="238"/>
                      <a:pt x="169" y="238"/>
                    </a:cubicBezTo>
                    <a:lnTo>
                      <a:pt x="225" y="238"/>
                    </a:lnTo>
                    <a:cubicBezTo>
                      <a:pt x="295" y="126"/>
                      <a:pt x="22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6" name="Google Shape;5006;p55"/>
              <p:cNvSpPr/>
              <p:nvPr/>
            </p:nvSpPr>
            <p:spPr>
              <a:xfrm>
                <a:off x="7901551" y="2525616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113" y="1"/>
                    </a:moveTo>
                    <a:lnTo>
                      <a:pt x="57" y="57"/>
                    </a:lnTo>
                    <a:cubicBezTo>
                      <a:pt x="1" y="113"/>
                      <a:pt x="57" y="239"/>
                      <a:pt x="183" y="239"/>
                    </a:cubicBezTo>
                    <a:lnTo>
                      <a:pt x="239" y="239"/>
                    </a:lnTo>
                    <a:cubicBezTo>
                      <a:pt x="295" y="183"/>
                      <a:pt x="23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7" name="Google Shape;5007;p55"/>
              <p:cNvSpPr/>
              <p:nvPr/>
            </p:nvSpPr>
            <p:spPr>
              <a:xfrm>
                <a:off x="7615660" y="2565142"/>
                <a:ext cx="26078" cy="16716"/>
              </a:xfrm>
              <a:custGeom>
                <a:rect b="b" l="l" r="r" t="t"/>
                <a:pathLst>
                  <a:path extrusionOk="0" h="225" w="351">
                    <a:moveTo>
                      <a:pt x="183" y="1"/>
                    </a:moveTo>
                    <a:cubicBezTo>
                      <a:pt x="183" y="1"/>
                      <a:pt x="113" y="1"/>
                      <a:pt x="113" y="57"/>
                    </a:cubicBezTo>
                    <a:cubicBezTo>
                      <a:pt x="1" y="113"/>
                      <a:pt x="113" y="225"/>
                      <a:pt x="183" y="225"/>
                    </a:cubicBezTo>
                    <a:lnTo>
                      <a:pt x="238" y="225"/>
                    </a:lnTo>
                    <a:cubicBezTo>
                      <a:pt x="350" y="113"/>
                      <a:pt x="294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8" name="Google Shape;5008;p55"/>
              <p:cNvSpPr/>
              <p:nvPr/>
            </p:nvSpPr>
            <p:spPr>
              <a:xfrm>
                <a:off x="8538863" y="2395673"/>
                <a:ext cx="20877" cy="17757"/>
              </a:xfrm>
              <a:custGeom>
                <a:rect b="b" l="l" r="r" t="t"/>
                <a:pathLst>
                  <a:path extrusionOk="0" h="239" w="281">
                    <a:moveTo>
                      <a:pt x="113" y="1"/>
                    </a:moveTo>
                    <a:cubicBezTo>
                      <a:pt x="113" y="1"/>
                      <a:pt x="113" y="57"/>
                      <a:pt x="57" y="57"/>
                    </a:cubicBezTo>
                    <a:cubicBezTo>
                      <a:pt x="1" y="113"/>
                      <a:pt x="57" y="239"/>
                      <a:pt x="113" y="239"/>
                    </a:cubicBezTo>
                    <a:lnTo>
                      <a:pt x="169" y="239"/>
                    </a:lnTo>
                    <a:cubicBezTo>
                      <a:pt x="281" y="183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9" name="Google Shape;5009;p55"/>
              <p:cNvSpPr/>
              <p:nvPr/>
            </p:nvSpPr>
            <p:spPr>
              <a:xfrm>
                <a:off x="7563653" y="2663955"/>
                <a:ext cx="26078" cy="17682"/>
              </a:xfrm>
              <a:custGeom>
                <a:rect b="b" l="l" r="r" t="t"/>
                <a:pathLst>
                  <a:path extrusionOk="0" h="238" w="351">
                    <a:moveTo>
                      <a:pt x="113" y="0"/>
                    </a:moveTo>
                    <a:cubicBezTo>
                      <a:pt x="1" y="70"/>
                      <a:pt x="57" y="238"/>
                      <a:pt x="183" y="238"/>
                    </a:cubicBezTo>
                    <a:lnTo>
                      <a:pt x="239" y="182"/>
                    </a:lnTo>
                    <a:cubicBezTo>
                      <a:pt x="351" y="126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0" name="Google Shape;5010;p55"/>
              <p:cNvSpPr/>
              <p:nvPr/>
            </p:nvSpPr>
            <p:spPr>
              <a:xfrm>
                <a:off x="7919234" y="2825028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113" y="1"/>
                    </a:moveTo>
                    <a:cubicBezTo>
                      <a:pt x="113" y="1"/>
                      <a:pt x="57" y="1"/>
                      <a:pt x="57" y="57"/>
                    </a:cubicBezTo>
                    <a:cubicBezTo>
                      <a:pt x="1" y="113"/>
                      <a:pt x="57" y="225"/>
                      <a:pt x="113" y="225"/>
                    </a:cubicBezTo>
                    <a:cubicBezTo>
                      <a:pt x="169" y="225"/>
                      <a:pt x="169" y="225"/>
                      <a:pt x="169" y="169"/>
                    </a:cubicBezTo>
                    <a:cubicBezTo>
                      <a:pt x="294" y="113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1" name="Google Shape;5011;p55"/>
              <p:cNvSpPr/>
              <p:nvPr/>
            </p:nvSpPr>
            <p:spPr>
              <a:xfrm>
                <a:off x="7987883" y="3067305"/>
                <a:ext cx="39525" cy="26078"/>
              </a:xfrm>
              <a:custGeom>
                <a:rect b="b" l="l" r="r" t="t"/>
                <a:pathLst>
                  <a:path extrusionOk="0" h="351" w="532">
                    <a:moveTo>
                      <a:pt x="238" y="0"/>
                    </a:moveTo>
                    <a:cubicBezTo>
                      <a:pt x="238" y="0"/>
                      <a:pt x="182" y="0"/>
                      <a:pt x="182" y="56"/>
                    </a:cubicBezTo>
                    <a:cubicBezTo>
                      <a:pt x="0" y="168"/>
                      <a:pt x="126" y="350"/>
                      <a:pt x="238" y="350"/>
                    </a:cubicBezTo>
                    <a:lnTo>
                      <a:pt x="350" y="350"/>
                    </a:lnTo>
                    <a:cubicBezTo>
                      <a:pt x="532" y="238"/>
                      <a:pt x="42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2" name="Google Shape;5012;p55"/>
              <p:cNvSpPr/>
              <p:nvPr/>
            </p:nvSpPr>
            <p:spPr>
              <a:xfrm>
                <a:off x="8226968" y="2993456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225" y="1"/>
                    </a:moveTo>
                    <a:cubicBezTo>
                      <a:pt x="169" y="1"/>
                      <a:pt x="169" y="1"/>
                      <a:pt x="113" y="57"/>
                    </a:cubicBezTo>
                    <a:cubicBezTo>
                      <a:pt x="1" y="113"/>
                      <a:pt x="113" y="351"/>
                      <a:pt x="225" y="351"/>
                    </a:cubicBezTo>
                    <a:cubicBezTo>
                      <a:pt x="281" y="351"/>
                      <a:pt x="281" y="351"/>
                      <a:pt x="350" y="295"/>
                    </a:cubicBezTo>
                    <a:cubicBezTo>
                      <a:pt x="462" y="239"/>
                      <a:pt x="350" y="1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13" name="Google Shape;5013;p55"/>
            <p:cNvGrpSpPr/>
            <p:nvPr/>
          </p:nvGrpSpPr>
          <p:grpSpPr>
            <a:xfrm>
              <a:off x="7945910" y="1727835"/>
              <a:ext cx="384517" cy="539484"/>
              <a:chOff x="7507560" y="1845737"/>
              <a:chExt cx="407587" cy="571851"/>
            </a:xfrm>
          </p:grpSpPr>
          <p:sp>
            <p:nvSpPr>
              <p:cNvPr id="5014" name="Google Shape;5014;p55"/>
              <p:cNvSpPr/>
              <p:nvPr/>
            </p:nvSpPr>
            <p:spPr>
              <a:xfrm>
                <a:off x="7815294" y="1845737"/>
                <a:ext cx="99852" cy="64488"/>
              </a:xfrm>
              <a:custGeom>
                <a:rect b="b" l="l" r="r" t="t"/>
                <a:pathLst>
                  <a:path extrusionOk="0" h="868" w="1344">
                    <a:moveTo>
                      <a:pt x="1106" y="0"/>
                    </a:moveTo>
                    <a:cubicBezTo>
                      <a:pt x="756" y="168"/>
                      <a:pt x="406" y="406"/>
                      <a:pt x="112" y="644"/>
                    </a:cubicBezTo>
                    <a:cubicBezTo>
                      <a:pt x="56" y="644"/>
                      <a:pt x="0" y="756"/>
                      <a:pt x="56" y="812"/>
                    </a:cubicBezTo>
                    <a:cubicBezTo>
                      <a:pt x="56" y="812"/>
                      <a:pt x="112" y="868"/>
                      <a:pt x="168" y="868"/>
                    </a:cubicBezTo>
                    <a:cubicBezTo>
                      <a:pt x="168" y="868"/>
                      <a:pt x="224" y="868"/>
                      <a:pt x="224" y="812"/>
                    </a:cubicBezTo>
                    <a:cubicBezTo>
                      <a:pt x="518" y="644"/>
                      <a:pt x="868" y="406"/>
                      <a:pt x="1218" y="238"/>
                    </a:cubicBezTo>
                    <a:cubicBezTo>
                      <a:pt x="1274" y="168"/>
                      <a:pt x="1344" y="112"/>
                      <a:pt x="1274" y="56"/>
                    </a:cubicBezTo>
                    <a:cubicBezTo>
                      <a:pt x="1274" y="0"/>
                      <a:pt x="1218" y="0"/>
                      <a:pt x="1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5" name="Google Shape;5015;p55"/>
              <p:cNvSpPr/>
              <p:nvPr/>
            </p:nvSpPr>
            <p:spPr>
              <a:xfrm>
                <a:off x="7689511" y="1931994"/>
                <a:ext cx="90491" cy="82245"/>
              </a:xfrm>
              <a:custGeom>
                <a:rect b="b" l="l" r="r" t="t"/>
                <a:pathLst>
                  <a:path extrusionOk="0" h="1107" w="1218">
                    <a:moveTo>
                      <a:pt x="1050" y="1"/>
                    </a:moveTo>
                    <a:lnTo>
                      <a:pt x="994" y="57"/>
                    </a:lnTo>
                    <a:cubicBezTo>
                      <a:pt x="644" y="295"/>
                      <a:pt x="350" y="588"/>
                      <a:pt x="56" y="882"/>
                    </a:cubicBezTo>
                    <a:cubicBezTo>
                      <a:pt x="0" y="938"/>
                      <a:pt x="0" y="1050"/>
                      <a:pt x="56" y="1050"/>
                    </a:cubicBezTo>
                    <a:cubicBezTo>
                      <a:pt x="112" y="1106"/>
                      <a:pt x="112" y="1106"/>
                      <a:pt x="168" y="1106"/>
                    </a:cubicBezTo>
                    <a:cubicBezTo>
                      <a:pt x="168" y="1106"/>
                      <a:pt x="238" y="1106"/>
                      <a:pt x="238" y="1050"/>
                    </a:cubicBezTo>
                    <a:cubicBezTo>
                      <a:pt x="518" y="756"/>
                      <a:pt x="812" y="532"/>
                      <a:pt x="1162" y="239"/>
                    </a:cubicBezTo>
                    <a:cubicBezTo>
                      <a:pt x="1218" y="183"/>
                      <a:pt x="1218" y="127"/>
                      <a:pt x="1162" y="57"/>
                    </a:cubicBezTo>
                    <a:cubicBezTo>
                      <a:pt x="1162" y="57"/>
                      <a:pt x="1106" y="1"/>
                      <a:pt x="10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6" name="Google Shape;5016;p55"/>
              <p:cNvSpPr/>
              <p:nvPr/>
            </p:nvSpPr>
            <p:spPr>
              <a:xfrm>
                <a:off x="7507560" y="2083780"/>
                <a:ext cx="134177" cy="333807"/>
              </a:xfrm>
              <a:custGeom>
                <a:rect b="b" l="l" r="r" t="t"/>
                <a:pathLst>
                  <a:path extrusionOk="0" h="4493" w="1806">
                    <a:moveTo>
                      <a:pt x="1638" y="1"/>
                    </a:moveTo>
                    <a:cubicBezTo>
                      <a:pt x="1568" y="1"/>
                      <a:pt x="1568" y="1"/>
                      <a:pt x="1512" y="57"/>
                    </a:cubicBezTo>
                    <a:cubicBezTo>
                      <a:pt x="0" y="2282"/>
                      <a:pt x="0" y="4311"/>
                      <a:pt x="0" y="4381"/>
                    </a:cubicBezTo>
                    <a:cubicBezTo>
                      <a:pt x="0" y="4437"/>
                      <a:pt x="56" y="4493"/>
                      <a:pt x="168" y="4493"/>
                    </a:cubicBezTo>
                    <a:cubicBezTo>
                      <a:pt x="238" y="4493"/>
                      <a:pt x="294" y="4437"/>
                      <a:pt x="294" y="4381"/>
                    </a:cubicBezTo>
                    <a:cubicBezTo>
                      <a:pt x="294" y="4381"/>
                      <a:pt x="294" y="2338"/>
                      <a:pt x="1749" y="183"/>
                    </a:cubicBezTo>
                    <a:cubicBezTo>
                      <a:pt x="1805" y="113"/>
                      <a:pt x="1749" y="57"/>
                      <a:pt x="16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17" name="Google Shape;5017;p55"/>
            <p:cNvGrpSpPr/>
            <p:nvPr/>
          </p:nvGrpSpPr>
          <p:grpSpPr>
            <a:xfrm>
              <a:off x="5955819" y="1139355"/>
              <a:ext cx="1520330" cy="555246"/>
              <a:chOff x="5398072" y="1221951"/>
              <a:chExt cx="1611543" cy="588558"/>
            </a:xfrm>
          </p:grpSpPr>
          <p:sp>
            <p:nvSpPr>
              <p:cNvPr id="5018" name="Google Shape;5018;p55"/>
              <p:cNvSpPr/>
              <p:nvPr/>
            </p:nvSpPr>
            <p:spPr>
              <a:xfrm>
                <a:off x="5445937" y="1273939"/>
                <a:ext cx="1563679" cy="428399"/>
              </a:xfrm>
              <a:custGeom>
                <a:rect b="b" l="l" r="r" t="t"/>
                <a:pathLst>
                  <a:path extrusionOk="0" h="6172" w="21817">
                    <a:moveTo>
                      <a:pt x="239" y="0"/>
                    </a:moveTo>
                    <a:lnTo>
                      <a:pt x="1" y="294"/>
                    </a:lnTo>
                    <a:cubicBezTo>
                      <a:pt x="127" y="406"/>
                      <a:pt x="9097" y="6171"/>
                      <a:pt x="17381" y="6171"/>
                    </a:cubicBezTo>
                    <a:cubicBezTo>
                      <a:pt x="18892" y="6171"/>
                      <a:pt x="20417" y="6003"/>
                      <a:pt x="21816" y="5541"/>
                    </a:cubicBezTo>
                    <a:lnTo>
                      <a:pt x="21691" y="5248"/>
                    </a:lnTo>
                    <a:cubicBezTo>
                      <a:pt x="20333" y="5680"/>
                      <a:pt x="18897" y="5863"/>
                      <a:pt x="17437" y="5863"/>
                    </a:cubicBezTo>
                    <a:cubicBezTo>
                      <a:pt x="9256" y="5863"/>
                      <a:pt x="334" y="95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9" name="Google Shape;5019;p55"/>
              <p:cNvSpPr/>
              <p:nvPr/>
            </p:nvSpPr>
            <p:spPr>
              <a:xfrm>
                <a:off x="6195488" y="1234426"/>
                <a:ext cx="116492" cy="399281"/>
              </a:xfrm>
              <a:custGeom>
                <a:rect b="b" l="l" r="r" t="t"/>
                <a:pathLst>
                  <a:path extrusionOk="0" h="6480" w="2100">
                    <a:moveTo>
                      <a:pt x="239" y="1"/>
                    </a:moveTo>
                    <a:lnTo>
                      <a:pt x="1" y="127"/>
                    </a:lnTo>
                    <a:cubicBezTo>
                      <a:pt x="1862" y="2631"/>
                      <a:pt x="1512" y="6424"/>
                      <a:pt x="1512" y="6480"/>
                    </a:cubicBezTo>
                    <a:lnTo>
                      <a:pt x="1806" y="6480"/>
                    </a:lnTo>
                    <a:cubicBezTo>
                      <a:pt x="1806" y="6354"/>
                      <a:pt x="2100" y="2575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0" name="Google Shape;5020;p55"/>
              <p:cNvSpPr/>
              <p:nvPr/>
            </p:nvSpPr>
            <p:spPr>
              <a:xfrm>
                <a:off x="6554162" y="1290580"/>
                <a:ext cx="108199" cy="399268"/>
              </a:xfrm>
              <a:custGeom>
                <a:rect b="b" l="l" r="r" t="t"/>
                <a:pathLst>
                  <a:path extrusionOk="0" h="6536" w="2156">
                    <a:moveTo>
                      <a:pt x="239" y="0"/>
                    </a:moveTo>
                    <a:lnTo>
                      <a:pt x="1" y="182"/>
                    </a:lnTo>
                    <a:cubicBezTo>
                      <a:pt x="1876" y="2687"/>
                      <a:pt x="1526" y="6479"/>
                      <a:pt x="1526" y="6535"/>
                    </a:cubicBezTo>
                    <a:lnTo>
                      <a:pt x="1806" y="6535"/>
                    </a:lnTo>
                    <a:cubicBezTo>
                      <a:pt x="1806" y="6353"/>
                      <a:pt x="2156" y="2631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1" name="Google Shape;5021;p55"/>
              <p:cNvSpPr/>
              <p:nvPr/>
            </p:nvSpPr>
            <p:spPr>
              <a:xfrm>
                <a:off x="5900227" y="1564007"/>
                <a:ext cx="173706" cy="124075"/>
              </a:xfrm>
              <a:custGeom>
                <a:rect b="b" l="l" r="r" t="t"/>
                <a:pathLst>
                  <a:path extrusionOk="0" h="2281" w="3555">
                    <a:moveTo>
                      <a:pt x="3373" y="0"/>
                    </a:moveTo>
                    <a:cubicBezTo>
                      <a:pt x="3373" y="56"/>
                      <a:pt x="1917" y="1343"/>
                      <a:pt x="0" y="2043"/>
                    </a:cubicBezTo>
                    <a:lnTo>
                      <a:pt x="56" y="2281"/>
                    </a:lnTo>
                    <a:cubicBezTo>
                      <a:pt x="2029" y="1637"/>
                      <a:pt x="3499" y="294"/>
                      <a:pt x="3554" y="238"/>
                    </a:cubicBezTo>
                    <a:lnTo>
                      <a:pt x="33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2" name="Google Shape;5022;p55"/>
              <p:cNvSpPr/>
              <p:nvPr/>
            </p:nvSpPr>
            <p:spPr>
              <a:xfrm>
                <a:off x="6294302" y="1667941"/>
                <a:ext cx="160193" cy="142569"/>
              </a:xfrm>
              <a:custGeom>
                <a:rect b="b" l="l" r="r" t="t"/>
                <a:pathLst>
                  <a:path extrusionOk="0" h="2562" w="2674">
                    <a:moveTo>
                      <a:pt x="2449" y="0"/>
                    </a:moveTo>
                    <a:cubicBezTo>
                      <a:pt x="2449" y="0"/>
                      <a:pt x="1512" y="1288"/>
                      <a:pt x="0" y="2393"/>
                    </a:cubicBezTo>
                    <a:lnTo>
                      <a:pt x="112" y="2561"/>
                    </a:lnTo>
                    <a:cubicBezTo>
                      <a:pt x="1694" y="1456"/>
                      <a:pt x="2673" y="182"/>
                      <a:pt x="2673" y="182"/>
                    </a:cubicBezTo>
                    <a:lnTo>
                      <a:pt x="24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3" name="Google Shape;5023;p55"/>
              <p:cNvSpPr/>
              <p:nvPr/>
            </p:nvSpPr>
            <p:spPr>
              <a:xfrm>
                <a:off x="6672696" y="1681478"/>
                <a:ext cx="124817" cy="121690"/>
              </a:xfrm>
              <a:custGeom>
                <a:rect b="b" l="l" r="r" t="t"/>
                <a:pathLst>
                  <a:path extrusionOk="0" h="2100" w="1932">
                    <a:moveTo>
                      <a:pt x="1694" y="0"/>
                    </a:moveTo>
                    <a:cubicBezTo>
                      <a:pt x="1694" y="0"/>
                      <a:pt x="1050" y="924"/>
                      <a:pt x="1" y="1917"/>
                    </a:cubicBezTo>
                    <a:lnTo>
                      <a:pt x="183" y="2099"/>
                    </a:lnTo>
                    <a:cubicBezTo>
                      <a:pt x="1232" y="1106"/>
                      <a:pt x="1862" y="168"/>
                      <a:pt x="1932" y="168"/>
                    </a:cubicBezTo>
                    <a:lnTo>
                      <a:pt x="16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4" name="Google Shape;5024;p55"/>
              <p:cNvSpPr/>
              <p:nvPr/>
            </p:nvSpPr>
            <p:spPr>
              <a:xfrm>
                <a:off x="5398072" y="1239634"/>
                <a:ext cx="519916" cy="30164"/>
              </a:xfrm>
              <a:custGeom>
                <a:rect b="b" l="l" r="r" t="t"/>
                <a:pathLst>
                  <a:path extrusionOk="0" h="406" w="6998">
                    <a:moveTo>
                      <a:pt x="6997" y="0"/>
                    </a:moveTo>
                    <a:cubicBezTo>
                      <a:pt x="6881" y="20"/>
                      <a:pt x="6765" y="38"/>
                      <a:pt x="6652" y="56"/>
                    </a:cubicBezTo>
                    <a:lnTo>
                      <a:pt x="6652" y="56"/>
                    </a:lnTo>
                    <a:cubicBezTo>
                      <a:pt x="6758" y="55"/>
                      <a:pt x="6893" y="47"/>
                      <a:pt x="6997" y="0"/>
                    </a:cubicBezTo>
                    <a:close/>
                    <a:moveTo>
                      <a:pt x="6652" y="56"/>
                    </a:moveTo>
                    <a:cubicBezTo>
                      <a:pt x="6631" y="56"/>
                      <a:pt x="6610" y="56"/>
                      <a:pt x="6592" y="56"/>
                    </a:cubicBezTo>
                    <a:cubicBezTo>
                      <a:pt x="6580" y="61"/>
                      <a:pt x="6569" y="66"/>
                      <a:pt x="6558" y="70"/>
                    </a:cubicBezTo>
                    <a:lnTo>
                      <a:pt x="6558" y="70"/>
                    </a:lnTo>
                    <a:cubicBezTo>
                      <a:pt x="6589" y="66"/>
                      <a:pt x="6621" y="61"/>
                      <a:pt x="6652" y="56"/>
                    </a:cubicBezTo>
                    <a:close/>
                    <a:moveTo>
                      <a:pt x="6558" y="70"/>
                    </a:moveTo>
                    <a:cubicBezTo>
                      <a:pt x="6318" y="107"/>
                      <a:pt x="6085" y="140"/>
                      <a:pt x="5859" y="169"/>
                    </a:cubicBezTo>
                    <a:lnTo>
                      <a:pt x="5859" y="169"/>
                    </a:lnTo>
                    <a:cubicBezTo>
                      <a:pt x="6002" y="151"/>
                      <a:pt x="6149" y="132"/>
                      <a:pt x="6298" y="112"/>
                    </a:cubicBezTo>
                    <a:cubicBezTo>
                      <a:pt x="6399" y="112"/>
                      <a:pt x="6455" y="112"/>
                      <a:pt x="6558" y="70"/>
                    </a:cubicBezTo>
                    <a:close/>
                    <a:moveTo>
                      <a:pt x="1" y="224"/>
                    </a:moveTo>
                    <a:cubicBezTo>
                      <a:pt x="1" y="224"/>
                      <a:pt x="49" y="240"/>
                      <a:pt x="138" y="255"/>
                    </a:cubicBezTo>
                    <a:lnTo>
                      <a:pt x="138" y="255"/>
                    </a:lnTo>
                    <a:cubicBezTo>
                      <a:pt x="45" y="236"/>
                      <a:pt x="1" y="224"/>
                      <a:pt x="1" y="224"/>
                    </a:cubicBezTo>
                    <a:close/>
                    <a:moveTo>
                      <a:pt x="138" y="255"/>
                    </a:moveTo>
                    <a:cubicBezTo>
                      <a:pt x="400" y="307"/>
                      <a:pt x="1054" y="406"/>
                      <a:pt x="2212" y="406"/>
                    </a:cubicBezTo>
                    <a:cubicBezTo>
                      <a:pt x="1400" y="406"/>
                      <a:pt x="812" y="350"/>
                      <a:pt x="463" y="280"/>
                    </a:cubicBezTo>
                    <a:cubicBezTo>
                      <a:pt x="325" y="280"/>
                      <a:pt x="216" y="268"/>
                      <a:pt x="138" y="255"/>
                    </a:cubicBezTo>
                    <a:close/>
                    <a:moveTo>
                      <a:pt x="5859" y="169"/>
                    </a:moveTo>
                    <a:lnTo>
                      <a:pt x="5859" y="169"/>
                    </a:lnTo>
                    <a:cubicBezTo>
                      <a:pt x="4322" y="359"/>
                      <a:pt x="3121" y="406"/>
                      <a:pt x="2212" y="406"/>
                    </a:cubicBezTo>
                    <a:cubicBezTo>
                      <a:pt x="3108" y="406"/>
                      <a:pt x="4316" y="369"/>
                      <a:pt x="5859" y="1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5" name="Google Shape;5025;p55"/>
              <p:cNvSpPr/>
              <p:nvPr/>
            </p:nvSpPr>
            <p:spPr>
              <a:xfrm>
                <a:off x="5865914" y="1243794"/>
                <a:ext cx="52081" cy="116495"/>
              </a:xfrm>
              <a:custGeom>
                <a:rect b="b" l="l" r="r" t="t"/>
                <a:pathLst>
                  <a:path extrusionOk="0" h="1568" w="701">
                    <a:moveTo>
                      <a:pt x="295" y="0"/>
                    </a:moveTo>
                    <a:cubicBezTo>
                      <a:pt x="169" y="56"/>
                      <a:pt x="113" y="56"/>
                      <a:pt x="1" y="56"/>
                    </a:cubicBezTo>
                    <a:cubicBezTo>
                      <a:pt x="169" y="574"/>
                      <a:pt x="351" y="1106"/>
                      <a:pt x="407" y="1567"/>
                    </a:cubicBezTo>
                    <a:lnTo>
                      <a:pt x="700" y="1567"/>
                    </a:lnTo>
                    <a:cubicBezTo>
                      <a:pt x="575" y="1106"/>
                      <a:pt x="463" y="574"/>
                      <a:pt x="2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6" name="Google Shape;5026;p55"/>
              <p:cNvSpPr/>
              <p:nvPr/>
            </p:nvSpPr>
            <p:spPr>
              <a:xfrm>
                <a:off x="5871127" y="1264582"/>
                <a:ext cx="68715" cy="265188"/>
              </a:xfrm>
              <a:custGeom>
                <a:rect b="b" l="l" r="r" t="t"/>
                <a:pathLst>
                  <a:path extrusionOk="0" h="4493" w="1233">
                    <a:moveTo>
                      <a:pt x="239" y="0"/>
                    </a:moveTo>
                    <a:lnTo>
                      <a:pt x="1" y="112"/>
                    </a:lnTo>
                    <a:cubicBezTo>
                      <a:pt x="938" y="2155"/>
                      <a:pt x="813" y="4436"/>
                      <a:pt x="813" y="4436"/>
                    </a:cubicBezTo>
                    <a:lnTo>
                      <a:pt x="1106" y="4492"/>
                    </a:lnTo>
                    <a:cubicBezTo>
                      <a:pt x="1106" y="4366"/>
                      <a:pt x="1232" y="2099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7" name="Google Shape;5027;p55"/>
              <p:cNvSpPr/>
              <p:nvPr/>
            </p:nvSpPr>
            <p:spPr>
              <a:xfrm>
                <a:off x="6190291" y="1221951"/>
                <a:ext cx="69763" cy="116495"/>
              </a:xfrm>
              <a:custGeom>
                <a:rect b="b" l="l" r="r" t="t"/>
                <a:pathLst>
                  <a:path extrusionOk="0" h="1568" w="939">
                    <a:moveTo>
                      <a:pt x="1" y="0"/>
                    </a:moveTo>
                    <a:cubicBezTo>
                      <a:pt x="295" y="462"/>
                      <a:pt x="477" y="1050"/>
                      <a:pt x="644" y="1512"/>
                    </a:cubicBezTo>
                    <a:cubicBezTo>
                      <a:pt x="756" y="1512"/>
                      <a:pt x="826" y="1568"/>
                      <a:pt x="938" y="1568"/>
                    </a:cubicBezTo>
                    <a:cubicBezTo>
                      <a:pt x="756" y="1050"/>
                      <a:pt x="588" y="518"/>
                      <a:pt x="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28" name="Google Shape;5028;p55"/>
            <p:cNvGrpSpPr/>
            <p:nvPr/>
          </p:nvGrpSpPr>
          <p:grpSpPr>
            <a:xfrm>
              <a:off x="5922526" y="3112402"/>
              <a:ext cx="1152496" cy="1127962"/>
              <a:chOff x="5362781" y="3313373"/>
              <a:chExt cx="1221641" cy="1195635"/>
            </a:xfrm>
          </p:grpSpPr>
          <p:sp>
            <p:nvSpPr>
              <p:cNvPr id="5029" name="Google Shape;5029;p55"/>
              <p:cNvSpPr/>
              <p:nvPr/>
            </p:nvSpPr>
            <p:spPr>
              <a:xfrm>
                <a:off x="5362781" y="3677570"/>
                <a:ext cx="589531" cy="296066"/>
              </a:xfrm>
              <a:custGeom>
                <a:rect b="b" l="l" r="r" t="t"/>
                <a:pathLst>
                  <a:path extrusionOk="0" h="3985" w="7935">
                    <a:moveTo>
                      <a:pt x="294" y="1"/>
                    </a:moveTo>
                    <a:cubicBezTo>
                      <a:pt x="70" y="1"/>
                      <a:pt x="0" y="238"/>
                      <a:pt x="126" y="350"/>
                    </a:cubicBezTo>
                    <a:cubicBezTo>
                      <a:pt x="1726" y="2245"/>
                      <a:pt x="4605" y="3984"/>
                      <a:pt x="6659" y="3984"/>
                    </a:cubicBezTo>
                    <a:cubicBezTo>
                      <a:pt x="7138" y="3984"/>
                      <a:pt x="7572" y="3890"/>
                      <a:pt x="7934" y="3681"/>
                    </a:cubicBezTo>
                    <a:cubicBezTo>
                      <a:pt x="7472" y="1470"/>
                      <a:pt x="3330" y="1"/>
                      <a:pt x="2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0" name="Google Shape;5030;p55"/>
              <p:cNvSpPr/>
              <p:nvPr/>
            </p:nvSpPr>
            <p:spPr>
              <a:xfrm>
                <a:off x="5510928" y="3950160"/>
                <a:ext cx="475711" cy="477865"/>
              </a:xfrm>
              <a:custGeom>
                <a:rect b="b" l="l" r="r" t="t"/>
                <a:pathLst>
                  <a:path extrusionOk="0" h="6432" w="6403">
                    <a:moveTo>
                      <a:pt x="5723" y="0"/>
                    </a:moveTo>
                    <a:cubicBezTo>
                      <a:pt x="3553" y="0"/>
                      <a:pt x="956" y="3365"/>
                      <a:pt x="49" y="6127"/>
                    </a:cubicBezTo>
                    <a:cubicBezTo>
                      <a:pt x="1" y="6284"/>
                      <a:pt x="131" y="6432"/>
                      <a:pt x="276" y="6432"/>
                    </a:cubicBezTo>
                    <a:cubicBezTo>
                      <a:pt x="298" y="6432"/>
                      <a:pt x="321" y="6428"/>
                      <a:pt x="343" y="6421"/>
                    </a:cubicBezTo>
                    <a:cubicBezTo>
                      <a:pt x="3142" y="5203"/>
                      <a:pt x="6402" y="2223"/>
                      <a:pt x="5940" y="12"/>
                    </a:cubicBezTo>
                    <a:cubicBezTo>
                      <a:pt x="5869" y="4"/>
                      <a:pt x="5796" y="0"/>
                      <a:pt x="57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1" name="Google Shape;5031;p55"/>
              <p:cNvSpPr/>
              <p:nvPr/>
            </p:nvSpPr>
            <p:spPr>
              <a:xfrm>
                <a:off x="5882557" y="3950977"/>
                <a:ext cx="395175" cy="558030"/>
              </a:xfrm>
              <a:custGeom>
                <a:rect b="b" l="l" r="r" t="t"/>
                <a:pathLst>
                  <a:path extrusionOk="0" h="7511" w="5319">
                    <a:moveTo>
                      <a:pt x="938" y="1"/>
                    </a:moveTo>
                    <a:cubicBezTo>
                      <a:pt x="1" y="2044"/>
                      <a:pt x="2450" y="5710"/>
                      <a:pt x="4968" y="7459"/>
                    </a:cubicBezTo>
                    <a:cubicBezTo>
                      <a:pt x="5000" y="7495"/>
                      <a:pt x="5042" y="7510"/>
                      <a:pt x="5086" y="7510"/>
                    </a:cubicBezTo>
                    <a:cubicBezTo>
                      <a:pt x="5196" y="7510"/>
                      <a:pt x="5318" y="7412"/>
                      <a:pt x="5318" y="7291"/>
                    </a:cubicBezTo>
                    <a:cubicBezTo>
                      <a:pt x="5024" y="4255"/>
                      <a:pt x="3149" y="239"/>
                      <a:pt x="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2" name="Google Shape;5032;p55"/>
              <p:cNvSpPr/>
              <p:nvPr/>
            </p:nvSpPr>
            <p:spPr>
              <a:xfrm>
                <a:off x="5826463" y="3313373"/>
                <a:ext cx="281801" cy="637674"/>
              </a:xfrm>
              <a:custGeom>
                <a:rect b="b" l="l" r="r" t="t"/>
                <a:pathLst>
                  <a:path extrusionOk="0" h="8583" w="3793">
                    <a:moveTo>
                      <a:pt x="2634" y="1"/>
                    </a:moveTo>
                    <a:cubicBezTo>
                      <a:pt x="2553" y="1"/>
                      <a:pt x="2475" y="46"/>
                      <a:pt x="2449" y="131"/>
                    </a:cubicBezTo>
                    <a:cubicBezTo>
                      <a:pt x="882" y="2748"/>
                      <a:pt x="0" y="7071"/>
                      <a:pt x="1693" y="8583"/>
                    </a:cubicBezTo>
                    <a:cubicBezTo>
                      <a:pt x="3680" y="7477"/>
                      <a:pt x="3792" y="3041"/>
                      <a:pt x="2855" y="187"/>
                    </a:cubicBezTo>
                    <a:cubicBezTo>
                      <a:pt x="2825" y="60"/>
                      <a:pt x="2727" y="1"/>
                      <a:pt x="26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3" name="Google Shape;5033;p55"/>
              <p:cNvSpPr/>
              <p:nvPr/>
            </p:nvSpPr>
            <p:spPr>
              <a:xfrm>
                <a:off x="5952246" y="3786561"/>
                <a:ext cx="632176" cy="215233"/>
              </a:xfrm>
              <a:custGeom>
                <a:rect b="b" l="l" r="r" t="t"/>
                <a:pathLst>
                  <a:path extrusionOk="0" h="2897" w="8509">
                    <a:moveTo>
                      <a:pt x="5691" y="1"/>
                    </a:moveTo>
                    <a:cubicBezTo>
                      <a:pt x="3216" y="1"/>
                      <a:pt x="687" y="716"/>
                      <a:pt x="0" y="2214"/>
                    </a:cubicBezTo>
                    <a:cubicBezTo>
                      <a:pt x="518" y="2692"/>
                      <a:pt x="1297" y="2897"/>
                      <a:pt x="2198" y="2897"/>
                    </a:cubicBezTo>
                    <a:cubicBezTo>
                      <a:pt x="4147" y="2897"/>
                      <a:pt x="6666" y="1937"/>
                      <a:pt x="8340" y="702"/>
                    </a:cubicBezTo>
                    <a:cubicBezTo>
                      <a:pt x="8508" y="577"/>
                      <a:pt x="8452" y="353"/>
                      <a:pt x="8284" y="283"/>
                    </a:cubicBezTo>
                    <a:cubicBezTo>
                      <a:pt x="7488" y="96"/>
                      <a:pt x="6593" y="1"/>
                      <a:pt x="56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34" name="Google Shape;5034;p55"/>
            <p:cNvGrpSpPr/>
            <p:nvPr/>
          </p:nvGrpSpPr>
          <p:grpSpPr>
            <a:xfrm>
              <a:off x="5992126" y="3182352"/>
              <a:ext cx="1009302" cy="997524"/>
              <a:chOff x="5436557" y="3387520"/>
              <a:chExt cx="1069856" cy="1057371"/>
            </a:xfrm>
          </p:grpSpPr>
          <p:sp>
            <p:nvSpPr>
              <p:cNvPr id="5035" name="Google Shape;5035;p55"/>
              <p:cNvSpPr/>
              <p:nvPr/>
            </p:nvSpPr>
            <p:spPr>
              <a:xfrm>
                <a:off x="5436557" y="3717095"/>
                <a:ext cx="467910" cy="216273"/>
              </a:xfrm>
              <a:custGeom>
                <a:rect b="b" l="l" r="r" t="t"/>
                <a:pathLst>
                  <a:path extrusionOk="0" h="2911" w="6298">
                    <a:moveTo>
                      <a:pt x="406" y="238"/>
                    </a:moveTo>
                    <a:lnTo>
                      <a:pt x="406" y="238"/>
                    </a:lnTo>
                    <a:cubicBezTo>
                      <a:pt x="2631" y="462"/>
                      <a:pt x="5248" y="1456"/>
                      <a:pt x="6074" y="2743"/>
                    </a:cubicBezTo>
                    <a:cubicBezTo>
                      <a:pt x="5948" y="2799"/>
                      <a:pt x="5780" y="2799"/>
                      <a:pt x="5654" y="2799"/>
                    </a:cubicBezTo>
                    <a:cubicBezTo>
                      <a:pt x="5024" y="2799"/>
                      <a:pt x="4199" y="2561"/>
                      <a:pt x="3331" y="2155"/>
                    </a:cubicBezTo>
                    <a:cubicBezTo>
                      <a:pt x="2337" y="1693"/>
                      <a:pt x="1288" y="994"/>
                      <a:pt x="406" y="238"/>
                    </a:cubicBezTo>
                    <a:close/>
                    <a:moveTo>
                      <a:pt x="1" y="0"/>
                    </a:moveTo>
                    <a:lnTo>
                      <a:pt x="183" y="168"/>
                    </a:lnTo>
                    <a:cubicBezTo>
                      <a:pt x="1050" y="1050"/>
                      <a:pt x="2156" y="1805"/>
                      <a:pt x="3275" y="2267"/>
                    </a:cubicBezTo>
                    <a:cubicBezTo>
                      <a:pt x="4143" y="2743"/>
                      <a:pt x="5024" y="2911"/>
                      <a:pt x="5654" y="2911"/>
                    </a:cubicBezTo>
                    <a:cubicBezTo>
                      <a:pt x="5836" y="2911"/>
                      <a:pt x="6004" y="2911"/>
                      <a:pt x="6186" y="2855"/>
                    </a:cubicBezTo>
                    <a:lnTo>
                      <a:pt x="6298" y="2855"/>
                    </a:lnTo>
                    <a:lnTo>
                      <a:pt x="6242" y="2799"/>
                    </a:lnTo>
                    <a:cubicBezTo>
                      <a:pt x="5430" y="1288"/>
                      <a:pt x="2505" y="238"/>
                      <a:pt x="238" y="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6" name="Google Shape;5036;p55"/>
              <p:cNvSpPr/>
              <p:nvPr/>
            </p:nvSpPr>
            <p:spPr>
              <a:xfrm>
                <a:off x="5570662" y="3989462"/>
                <a:ext cx="347329" cy="381653"/>
              </a:xfrm>
              <a:custGeom>
                <a:rect b="b" l="l" r="r" t="t"/>
                <a:pathLst>
                  <a:path extrusionOk="0" h="5137" w="4675">
                    <a:moveTo>
                      <a:pt x="4493" y="182"/>
                    </a:moveTo>
                    <a:cubicBezTo>
                      <a:pt x="4381" y="882"/>
                      <a:pt x="3849" y="1750"/>
                      <a:pt x="3093" y="2631"/>
                    </a:cubicBezTo>
                    <a:cubicBezTo>
                      <a:pt x="2338" y="3443"/>
                      <a:pt x="1344" y="4198"/>
                      <a:pt x="295" y="4786"/>
                    </a:cubicBezTo>
                    <a:cubicBezTo>
                      <a:pt x="1232" y="2743"/>
                      <a:pt x="2981" y="588"/>
                      <a:pt x="4493" y="182"/>
                    </a:cubicBezTo>
                    <a:close/>
                    <a:moveTo>
                      <a:pt x="4549" y="0"/>
                    </a:moveTo>
                    <a:cubicBezTo>
                      <a:pt x="2869" y="350"/>
                      <a:pt x="994" y="2799"/>
                      <a:pt x="71" y="4898"/>
                    </a:cubicBezTo>
                    <a:lnTo>
                      <a:pt x="1" y="5136"/>
                    </a:lnTo>
                    <a:lnTo>
                      <a:pt x="183" y="5024"/>
                    </a:lnTo>
                    <a:cubicBezTo>
                      <a:pt x="1288" y="4436"/>
                      <a:pt x="2338" y="3625"/>
                      <a:pt x="3219" y="2687"/>
                    </a:cubicBezTo>
                    <a:cubicBezTo>
                      <a:pt x="4031" y="1820"/>
                      <a:pt x="4549" y="882"/>
                      <a:pt x="4619" y="126"/>
                    </a:cubicBezTo>
                    <a:lnTo>
                      <a:pt x="46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7" name="Google Shape;5037;p55"/>
              <p:cNvSpPr/>
              <p:nvPr/>
            </p:nvSpPr>
            <p:spPr>
              <a:xfrm>
                <a:off x="5960567" y="3998824"/>
                <a:ext cx="269319" cy="446067"/>
              </a:xfrm>
              <a:custGeom>
                <a:rect b="b" l="l" r="r" t="t"/>
                <a:pathLst>
                  <a:path extrusionOk="0" h="6004" w="3625">
                    <a:moveTo>
                      <a:pt x="350" y="224"/>
                    </a:moveTo>
                    <a:lnTo>
                      <a:pt x="350" y="224"/>
                    </a:lnTo>
                    <a:cubicBezTo>
                      <a:pt x="994" y="518"/>
                      <a:pt x="1637" y="1274"/>
                      <a:pt x="2225" y="2267"/>
                    </a:cubicBezTo>
                    <a:cubicBezTo>
                      <a:pt x="2743" y="3261"/>
                      <a:pt x="3149" y="4422"/>
                      <a:pt x="3387" y="5598"/>
                    </a:cubicBezTo>
                    <a:cubicBezTo>
                      <a:pt x="1749" y="4072"/>
                      <a:pt x="238" y="1750"/>
                      <a:pt x="350" y="224"/>
                    </a:cubicBezTo>
                    <a:close/>
                    <a:moveTo>
                      <a:pt x="238" y="0"/>
                    </a:moveTo>
                    <a:lnTo>
                      <a:pt x="238" y="112"/>
                    </a:lnTo>
                    <a:cubicBezTo>
                      <a:pt x="0" y="1750"/>
                      <a:pt x="1749" y="4310"/>
                      <a:pt x="3499" y="5822"/>
                    </a:cubicBezTo>
                    <a:lnTo>
                      <a:pt x="3624" y="6004"/>
                    </a:lnTo>
                    <a:lnTo>
                      <a:pt x="3624" y="5766"/>
                    </a:lnTo>
                    <a:cubicBezTo>
                      <a:pt x="3387" y="4548"/>
                      <a:pt x="2925" y="3261"/>
                      <a:pt x="2337" y="2211"/>
                    </a:cubicBezTo>
                    <a:cubicBezTo>
                      <a:pt x="1749" y="1106"/>
                      <a:pt x="994" y="350"/>
                      <a:pt x="294" y="56"/>
                    </a:cubicBez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8" name="Google Shape;5038;p55"/>
              <p:cNvSpPr/>
              <p:nvPr/>
            </p:nvSpPr>
            <p:spPr>
              <a:xfrm>
                <a:off x="5891918" y="3387520"/>
                <a:ext cx="156019" cy="511595"/>
              </a:xfrm>
              <a:custGeom>
                <a:rect b="b" l="l" r="r" t="t"/>
                <a:pathLst>
                  <a:path extrusionOk="0" h="6886" w="2100">
                    <a:moveTo>
                      <a:pt x="1624" y="476"/>
                    </a:moveTo>
                    <a:cubicBezTo>
                      <a:pt x="1862" y="1638"/>
                      <a:pt x="1918" y="2855"/>
                      <a:pt x="1806" y="3974"/>
                    </a:cubicBezTo>
                    <a:cubicBezTo>
                      <a:pt x="1694" y="5136"/>
                      <a:pt x="1400" y="6073"/>
                      <a:pt x="924" y="6591"/>
                    </a:cubicBezTo>
                    <a:cubicBezTo>
                      <a:pt x="225" y="5248"/>
                      <a:pt x="700" y="2505"/>
                      <a:pt x="1624" y="476"/>
                    </a:cubicBezTo>
                    <a:close/>
                    <a:moveTo>
                      <a:pt x="1694" y="0"/>
                    </a:moveTo>
                    <a:lnTo>
                      <a:pt x="1568" y="182"/>
                    </a:lnTo>
                    <a:cubicBezTo>
                      <a:pt x="574" y="2281"/>
                      <a:pt x="1" y="5304"/>
                      <a:pt x="868" y="6773"/>
                    </a:cubicBezTo>
                    <a:lnTo>
                      <a:pt x="868" y="6885"/>
                    </a:lnTo>
                    <a:lnTo>
                      <a:pt x="994" y="6773"/>
                    </a:lnTo>
                    <a:cubicBezTo>
                      <a:pt x="1456" y="6241"/>
                      <a:pt x="1806" y="5248"/>
                      <a:pt x="1974" y="3974"/>
                    </a:cubicBezTo>
                    <a:cubicBezTo>
                      <a:pt x="2100" y="2799"/>
                      <a:pt x="1974" y="1456"/>
                      <a:pt x="1694" y="238"/>
                    </a:cubicBezTo>
                    <a:lnTo>
                      <a:pt x="169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9" name="Google Shape;5039;p55"/>
              <p:cNvSpPr/>
              <p:nvPr/>
            </p:nvSpPr>
            <p:spPr>
              <a:xfrm>
                <a:off x="6004179" y="3825195"/>
                <a:ext cx="502234" cy="134177"/>
              </a:xfrm>
              <a:custGeom>
                <a:rect b="b" l="l" r="r" t="t"/>
                <a:pathLst>
                  <a:path extrusionOk="0" h="1806" w="6760">
                    <a:moveTo>
                      <a:pt x="5011" y="182"/>
                    </a:moveTo>
                    <a:cubicBezTo>
                      <a:pt x="5430" y="182"/>
                      <a:pt x="5892" y="182"/>
                      <a:pt x="6298" y="238"/>
                    </a:cubicBezTo>
                    <a:cubicBezTo>
                      <a:pt x="5304" y="812"/>
                      <a:pt x="4143" y="1288"/>
                      <a:pt x="3037" y="1512"/>
                    </a:cubicBezTo>
                    <a:cubicBezTo>
                      <a:pt x="2450" y="1638"/>
                      <a:pt x="1988" y="1694"/>
                      <a:pt x="1512" y="1694"/>
                    </a:cubicBezTo>
                    <a:cubicBezTo>
                      <a:pt x="994" y="1694"/>
                      <a:pt x="589" y="1638"/>
                      <a:pt x="239" y="1456"/>
                    </a:cubicBezTo>
                    <a:cubicBezTo>
                      <a:pt x="1106" y="588"/>
                      <a:pt x="3093" y="182"/>
                      <a:pt x="5011" y="182"/>
                    </a:cubicBezTo>
                    <a:close/>
                    <a:moveTo>
                      <a:pt x="4955" y="1"/>
                    </a:moveTo>
                    <a:cubicBezTo>
                      <a:pt x="3037" y="1"/>
                      <a:pt x="938" y="462"/>
                      <a:pt x="57" y="1456"/>
                    </a:cubicBezTo>
                    <a:lnTo>
                      <a:pt x="1" y="1512"/>
                    </a:lnTo>
                    <a:lnTo>
                      <a:pt x="113" y="1582"/>
                    </a:lnTo>
                    <a:cubicBezTo>
                      <a:pt x="463" y="1750"/>
                      <a:pt x="938" y="1806"/>
                      <a:pt x="1512" y="1806"/>
                    </a:cubicBezTo>
                    <a:cubicBezTo>
                      <a:pt x="1988" y="1806"/>
                      <a:pt x="2506" y="1750"/>
                      <a:pt x="3093" y="1638"/>
                    </a:cubicBezTo>
                    <a:cubicBezTo>
                      <a:pt x="4255" y="1400"/>
                      <a:pt x="5486" y="882"/>
                      <a:pt x="6592" y="238"/>
                    </a:cubicBezTo>
                    <a:lnTo>
                      <a:pt x="6760" y="112"/>
                    </a:lnTo>
                    <a:lnTo>
                      <a:pt x="6536" y="112"/>
                    </a:lnTo>
                    <a:cubicBezTo>
                      <a:pt x="6060" y="57"/>
                      <a:pt x="5542" y="1"/>
                      <a:pt x="4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40" name="Google Shape;5040;p55"/>
            <p:cNvGrpSpPr/>
            <p:nvPr/>
          </p:nvGrpSpPr>
          <p:grpSpPr>
            <a:xfrm>
              <a:off x="6372650" y="3619787"/>
              <a:ext cx="167795" cy="167795"/>
              <a:chOff x="5839911" y="3851198"/>
              <a:chExt cx="177862" cy="177862"/>
            </a:xfrm>
          </p:grpSpPr>
          <p:sp>
            <p:nvSpPr>
              <p:cNvPr id="5041" name="Google Shape;5041;p55"/>
              <p:cNvSpPr/>
              <p:nvPr/>
            </p:nvSpPr>
            <p:spPr>
              <a:xfrm>
                <a:off x="5844071" y="3894884"/>
                <a:ext cx="173702" cy="90491"/>
              </a:xfrm>
              <a:custGeom>
                <a:rect b="b" l="l" r="r" t="t"/>
                <a:pathLst>
                  <a:path extrusionOk="0" h="1218" w="2338">
                    <a:moveTo>
                      <a:pt x="57" y="0"/>
                    </a:moveTo>
                    <a:lnTo>
                      <a:pt x="1" y="168"/>
                    </a:lnTo>
                    <a:lnTo>
                      <a:pt x="2268" y="1218"/>
                    </a:lnTo>
                    <a:lnTo>
                      <a:pt x="2338" y="105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2" name="Google Shape;5042;p55"/>
              <p:cNvSpPr/>
              <p:nvPr/>
            </p:nvSpPr>
            <p:spPr>
              <a:xfrm>
                <a:off x="5887757" y="3851198"/>
                <a:ext cx="78084" cy="177862"/>
              </a:xfrm>
              <a:custGeom>
                <a:rect b="b" l="l" r="r" t="t"/>
                <a:pathLst>
                  <a:path extrusionOk="0" h="2394" w="1051">
                    <a:moveTo>
                      <a:pt x="169" y="0"/>
                    </a:moveTo>
                    <a:lnTo>
                      <a:pt x="1" y="56"/>
                    </a:lnTo>
                    <a:lnTo>
                      <a:pt x="924" y="2393"/>
                    </a:lnTo>
                    <a:lnTo>
                      <a:pt x="1050" y="2393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3" name="Google Shape;5043;p55"/>
              <p:cNvSpPr/>
              <p:nvPr/>
            </p:nvSpPr>
            <p:spPr>
              <a:xfrm>
                <a:off x="5839911" y="3903205"/>
                <a:ext cx="177862" cy="73849"/>
              </a:xfrm>
              <a:custGeom>
                <a:rect b="b" l="l" r="r" t="t"/>
                <a:pathLst>
                  <a:path extrusionOk="0" h="994" w="2394">
                    <a:moveTo>
                      <a:pt x="2324" y="0"/>
                    </a:moveTo>
                    <a:lnTo>
                      <a:pt x="1" y="882"/>
                    </a:lnTo>
                    <a:lnTo>
                      <a:pt x="57" y="994"/>
                    </a:lnTo>
                    <a:lnTo>
                      <a:pt x="2394" y="182"/>
                    </a:lnTo>
                    <a:lnTo>
                      <a:pt x="2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4" name="Google Shape;5044;p55"/>
              <p:cNvSpPr/>
              <p:nvPr/>
            </p:nvSpPr>
            <p:spPr>
              <a:xfrm>
                <a:off x="5887757" y="3855359"/>
                <a:ext cx="86405" cy="173702"/>
              </a:xfrm>
              <a:custGeom>
                <a:rect b="b" l="l" r="r" t="t"/>
                <a:pathLst>
                  <a:path extrusionOk="0" h="2338" w="1163">
                    <a:moveTo>
                      <a:pt x="980" y="0"/>
                    </a:moveTo>
                    <a:lnTo>
                      <a:pt x="1" y="2281"/>
                    </a:lnTo>
                    <a:lnTo>
                      <a:pt x="113" y="2337"/>
                    </a:lnTo>
                    <a:lnTo>
                      <a:pt x="1162" y="56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45" name="Google Shape;5045;p55"/>
            <p:cNvSpPr/>
            <p:nvPr/>
          </p:nvSpPr>
          <p:spPr>
            <a:xfrm>
              <a:off x="6393256" y="3651328"/>
              <a:ext cx="121746" cy="104574"/>
            </a:xfrm>
            <a:custGeom>
              <a:rect b="b" l="l" r="r" t="t"/>
              <a:pathLst>
                <a:path extrusionOk="0" h="1492" w="1737">
                  <a:moveTo>
                    <a:pt x="878" y="0"/>
                  </a:moveTo>
                  <a:cubicBezTo>
                    <a:pt x="839" y="0"/>
                    <a:pt x="798" y="4"/>
                    <a:pt x="756" y="12"/>
                  </a:cubicBezTo>
                  <a:cubicBezTo>
                    <a:pt x="225" y="138"/>
                    <a:pt x="1" y="838"/>
                    <a:pt x="407" y="1244"/>
                  </a:cubicBezTo>
                  <a:cubicBezTo>
                    <a:pt x="519" y="1356"/>
                    <a:pt x="631" y="1411"/>
                    <a:pt x="756" y="1481"/>
                  </a:cubicBezTo>
                  <a:cubicBezTo>
                    <a:pt x="799" y="1488"/>
                    <a:pt x="842" y="1492"/>
                    <a:pt x="884" y="1492"/>
                  </a:cubicBezTo>
                  <a:cubicBezTo>
                    <a:pt x="1188" y="1492"/>
                    <a:pt x="1470" y="1320"/>
                    <a:pt x="1568" y="1062"/>
                  </a:cubicBezTo>
                  <a:cubicBezTo>
                    <a:pt x="1737" y="633"/>
                    <a:pt x="1388" y="0"/>
                    <a:pt x="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46" name="Google Shape;5046;p55"/>
            <p:cNvGrpSpPr/>
            <p:nvPr/>
          </p:nvGrpSpPr>
          <p:grpSpPr>
            <a:xfrm>
              <a:off x="6357300" y="3607241"/>
              <a:ext cx="198847" cy="193449"/>
              <a:chOff x="5823640" y="3837899"/>
              <a:chExt cx="210777" cy="205056"/>
            </a:xfrm>
          </p:grpSpPr>
          <p:sp>
            <p:nvSpPr>
              <p:cNvPr id="5047" name="Google Shape;5047;p55"/>
              <p:cNvSpPr/>
              <p:nvPr/>
            </p:nvSpPr>
            <p:spPr>
              <a:xfrm>
                <a:off x="5823640" y="3953355"/>
                <a:ext cx="32987" cy="41382"/>
              </a:xfrm>
              <a:custGeom>
                <a:rect b="b" l="l" r="r" t="t"/>
                <a:pathLst>
                  <a:path extrusionOk="0" h="557" w="444">
                    <a:moveTo>
                      <a:pt x="153" y="0"/>
                    </a:moveTo>
                    <a:cubicBezTo>
                      <a:pt x="70" y="0"/>
                      <a:pt x="1" y="103"/>
                      <a:pt x="38" y="263"/>
                    </a:cubicBezTo>
                    <a:cubicBezTo>
                      <a:pt x="38" y="319"/>
                      <a:pt x="94" y="375"/>
                      <a:pt x="94" y="375"/>
                    </a:cubicBezTo>
                    <a:cubicBezTo>
                      <a:pt x="164" y="486"/>
                      <a:pt x="276" y="556"/>
                      <a:pt x="332" y="556"/>
                    </a:cubicBezTo>
                    <a:cubicBezTo>
                      <a:pt x="444" y="486"/>
                      <a:pt x="388" y="207"/>
                      <a:pt x="276" y="81"/>
                    </a:cubicBezTo>
                    <a:cubicBezTo>
                      <a:pt x="239" y="25"/>
                      <a:pt x="194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8" name="Google Shape;5048;p55"/>
              <p:cNvSpPr/>
              <p:nvPr/>
            </p:nvSpPr>
            <p:spPr>
              <a:xfrm>
                <a:off x="6001504" y="3885820"/>
                <a:ext cx="32913" cy="40862"/>
              </a:xfrm>
              <a:custGeom>
                <a:rect b="b" l="l" r="r" t="t"/>
                <a:pathLst>
                  <a:path extrusionOk="0" h="550" w="443">
                    <a:moveTo>
                      <a:pt x="140" y="1"/>
                    </a:moveTo>
                    <a:cubicBezTo>
                      <a:pt x="59" y="1"/>
                      <a:pt x="0" y="79"/>
                      <a:pt x="37" y="234"/>
                    </a:cubicBezTo>
                    <a:cubicBezTo>
                      <a:pt x="37" y="290"/>
                      <a:pt x="93" y="346"/>
                      <a:pt x="93" y="416"/>
                    </a:cubicBezTo>
                    <a:cubicBezTo>
                      <a:pt x="134" y="498"/>
                      <a:pt x="212" y="550"/>
                      <a:pt x="273" y="550"/>
                    </a:cubicBezTo>
                    <a:cubicBezTo>
                      <a:pt x="296" y="550"/>
                      <a:pt x="316" y="543"/>
                      <a:pt x="331" y="528"/>
                    </a:cubicBezTo>
                    <a:cubicBezTo>
                      <a:pt x="443" y="472"/>
                      <a:pt x="443" y="178"/>
                      <a:pt x="275" y="66"/>
                    </a:cubicBezTo>
                    <a:cubicBezTo>
                      <a:pt x="231" y="23"/>
                      <a:pt x="183" y="1"/>
                      <a:pt x="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9" name="Google Shape;5049;p55"/>
              <p:cNvSpPr/>
              <p:nvPr/>
            </p:nvSpPr>
            <p:spPr>
              <a:xfrm>
                <a:off x="5941325" y="4015392"/>
                <a:ext cx="45320" cy="27563"/>
              </a:xfrm>
              <a:custGeom>
                <a:rect b="b" l="l" r="r" t="t"/>
                <a:pathLst>
                  <a:path extrusionOk="0" h="371" w="610">
                    <a:moveTo>
                      <a:pt x="402" y="0"/>
                    </a:moveTo>
                    <a:cubicBezTo>
                      <a:pt x="294" y="0"/>
                      <a:pt x="159" y="51"/>
                      <a:pt x="91" y="127"/>
                    </a:cubicBezTo>
                    <a:cubicBezTo>
                      <a:pt x="1" y="263"/>
                      <a:pt x="20" y="371"/>
                      <a:pt x="148" y="371"/>
                    </a:cubicBezTo>
                    <a:cubicBezTo>
                      <a:pt x="179" y="371"/>
                      <a:pt x="216" y="365"/>
                      <a:pt x="259" y="351"/>
                    </a:cubicBezTo>
                    <a:cubicBezTo>
                      <a:pt x="329" y="351"/>
                      <a:pt x="385" y="351"/>
                      <a:pt x="441" y="295"/>
                    </a:cubicBezTo>
                    <a:cubicBezTo>
                      <a:pt x="553" y="239"/>
                      <a:pt x="609" y="127"/>
                      <a:pt x="553" y="71"/>
                    </a:cubicBezTo>
                    <a:cubicBezTo>
                      <a:pt x="531" y="22"/>
                      <a:pt x="472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0" name="Google Shape;5050;p55"/>
              <p:cNvSpPr/>
              <p:nvPr/>
            </p:nvSpPr>
            <p:spPr>
              <a:xfrm>
                <a:off x="5871189" y="3837899"/>
                <a:ext cx="46806" cy="27638"/>
              </a:xfrm>
              <a:custGeom>
                <a:rect b="b" l="l" r="r" t="t"/>
                <a:pathLst>
                  <a:path extrusionOk="0" h="372" w="630">
                    <a:moveTo>
                      <a:pt x="470" y="0"/>
                    </a:moveTo>
                    <a:cubicBezTo>
                      <a:pt x="368" y="0"/>
                      <a:pt x="211" y="54"/>
                      <a:pt x="98" y="123"/>
                    </a:cubicBezTo>
                    <a:cubicBezTo>
                      <a:pt x="0" y="221"/>
                      <a:pt x="73" y="372"/>
                      <a:pt x="213" y="372"/>
                    </a:cubicBezTo>
                    <a:cubicBezTo>
                      <a:pt x="234" y="372"/>
                      <a:pt x="256" y="368"/>
                      <a:pt x="280" y="361"/>
                    </a:cubicBezTo>
                    <a:cubicBezTo>
                      <a:pt x="336" y="361"/>
                      <a:pt x="392" y="291"/>
                      <a:pt x="448" y="291"/>
                    </a:cubicBezTo>
                    <a:cubicBezTo>
                      <a:pt x="574" y="235"/>
                      <a:pt x="629" y="123"/>
                      <a:pt x="574" y="67"/>
                    </a:cubicBezTo>
                    <a:cubicBezTo>
                      <a:pt x="574" y="20"/>
                      <a:pt x="532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1" name="Google Shape;5051;p55"/>
              <p:cNvSpPr/>
              <p:nvPr/>
            </p:nvSpPr>
            <p:spPr>
              <a:xfrm>
                <a:off x="5826463" y="3880991"/>
                <a:ext cx="30164" cy="40565"/>
              </a:xfrm>
              <a:custGeom>
                <a:rect b="b" l="l" r="r" t="t"/>
                <a:pathLst>
                  <a:path extrusionOk="0" h="546" w="406">
                    <a:moveTo>
                      <a:pt x="297" y="1"/>
                    </a:moveTo>
                    <a:cubicBezTo>
                      <a:pt x="243" y="1"/>
                      <a:pt x="178" y="46"/>
                      <a:pt x="126" y="131"/>
                    </a:cubicBezTo>
                    <a:cubicBezTo>
                      <a:pt x="56" y="187"/>
                      <a:pt x="56" y="243"/>
                      <a:pt x="56" y="299"/>
                    </a:cubicBezTo>
                    <a:cubicBezTo>
                      <a:pt x="0" y="411"/>
                      <a:pt x="56" y="537"/>
                      <a:pt x="126" y="537"/>
                    </a:cubicBezTo>
                    <a:cubicBezTo>
                      <a:pt x="137" y="543"/>
                      <a:pt x="149" y="545"/>
                      <a:pt x="162" y="545"/>
                    </a:cubicBezTo>
                    <a:cubicBezTo>
                      <a:pt x="270" y="545"/>
                      <a:pt x="406" y="338"/>
                      <a:pt x="406" y="187"/>
                    </a:cubicBezTo>
                    <a:cubicBezTo>
                      <a:pt x="406" y="60"/>
                      <a:pt x="358" y="1"/>
                      <a:pt x="2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2" name="Google Shape;5052;p55"/>
              <p:cNvSpPr/>
              <p:nvPr/>
            </p:nvSpPr>
            <p:spPr>
              <a:xfrm>
                <a:off x="6000019" y="3959001"/>
                <a:ext cx="30238" cy="40491"/>
              </a:xfrm>
              <a:custGeom>
                <a:rect b="b" l="l" r="r" t="t"/>
                <a:pathLst>
                  <a:path extrusionOk="0" h="545" w="407">
                    <a:moveTo>
                      <a:pt x="295" y="0"/>
                    </a:moveTo>
                    <a:cubicBezTo>
                      <a:pt x="240" y="0"/>
                      <a:pt x="172" y="46"/>
                      <a:pt x="113" y="131"/>
                    </a:cubicBezTo>
                    <a:cubicBezTo>
                      <a:pt x="113" y="187"/>
                      <a:pt x="57" y="243"/>
                      <a:pt x="57" y="299"/>
                    </a:cubicBezTo>
                    <a:cubicBezTo>
                      <a:pt x="1" y="410"/>
                      <a:pt x="57" y="536"/>
                      <a:pt x="113" y="536"/>
                    </a:cubicBezTo>
                    <a:cubicBezTo>
                      <a:pt x="126" y="542"/>
                      <a:pt x="139" y="545"/>
                      <a:pt x="152" y="545"/>
                    </a:cubicBezTo>
                    <a:cubicBezTo>
                      <a:pt x="271" y="545"/>
                      <a:pt x="407" y="337"/>
                      <a:pt x="407" y="187"/>
                    </a:cubicBezTo>
                    <a:cubicBezTo>
                      <a:pt x="407" y="60"/>
                      <a:pt x="359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3" name="Google Shape;5053;p55"/>
              <p:cNvSpPr/>
              <p:nvPr/>
            </p:nvSpPr>
            <p:spPr>
              <a:xfrm>
                <a:off x="5865914" y="4014797"/>
                <a:ext cx="47400" cy="26746"/>
              </a:xfrm>
              <a:custGeom>
                <a:rect b="b" l="l" r="r" t="t"/>
                <a:pathLst>
                  <a:path extrusionOk="0" h="360" w="638">
                    <a:moveTo>
                      <a:pt x="282" y="1"/>
                    </a:moveTo>
                    <a:cubicBezTo>
                      <a:pt x="263" y="1"/>
                      <a:pt x="243" y="4"/>
                      <a:pt x="225" y="9"/>
                    </a:cubicBezTo>
                    <a:cubicBezTo>
                      <a:pt x="1" y="9"/>
                      <a:pt x="1" y="135"/>
                      <a:pt x="169" y="247"/>
                    </a:cubicBezTo>
                    <a:cubicBezTo>
                      <a:pt x="225" y="303"/>
                      <a:pt x="295" y="303"/>
                      <a:pt x="351" y="359"/>
                    </a:cubicBezTo>
                    <a:cubicBezTo>
                      <a:pt x="463" y="359"/>
                      <a:pt x="575" y="359"/>
                      <a:pt x="575" y="303"/>
                    </a:cubicBezTo>
                    <a:cubicBezTo>
                      <a:pt x="637" y="203"/>
                      <a:pt x="452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4" name="Google Shape;5054;p55"/>
              <p:cNvSpPr/>
              <p:nvPr/>
            </p:nvSpPr>
            <p:spPr>
              <a:xfrm>
                <a:off x="5943925" y="3838717"/>
                <a:ext cx="47920" cy="27786"/>
              </a:xfrm>
              <a:custGeom>
                <a:rect b="b" l="l" r="r" t="t"/>
                <a:pathLst>
                  <a:path extrusionOk="0" h="374" w="645">
                    <a:moveTo>
                      <a:pt x="224" y="0"/>
                    </a:moveTo>
                    <a:cubicBezTo>
                      <a:pt x="56" y="0"/>
                      <a:pt x="0" y="168"/>
                      <a:pt x="168" y="280"/>
                    </a:cubicBezTo>
                    <a:cubicBezTo>
                      <a:pt x="224" y="350"/>
                      <a:pt x="294" y="350"/>
                      <a:pt x="350" y="350"/>
                    </a:cubicBezTo>
                    <a:cubicBezTo>
                      <a:pt x="382" y="366"/>
                      <a:pt x="414" y="373"/>
                      <a:pt x="444" y="373"/>
                    </a:cubicBezTo>
                    <a:cubicBezTo>
                      <a:pt x="517" y="373"/>
                      <a:pt x="574" y="330"/>
                      <a:pt x="574" y="280"/>
                    </a:cubicBezTo>
                    <a:cubicBezTo>
                      <a:pt x="644" y="168"/>
                      <a:pt x="406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8" name="Shape 5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ge2image54653536" id="5059" name="Google Shape;505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800" y="587925"/>
            <a:ext cx="4144550" cy="1935288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age2image54653120" id="5060" name="Google Shape;5060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9225" y="636750"/>
            <a:ext cx="4144550" cy="183764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age4image54650832" id="5061" name="Google Shape;5061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5863" y="2733350"/>
            <a:ext cx="3672275" cy="23043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5062" name="Google Shape;5062;p56"/>
          <p:cNvGrpSpPr/>
          <p:nvPr/>
        </p:nvGrpSpPr>
        <p:grpSpPr>
          <a:xfrm rot="1923386">
            <a:off x="7183158" y="2946491"/>
            <a:ext cx="1630249" cy="1913697"/>
            <a:chOff x="2634268" y="2146739"/>
            <a:chExt cx="1427353" cy="1665969"/>
          </a:xfrm>
        </p:grpSpPr>
        <p:grpSp>
          <p:nvGrpSpPr>
            <p:cNvPr id="5063" name="Google Shape;5063;p56"/>
            <p:cNvGrpSpPr/>
            <p:nvPr/>
          </p:nvGrpSpPr>
          <p:grpSpPr>
            <a:xfrm>
              <a:off x="2688189" y="2146739"/>
              <a:ext cx="714341" cy="813417"/>
              <a:chOff x="2688189" y="2146739"/>
              <a:chExt cx="714341" cy="813417"/>
            </a:xfrm>
          </p:grpSpPr>
          <p:grpSp>
            <p:nvGrpSpPr>
              <p:cNvPr id="5064" name="Google Shape;5064;p56"/>
              <p:cNvGrpSpPr/>
              <p:nvPr/>
            </p:nvGrpSpPr>
            <p:grpSpPr>
              <a:xfrm>
                <a:off x="2688189" y="2146739"/>
                <a:ext cx="714341" cy="567674"/>
                <a:chOff x="2688189" y="2146739"/>
                <a:chExt cx="714341" cy="567674"/>
              </a:xfrm>
            </p:grpSpPr>
            <p:sp>
              <p:nvSpPr>
                <p:cNvPr id="5065" name="Google Shape;5065;p56"/>
                <p:cNvSpPr/>
                <p:nvPr/>
              </p:nvSpPr>
              <p:spPr>
                <a:xfrm>
                  <a:off x="2688189" y="2146739"/>
                  <a:ext cx="324942" cy="251896"/>
                </a:xfrm>
                <a:custGeom>
                  <a:rect b="b" l="l" r="r" t="t"/>
                  <a:pathLst>
                    <a:path extrusionOk="0" h="5690" w="7340">
                      <a:moveTo>
                        <a:pt x="2984" y="1"/>
                      </a:moveTo>
                      <a:cubicBezTo>
                        <a:pt x="2473" y="1"/>
                        <a:pt x="2003" y="181"/>
                        <a:pt x="1637" y="605"/>
                      </a:cubicBezTo>
                      <a:cubicBezTo>
                        <a:pt x="0" y="2480"/>
                        <a:pt x="3275" y="5628"/>
                        <a:pt x="5136" y="5684"/>
                      </a:cubicBezTo>
                      <a:cubicBezTo>
                        <a:pt x="5201" y="5688"/>
                        <a:pt x="5264" y="5690"/>
                        <a:pt x="5325" y="5690"/>
                      </a:cubicBezTo>
                      <a:cubicBezTo>
                        <a:pt x="7189" y="5690"/>
                        <a:pt x="7339" y="4081"/>
                        <a:pt x="7123" y="3404"/>
                      </a:cubicBezTo>
                      <a:cubicBezTo>
                        <a:pt x="6592" y="1770"/>
                        <a:pt x="4583" y="1"/>
                        <a:pt x="29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66" name="Google Shape;5066;p56"/>
                <p:cNvSpPr/>
                <p:nvPr/>
              </p:nvSpPr>
              <p:spPr>
                <a:xfrm>
                  <a:off x="3178789" y="2224876"/>
                  <a:ext cx="223741" cy="229894"/>
                </a:xfrm>
                <a:custGeom>
                  <a:rect b="b" l="l" r="r" t="t"/>
                  <a:pathLst>
                    <a:path extrusionOk="0" h="5193" w="5054">
                      <a:moveTo>
                        <a:pt x="2382" y="1"/>
                      </a:moveTo>
                      <a:cubicBezTo>
                        <a:pt x="2193" y="1"/>
                        <a:pt x="2000" y="40"/>
                        <a:pt x="1806" y="127"/>
                      </a:cubicBezTo>
                      <a:cubicBezTo>
                        <a:pt x="1" y="939"/>
                        <a:pt x="1344" y="4269"/>
                        <a:pt x="2688" y="4969"/>
                      </a:cubicBezTo>
                      <a:cubicBezTo>
                        <a:pt x="3016" y="5127"/>
                        <a:pt x="3303" y="5193"/>
                        <a:pt x="3552" y="5193"/>
                      </a:cubicBezTo>
                      <a:cubicBezTo>
                        <a:pt x="4404" y="5193"/>
                        <a:pt x="4799" y="4418"/>
                        <a:pt x="4842" y="3919"/>
                      </a:cubicBezTo>
                      <a:cubicBezTo>
                        <a:pt x="5053" y="2371"/>
                        <a:pt x="3838" y="1"/>
                        <a:pt x="2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67" name="Google Shape;5067;p56"/>
                <p:cNvSpPr/>
                <p:nvPr/>
              </p:nvSpPr>
              <p:spPr>
                <a:xfrm>
                  <a:off x="2813163" y="2574609"/>
                  <a:ext cx="241803" cy="139805"/>
                </a:xfrm>
                <a:custGeom>
                  <a:rect b="b" l="l" r="r" t="t"/>
                  <a:pathLst>
                    <a:path extrusionOk="0" h="3158" w="5462">
                      <a:moveTo>
                        <a:pt x="2122" y="1"/>
                      </a:moveTo>
                      <a:cubicBezTo>
                        <a:pt x="1232" y="1"/>
                        <a:pt x="445" y="336"/>
                        <a:pt x="270" y="1155"/>
                      </a:cubicBezTo>
                      <a:cubicBezTo>
                        <a:pt x="1" y="2446"/>
                        <a:pt x="1798" y="3157"/>
                        <a:pt x="3147" y="3157"/>
                      </a:cubicBezTo>
                      <a:cubicBezTo>
                        <a:pt x="3553" y="3157"/>
                        <a:pt x="3918" y="3093"/>
                        <a:pt x="4174" y="2960"/>
                      </a:cubicBezTo>
                      <a:cubicBezTo>
                        <a:pt x="5461" y="2260"/>
                        <a:pt x="4943" y="1211"/>
                        <a:pt x="4594" y="861"/>
                      </a:cubicBezTo>
                      <a:cubicBezTo>
                        <a:pt x="4006" y="336"/>
                        <a:pt x="3012" y="1"/>
                        <a:pt x="21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068" name="Google Shape;5068;p56"/>
              <p:cNvSpPr/>
              <p:nvPr/>
            </p:nvSpPr>
            <p:spPr>
              <a:xfrm>
                <a:off x="3092507" y="2863338"/>
                <a:ext cx="168713" cy="96818"/>
              </a:xfrm>
              <a:custGeom>
                <a:rect b="b" l="l" r="r" t="t"/>
                <a:pathLst>
                  <a:path extrusionOk="0" h="2187" w="3811">
                    <a:moveTo>
                      <a:pt x="1544" y="1"/>
                    </a:moveTo>
                    <a:cubicBezTo>
                      <a:pt x="817" y="1"/>
                      <a:pt x="151" y="273"/>
                      <a:pt x="89" y="930"/>
                    </a:cubicBezTo>
                    <a:cubicBezTo>
                      <a:pt x="0" y="1787"/>
                      <a:pt x="1077" y="2187"/>
                      <a:pt x="2005" y="2187"/>
                    </a:cubicBezTo>
                    <a:cubicBezTo>
                      <a:pt x="2395" y="2187"/>
                      <a:pt x="2759" y="2116"/>
                      <a:pt x="2999" y="1979"/>
                    </a:cubicBezTo>
                    <a:cubicBezTo>
                      <a:pt x="3811" y="1392"/>
                      <a:pt x="3405" y="692"/>
                      <a:pt x="3111" y="454"/>
                    </a:cubicBezTo>
                    <a:cubicBezTo>
                      <a:pt x="2729" y="170"/>
                      <a:pt x="2117" y="1"/>
                      <a:pt x="1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69" name="Google Shape;5069;p56"/>
            <p:cNvSpPr/>
            <p:nvPr/>
          </p:nvSpPr>
          <p:spPr>
            <a:xfrm>
              <a:off x="2765617" y="3133916"/>
              <a:ext cx="718015" cy="677641"/>
            </a:xfrm>
            <a:custGeom>
              <a:rect b="b" l="l" r="r" t="t"/>
              <a:pathLst>
                <a:path extrusionOk="0" h="15307" w="16219">
                  <a:moveTo>
                    <a:pt x="7884" y="0"/>
                  </a:moveTo>
                  <a:cubicBezTo>
                    <a:pt x="4297" y="0"/>
                    <a:pt x="1444" y="2670"/>
                    <a:pt x="770" y="6362"/>
                  </a:cubicBezTo>
                  <a:cubicBezTo>
                    <a:pt x="0" y="10490"/>
                    <a:pt x="2225" y="14409"/>
                    <a:pt x="6423" y="15164"/>
                  </a:cubicBezTo>
                  <a:cubicBezTo>
                    <a:pt x="6926" y="15260"/>
                    <a:pt x="7426" y="15307"/>
                    <a:pt x="7918" y="15307"/>
                  </a:cubicBezTo>
                  <a:cubicBezTo>
                    <a:pt x="11582" y="15307"/>
                    <a:pt x="14784" y="12737"/>
                    <a:pt x="15463" y="9035"/>
                  </a:cubicBezTo>
                  <a:cubicBezTo>
                    <a:pt x="16219" y="4893"/>
                    <a:pt x="13420" y="877"/>
                    <a:pt x="9222" y="121"/>
                  </a:cubicBezTo>
                  <a:cubicBezTo>
                    <a:pt x="8767" y="39"/>
                    <a:pt x="8320" y="0"/>
                    <a:pt x="7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70" name="Google Shape;5070;p56"/>
            <p:cNvGrpSpPr/>
            <p:nvPr/>
          </p:nvGrpSpPr>
          <p:grpSpPr>
            <a:xfrm>
              <a:off x="3354099" y="3276155"/>
              <a:ext cx="77517" cy="325296"/>
              <a:chOff x="3354099" y="3276155"/>
              <a:chExt cx="77517" cy="325296"/>
            </a:xfrm>
          </p:grpSpPr>
          <p:sp>
            <p:nvSpPr>
              <p:cNvPr id="5071" name="Google Shape;5071;p56"/>
              <p:cNvSpPr/>
              <p:nvPr/>
            </p:nvSpPr>
            <p:spPr>
              <a:xfrm>
                <a:off x="3403681" y="3551825"/>
                <a:ext cx="20497" cy="49627"/>
              </a:xfrm>
              <a:custGeom>
                <a:rect b="b" l="l" r="r" t="t"/>
                <a:pathLst>
                  <a:path extrusionOk="0" h="1121" w="463">
                    <a:moveTo>
                      <a:pt x="350" y="1"/>
                    </a:moveTo>
                    <a:cubicBezTo>
                      <a:pt x="280" y="1"/>
                      <a:pt x="280" y="71"/>
                      <a:pt x="224" y="71"/>
                    </a:cubicBezTo>
                    <a:cubicBezTo>
                      <a:pt x="168" y="351"/>
                      <a:pt x="112" y="645"/>
                      <a:pt x="0" y="995"/>
                    </a:cubicBezTo>
                    <a:cubicBezTo>
                      <a:pt x="0" y="995"/>
                      <a:pt x="0" y="1050"/>
                      <a:pt x="56" y="1120"/>
                    </a:cubicBezTo>
                    <a:lnTo>
                      <a:pt x="112" y="1120"/>
                    </a:lnTo>
                    <a:lnTo>
                      <a:pt x="168" y="1050"/>
                    </a:lnTo>
                    <a:cubicBezTo>
                      <a:pt x="280" y="701"/>
                      <a:pt x="406" y="421"/>
                      <a:pt x="462" y="127"/>
                    </a:cubicBezTo>
                    <a:cubicBezTo>
                      <a:pt x="462" y="71"/>
                      <a:pt x="406" y="1"/>
                      <a:pt x="3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2" name="Google Shape;5072;p56"/>
              <p:cNvSpPr/>
              <p:nvPr/>
            </p:nvSpPr>
            <p:spPr>
              <a:xfrm>
                <a:off x="3421655" y="3474396"/>
                <a:ext cx="9961" cy="52106"/>
              </a:xfrm>
              <a:custGeom>
                <a:rect b="b" l="l" r="r" t="t"/>
                <a:pathLst>
                  <a:path extrusionOk="0" h="1177" w="225">
                    <a:moveTo>
                      <a:pt x="168" y="1"/>
                    </a:moveTo>
                    <a:cubicBezTo>
                      <a:pt x="112" y="1"/>
                      <a:pt x="56" y="71"/>
                      <a:pt x="56" y="127"/>
                    </a:cubicBezTo>
                    <a:cubicBezTo>
                      <a:pt x="56" y="421"/>
                      <a:pt x="0" y="770"/>
                      <a:pt x="0" y="1050"/>
                    </a:cubicBezTo>
                    <a:cubicBezTo>
                      <a:pt x="0" y="1120"/>
                      <a:pt x="0" y="1176"/>
                      <a:pt x="56" y="1176"/>
                    </a:cubicBezTo>
                    <a:cubicBezTo>
                      <a:pt x="112" y="1176"/>
                      <a:pt x="168" y="1176"/>
                      <a:pt x="168" y="1120"/>
                    </a:cubicBezTo>
                    <a:cubicBezTo>
                      <a:pt x="224" y="770"/>
                      <a:pt x="224" y="421"/>
                      <a:pt x="224" y="127"/>
                    </a:cubicBezTo>
                    <a:cubicBezTo>
                      <a:pt x="224" y="71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3" name="Google Shape;5073;p56"/>
              <p:cNvSpPr/>
              <p:nvPr/>
            </p:nvSpPr>
            <p:spPr>
              <a:xfrm>
                <a:off x="3354099" y="3276155"/>
                <a:ext cx="75038" cy="154945"/>
              </a:xfrm>
              <a:custGeom>
                <a:rect b="b" l="l" r="r" t="t"/>
                <a:pathLst>
                  <a:path extrusionOk="0" h="3500" w="1695">
                    <a:moveTo>
                      <a:pt x="127" y="1"/>
                    </a:moveTo>
                    <a:lnTo>
                      <a:pt x="71" y="57"/>
                    </a:lnTo>
                    <a:cubicBezTo>
                      <a:pt x="1" y="113"/>
                      <a:pt x="1" y="169"/>
                      <a:pt x="71" y="169"/>
                    </a:cubicBezTo>
                    <a:cubicBezTo>
                      <a:pt x="71" y="225"/>
                      <a:pt x="1176" y="1400"/>
                      <a:pt x="1470" y="3429"/>
                    </a:cubicBezTo>
                    <a:cubicBezTo>
                      <a:pt x="1526" y="3429"/>
                      <a:pt x="1526" y="3499"/>
                      <a:pt x="1582" y="3499"/>
                    </a:cubicBezTo>
                    <a:cubicBezTo>
                      <a:pt x="1638" y="3499"/>
                      <a:pt x="1694" y="3429"/>
                      <a:pt x="1694" y="3373"/>
                    </a:cubicBezTo>
                    <a:cubicBezTo>
                      <a:pt x="1344" y="1274"/>
                      <a:pt x="239" y="113"/>
                      <a:pt x="183" y="57"/>
                    </a:cubicBezTo>
                    <a:cubicBezTo>
                      <a:pt x="183" y="57"/>
                      <a:pt x="183" y="1"/>
                      <a:pt x="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74" name="Google Shape;5074;p56"/>
            <p:cNvSpPr/>
            <p:nvPr/>
          </p:nvSpPr>
          <p:spPr>
            <a:xfrm>
              <a:off x="2768716" y="3224138"/>
              <a:ext cx="606499" cy="588570"/>
            </a:xfrm>
            <a:custGeom>
              <a:rect b="b" l="l" r="r" t="t"/>
              <a:pathLst>
                <a:path extrusionOk="0" h="13295" w="13700">
                  <a:moveTo>
                    <a:pt x="11195" y="2449"/>
                  </a:moveTo>
                  <a:cubicBezTo>
                    <a:pt x="11195" y="2449"/>
                    <a:pt x="11251" y="2505"/>
                    <a:pt x="11251" y="2575"/>
                  </a:cubicBezTo>
                  <a:cubicBezTo>
                    <a:pt x="11251" y="2631"/>
                    <a:pt x="11195" y="2631"/>
                    <a:pt x="11195" y="2631"/>
                  </a:cubicBezTo>
                  <a:cubicBezTo>
                    <a:pt x="11125" y="2631"/>
                    <a:pt x="11069" y="2575"/>
                    <a:pt x="11069" y="2505"/>
                  </a:cubicBezTo>
                  <a:cubicBezTo>
                    <a:pt x="11069" y="2449"/>
                    <a:pt x="11125" y="2449"/>
                    <a:pt x="11195" y="2449"/>
                  </a:cubicBezTo>
                  <a:close/>
                  <a:moveTo>
                    <a:pt x="4366" y="3093"/>
                  </a:moveTo>
                  <a:cubicBezTo>
                    <a:pt x="4366" y="3093"/>
                    <a:pt x="4422" y="3149"/>
                    <a:pt x="4422" y="3205"/>
                  </a:cubicBezTo>
                  <a:lnTo>
                    <a:pt x="4366" y="3275"/>
                  </a:lnTo>
                  <a:cubicBezTo>
                    <a:pt x="4310" y="3275"/>
                    <a:pt x="4254" y="3205"/>
                    <a:pt x="4254" y="3149"/>
                  </a:cubicBezTo>
                  <a:cubicBezTo>
                    <a:pt x="4254" y="3093"/>
                    <a:pt x="4310" y="3093"/>
                    <a:pt x="4366" y="3093"/>
                  </a:cubicBezTo>
                  <a:close/>
                  <a:moveTo>
                    <a:pt x="9376" y="3093"/>
                  </a:moveTo>
                  <a:cubicBezTo>
                    <a:pt x="9446" y="3093"/>
                    <a:pt x="9502" y="3149"/>
                    <a:pt x="9502" y="3205"/>
                  </a:cubicBezTo>
                  <a:cubicBezTo>
                    <a:pt x="9446" y="3275"/>
                    <a:pt x="9446" y="3275"/>
                    <a:pt x="9376" y="3275"/>
                  </a:cubicBezTo>
                  <a:cubicBezTo>
                    <a:pt x="9320" y="3275"/>
                    <a:pt x="9320" y="3275"/>
                    <a:pt x="9320" y="3205"/>
                  </a:cubicBezTo>
                  <a:cubicBezTo>
                    <a:pt x="9320" y="3149"/>
                    <a:pt x="9320" y="3093"/>
                    <a:pt x="9376" y="3093"/>
                  </a:cubicBezTo>
                  <a:close/>
                  <a:moveTo>
                    <a:pt x="7753" y="3737"/>
                  </a:moveTo>
                  <a:cubicBezTo>
                    <a:pt x="7809" y="3737"/>
                    <a:pt x="7864" y="3793"/>
                    <a:pt x="7809" y="3849"/>
                  </a:cubicBezTo>
                  <a:cubicBezTo>
                    <a:pt x="7809" y="3849"/>
                    <a:pt x="7809" y="3905"/>
                    <a:pt x="7753" y="3905"/>
                  </a:cubicBezTo>
                  <a:cubicBezTo>
                    <a:pt x="7697" y="3905"/>
                    <a:pt x="7627" y="3849"/>
                    <a:pt x="7697" y="3793"/>
                  </a:cubicBezTo>
                  <a:cubicBezTo>
                    <a:pt x="7697" y="3737"/>
                    <a:pt x="7697" y="3737"/>
                    <a:pt x="7753" y="3737"/>
                  </a:cubicBezTo>
                  <a:close/>
                  <a:moveTo>
                    <a:pt x="2673" y="3737"/>
                  </a:moveTo>
                  <a:cubicBezTo>
                    <a:pt x="2855" y="3737"/>
                    <a:pt x="2967" y="3849"/>
                    <a:pt x="2911" y="4031"/>
                  </a:cubicBezTo>
                  <a:cubicBezTo>
                    <a:pt x="2855" y="4087"/>
                    <a:pt x="2799" y="4087"/>
                    <a:pt x="2729" y="4087"/>
                  </a:cubicBezTo>
                  <a:cubicBezTo>
                    <a:pt x="2617" y="4087"/>
                    <a:pt x="2449" y="3975"/>
                    <a:pt x="2561" y="3793"/>
                  </a:cubicBezTo>
                  <a:cubicBezTo>
                    <a:pt x="2561" y="3737"/>
                    <a:pt x="2617" y="3737"/>
                    <a:pt x="2673" y="3737"/>
                  </a:cubicBezTo>
                  <a:close/>
                  <a:moveTo>
                    <a:pt x="1567" y="4380"/>
                  </a:moveTo>
                  <a:cubicBezTo>
                    <a:pt x="1749" y="4380"/>
                    <a:pt x="1861" y="4674"/>
                    <a:pt x="1805" y="4954"/>
                  </a:cubicBezTo>
                  <a:cubicBezTo>
                    <a:pt x="1749" y="5248"/>
                    <a:pt x="1567" y="5430"/>
                    <a:pt x="1400" y="5430"/>
                  </a:cubicBezTo>
                  <a:cubicBezTo>
                    <a:pt x="1218" y="5430"/>
                    <a:pt x="1162" y="5136"/>
                    <a:pt x="1218" y="4842"/>
                  </a:cubicBezTo>
                  <a:cubicBezTo>
                    <a:pt x="1274" y="4548"/>
                    <a:pt x="1400" y="4380"/>
                    <a:pt x="1567" y="4380"/>
                  </a:cubicBezTo>
                  <a:close/>
                  <a:moveTo>
                    <a:pt x="2561" y="5948"/>
                  </a:moveTo>
                  <a:cubicBezTo>
                    <a:pt x="2617" y="5948"/>
                    <a:pt x="2729" y="6004"/>
                    <a:pt x="2673" y="6130"/>
                  </a:cubicBezTo>
                  <a:cubicBezTo>
                    <a:pt x="2673" y="6186"/>
                    <a:pt x="2617" y="6242"/>
                    <a:pt x="2561" y="6242"/>
                  </a:cubicBezTo>
                  <a:cubicBezTo>
                    <a:pt x="2505" y="6242"/>
                    <a:pt x="2379" y="6186"/>
                    <a:pt x="2449" y="6074"/>
                  </a:cubicBezTo>
                  <a:cubicBezTo>
                    <a:pt x="2449" y="6004"/>
                    <a:pt x="2505" y="5948"/>
                    <a:pt x="2561" y="5948"/>
                  </a:cubicBezTo>
                  <a:close/>
                  <a:moveTo>
                    <a:pt x="1456" y="6885"/>
                  </a:moveTo>
                  <a:cubicBezTo>
                    <a:pt x="1512" y="6885"/>
                    <a:pt x="1567" y="6941"/>
                    <a:pt x="1567" y="6997"/>
                  </a:cubicBezTo>
                  <a:cubicBezTo>
                    <a:pt x="1567" y="7053"/>
                    <a:pt x="1512" y="7053"/>
                    <a:pt x="1456" y="7053"/>
                  </a:cubicBezTo>
                  <a:cubicBezTo>
                    <a:pt x="1456" y="7053"/>
                    <a:pt x="1400" y="7053"/>
                    <a:pt x="1400" y="6997"/>
                  </a:cubicBezTo>
                  <a:cubicBezTo>
                    <a:pt x="1400" y="6941"/>
                    <a:pt x="1456" y="6885"/>
                    <a:pt x="1456" y="6885"/>
                  </a:cubicBezTo>
                  <a:close/>
                  <a:moveTo>
                    <a:pt x="2505" y="7697"/>
                  </a:moveTo>
                  <a:cubicBezTo>
                    <a:pt x="2617" y="7697"/>
                    <a:pt x="2673" y="7823"/>
                    <a:pt x="2673" y="7935"/>
                  </a:cubicBezTo>
                  <a:cubicBezTo>
                    <a:pt x="2617" y="7935"/>
                    <a:pt x="2561" y="7991"/>
                    <a:pt x="2561" y="7991"/>
                  </a:cubicBezTo>
                  <a:cubicBezTo>
                    <a:pt x="2449" y="7991"/>
                    <a:pt x="2323" y="7879"/>
                    <a:pt x="2379" y="7753"/>
                  </a:cubicBezTo>
                  <a:cubicBezTo>
                    <a:pt x="2449" y="7753"/>
                    <a:pt x="2505" y="7697"/>
                    <a:pt x="2505" y="7697"/>
                  </a:cubicBezTo>
                  <a:close/>
                  <a:moveTo>
                    <a:pt x="3848" y="8872"/>
                  </a:moveTo>
                  <a:cubicBezTo>
                    <a:pt x="3904" y="8872"/>
                    <a:pt x="4016" y="8928"/>
                    <a:pt x="3960" y="9040"/>
                  </a:cubicBezTo>
                  <a:cubicBezTo>
                    <a:pt x="3904" y="9096"/>
                    <a:pt x="3904" y="9096"/>
                    <a:pt x="3848" y="9096"/>
                  </a:cubicBezTo>
                  <a:cubicBezTo>
                    <a:pt x="3722" y="9096"/>
                    <a:pt x="3666" y="9040"/>
                    <a:pt x="3722" y="8928"/>
                  </a:cubicBezTo>
                  <a:cubicBezTo>
                    <a:pt x="3722" y="8872"/>
                    <a:pt x="3778" y="8872"/>
                    <a:pt x="3848" y="8872"/>
                  </a:cubicBezTo>
                  <a:close/>
                  <a:moveTo>
                    <a:pt x="2505" y="9446"/>
                  </a:moveTo>
                  <a:cubicBezTo>
                    <a:pt x="2673" y="9446"/>
                    <a:pt x="2799" y="9572"/>
                    <a:pt x="2729" y="9684"/>
                  </a:cubicBezTo>
                  <a:cubicBezTo>
                    <a:pt x="2673" y="9796"/>
                    <a:pt x="2617" y="9796"/>
                    <a:pt x="2561" y="9796"/>
                  </a:cubicBezTo>
                  <a:cubicBezTo>
                    <a:pt x="2379" y="9796"/>
                    <a:pt x="2267" y="9684"/>
                    <a:pt x="2323" y="9502"/>
                  </a:cubicBezTo>
                  <a:cubicBezTo>
                    <a:pt x="2379" y="9446"/>
                    <a:pt x="2449" y="9446"/>
                    <a:pt x="2505" y="9446"/>
                  </a:cubicBezTo>
                  <a:close/>
                  <a:moveTo>
                    <a:pt x="4310" y="10034"/>
                  </a:moveTo>
                  <a:cubicBezTo>
                    <a:pt x="4422" y="10034"/>
                    <a:pt x="4548" y="10090"/>
                    <a:pt x="4478" y="10272"/>
                  </a:cubicBezTo>
                  <a:cubicBezTo>
                    <a:pt x="4478" y="10384"/>
                    <a:pt x="4366" y="10440"/>
                    <a:pt x="4310" y="10440"/>
                  </a:cubicBezTo>
                  <a:cubicBezTo>
                    <a:pt x="4198" y="10440"/>
                    <a:pt x="4072" y="10328"/>
                    <a:pt x="4072" y="10202"/>
                  </a:cubicBezTo>
                  <a:cubicBezTo>
                    <a:pt x="4128" y="10090"/>
                    <a:pt x="4198" y="10034"/>
                    <a:pt x="4310" y="10034"/>
                  </a:cubicBezTo>
                  <a:close/>
                  <a:moveTo>
                    <a:pt x="3373" y="10845"/>
                  </a:moveTo>
                  <a:cubicBezTo>
                    <a:pt x="3429" y="10845"/>
                    <a:pt x="3555" y="10901"/>
                    <a:pt x="3499" y="10971"/>
                  </a:cubicBezTo>
                  <a:cubicBezTo>
                    <a:pt x="3499" y="11083"/>
                    <a:pt x="3429" y="11083"/>
                    <a:pt x="3373" y="11083"/>
                  </a:cubicBezTo>
                  <a:cubicBezTo>
                    <a:pt x="3317" y="11083"/>
                    <a:pt x="3261" y="11027"/>
                    <a:pt x="3261" y="10901"/>
                  </a:cubicBezTo>
                  <a:cubicBezTo>
                    <a:pt x="3261" y="10845"/>
                    <a:pt x="3317" y="10845"/>
                    <a:pt x="3373" y="10845"/>
                  </a:cubicBezTo>
                  <a:close/>
                  <a:moveTo>
                    <a:pt x="4898" y="11489"/>
                  </a:moveTo>
                  <a:cubicBezTo>
                    <a:pt x="4954" y="11489"/>
                    <a:pt x="5010" y="11545"/>
                    <a:pt x="5010" y="11671"/>
                  </a:cubicBezTo>
                  <a:cubicBezTo>
                    <a:pt x="5010" y="11727"/>
                    <a:pt x="4954" y="11783"/>
                    <a:pt x="4898" y="11783"/>
                  </a:cubicBezTo>
                  <a:cubicBezTo>
                    <a:pt x="4828" y="11783"/>
                    <a:pt x="4716" y="11727"/>
                    <a:pt x="4772" y="11601"/>
                  </a:cubicBezTo>
                  <a:cubicBezTo>
                    <a:pt x="4772" y="11545"/>
                    <a:pt x="4828" y="11489"/>
                    <a:pt x="4898" y="11489"/>
                  </a:cubicBezTo>
                  <a:close/>
                  <a:moveTo>
                    <a:pt x="6297" y="11545"/>
                  </a:moveTo>
                  <a:cubicBezTo>
                    <a:pt x="6409" y="11545"/>
                    <a:pt x="6521" y="11601"/>
                    <a:pt x="6465" y="11783"/>
                  </a:cubicBezTo>
                  <a:cubicBezTo>
                    <a:pt x="6465" y="11895"/>
                    <a:pt x="6353" y="11951"/>
                    <a:pt x="6297" y="11951"/>
                  </a:cubicBezTo>
                  <a:cubicBezTo>
                    <a:pt x="6171" y="11951"/>
                    <a:pt x="6059" y="11839"/>
                    <a:pt x="6059" y="11727"/>
                  </a:cubicBezTo>
                  <a:cubicBezTo>
                    <a:pt x="6115" y="11601"/>
                    <a:pt x="6171" y="11545"/>
                    <a:pt x="6297" y="11545"/>
                  </a:cubicBezTo>
                  <a:close/>
                  <a:moveTo>
                    <a:pt x="5360" y="12483"/>
                  </a:moveTo>
                  <a:cubicBezTo>
                    <a:pt x="5416" y="12483"/>
                    <a:pt x="5472" y="12539"/>
                    <a:pt x="5472" y="12595"/>
                  </a:cubicBezTo>
                  <a:cubicBezTo>
                    <a:pt x="5472" y="12650"/>
                    <a:pt x="5416" y="12650"/>
                    <a:pt x="5416" y="12650"/>
                  </a:cubicBezTo>
                  <a:cubicBezTo>
                    <a:pt x="5360" y="12650"/>
                    <a:pt x="5304" y="12595"/>
                    <a:pt x="5304" y="12539"/>
                  </a:cubicBezTo>
                  <a:lnTo>
                    <a:pt x="5360" y="12483"/>
                  </a:lnTo>
                  <a:close/>
                  <a:moveTo>
                    <a:pt x="6815" y="12595"/>
                  </a:moveTo>
                  <a:cubicBezTo>
                    <a:pt x="6927" y="12595"/>
                    <a:pt x="6997" y="12650"/>
                    <a:pt x="6997" y="12776"/>
                  </a:cubicBezTo>
                  <a:cubicBezTo>
                    <a:pt x="6997" y="12832"/>
                    <a:pt x="6927" y="12832"/>
                    <a:pt x="6871" y="12832"/>
                  </a:cubicBezTo>
                  <a:cubicBezTo>
                    <a:pt x="6759" y="12832"/>
                    <a:pt x="6703" y="12776"/>
                    <a:pt x="6703" y="12720"/>
                  </a:cubicBezTo>
                  <a:cubicBezTo>
                    <a:pt x="6703" y="12650"/>
                    <a:pt x="6759" y="12595"/>
                    <a:pt x="6815" y="12595"/>
                  </a:cubicBezTo>
                  <a:close/>
                  <a:moveTo>
                    <a:pt x="8158" y="12539"/>
                  </a:moveTo>
                  <a:cubicBezTo>
                    <a:pt x="8270" y="12539"/>
                    <a:pt x="8396" y="12650"/>
                    <a:pt x="8326" y="12776"/>
                  </a:cubicBezTo>
                  <a:cubicBezTo>
                    <a:pt x="8326" y="12888"/>
                    <a:pt x="8214" y="12944"/>
                    <a:pt x="8158" y="12944"/>
                  </a:cubicBezTo>
                  <a:cubicBezTo>
                    <a:pt x="8046" y="12944"/>
                    <a:pt x="7920" y="12832"/>
                    <a:pt x="7920" y="12720"/>
                  </a:cubicBezTo>
                  <a:cubicBezTo>
                    <a:pt x="7976" y="12595"/>
                    <a:pt x="8046" y="12539"/>
                    <a:pt x="8158" y="12539"/>
                  </a:cubicBezTo>
                  <a:close/>
                  <a:moveTo>
                    <a:pt x="13056" y="1"/>
                  </a:moveTo>
                  <a:cubicBezTo>
                    <a:pt x="12874" y="126"/>
                    <a:pt x="12762" y="238"/>
                    <a:pt x="12650" y="350"/>
                  </a:cubicBezTo>
                  <a:cubicBezTo>
                    <a:pt x="12594" y="406"/>
                    <a:pt x="12594" y="406"/>
                    <a:pt x="12524" y="406"/>
                  </a:cubicBezTo>
                  <a:cubicBezTo>
                    <a:pt x="11195" y="1456"/>
                    <a:pt x="9152" y="2393"/>
                    <a:pt x="6353" y="2575"/>
                  </a:cubicBezTo>
                  <a:lnTo>
                    <a:pt x="6353" y="2631"/>
                  </a:lnTo>
                  <a:cubicBezTo>
                    <a:pt x="6353" y="2687"/>
                    <a:pt x="6353" y="2687"/>
                    <a:pt x="6297" y="2687"/>
                  </a:cubicBezTo>
                  <a:cubicBezTo>
                    <a:pt x="6227" y="2687"/>
                    <a:pt x="6171" y="2687"/>
                    <a:pt x="6171" y="2631"/>
                  </a:cubicBezTo>
                  <a:lnTo>
                    <a:pt x="5066" y="2631"/>
                  </a:lnTo>
                  <a:cubicBezTo>
                    <a:pt x="4478" y="2631"/>
                    <a:pt x="3848" y="2631"/>
                    <a:pt x="3205" y="2575"/>
                  </a:cubicBezTo>
                  <a:cubicBezTo>
                    <a:pt x="2799" y="2505"/>
                    <a:pt x="2449" y="2505"/>
                    <a:pt x="2155" y="2449"/>
                  </a:cubicBezTo>
                  <a:lnTo>
                    <a:pt x="1917" y="2449"/>
                  </a:lnTo>
                  <a:cubicBezTo>
                    <a:pt x="1679" y="2449"/>
                    <a:pt x="1512" y="2393"/>
                    <a:pt x="1274" y="2393"/>
                  </a:cubicBezTo>
                  <a:cubicBezTo>
                    <a:pt x="1106" y="2743"/>
                    <a:pt x="980" y="3037"/>
                    <a:pt x="924" y="3387"/>
                  </a:cubicBezTo>
                  <a:cubicBezTo>
                    <a:pt x="812" y="3681"/>
                    <a:pt x="756" y="3975"/>
                    <a:pt x="700" y="4324"/>
                  </a:cubicBezTo>
                  <a:cubicBezTo>
                    <a:pt x="0" y="8173"/>
                    <a:pt x="1861" y="11783"/>
                    <a:pt x="5416" y="12888"/>
                  </a:cubicBezTo>
                  <a:cubicBezTo>
                    <a:pt x="5472" y="12944"/>
                    <a:pt x="5472" y="12944"/>
                    <a:pt x="5528" y="12944"/>
                  </a:cubicBezTo>
                  <a:cubicBezTo>
                    <a:pt x="5765" y="13000"/>
                    <a:pt x="6059" y="13070"/>
                    <a:pt x="6353" y="13126"/>
                  </a:cubicBezTo>
                  <a:cubicBezTo>
                    <a:pt x="6409" y="13182"/>
                    <a:pt x="6465" y="13182"/>
                    <a:pt x="6465" y="13182"/>
                  </a:cubicBezTo>
                  <a:lnTo>
                    <a:pt x="6521" y="13182"/>
                  </a:lnTo>
                  <a:cubicBezTo>
                    <a:pt x="6927" y="13238"/>
                    <a:pt x="7403" y="13294"/>
                    <a:pt x="7809" y="13294"/>
                  </a:cubicBezTo>
                  <a:cubicBezTo>
                    <a:pt x="8746" y="13294"/>
                    <a:pt x="9670" y="13126"/>
                    <a:pt x="10495" y="12776"/>
                  </a:cubicBezTo>
                  <a:cubicBezTo>
                    <a:pt x="6227" y="12427"/>
                    <a:pt x="3722" y="9446"/>
                    <a:pt x="3429" y="6242"/>
                  </a:cubicBezTo>
                  <a:cubicBezTo>
                    <a:pt x="3261" y="5024"/>
                    <a:pt x="4254" y="3975"/>
                    <a:pt x="5472" y="3975"/>
                  </a:cubicBezTo>
                  <a:lnTo>
                    <a:pt x="5765" y="3975"/>
                  </a:lnTo>
                  <a:cubicBezTo>
                    <a:pt x="6297" y="4031"/>
                    <a:pt x="6815" y="4087"/>
                    <a:pt x="7347" y="4087"/>
                  </a:cubicBezTo>
                  <a:lnTo>
                    <a:pt x="7920" y="4087"/>
                  </a:lnTo>
                  <a:cubicBezTo>
                    <a:pt x="9502" y="3975"/>
                    <a:pt x="11013" y="3331"/>
                    <a:pt x="12174" y="2337"/>
                  </a:cubicBezTo>
                  <a:cubicBezTo>
                    <a:pt x="12762" y="1876"/>
                    <a:pt x="13294" y="1288"/>
                    <a:pt x="13700" y="644"/>
                  </a:cubicBezTo>
                  <a:cubicBezTo>
                    <a:pt x="13462" y="476"/>
                    <a:pt x="13294" y="238"/>
                    <a:pt x="13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75" name="Google Shape;5075;p56"/>
            <p:cNvGrpSpPr/>
            <p:nvPr/>
          </p:nvGrpSpPr>
          <p:grpSpPr>
            <a:xfrm>
              <a:off x="2820114" y="3332555"/>
              <a:ext cx="555102" cy="475194"/>
              <a:chOff x="2820114" y="3332555"/>
              <a:chExt cx="555102" cy="475194"/>
            </a:xfrm>
          </p:grpSpPr>
          <p:sp>
            <p:nvSpPr>
              <p:cNvPr id="5076" name="Google Shape;5076;p56"/>
              <p:cNvSpPr/>
              <p:nvPr/>
            </p:nvSpPr>
            <p:spPr>
              <a:xfrm>
                <a:off x="3111897" y="3722220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2" y="0"/>
                    </a:moveTo>
                    <a:cubicBezTo>
                      <a:pt x="57" y="0"/>
                      <a:pt x="1" y="0"/>
                      <a:pt x="1" y="70"/>
                    </a:cubicBezTo>
                    <a:cubicBezTo>
                      <a:pt x="1" y="182"/>
                      <a:pt x="57" y="238"/>
                      <a:pt x="112" y="238"/>
                    </a:cubicBezTo>
                    <a:cubicBezTo>
                      <a:pt x="168" y="238"/>
                      <a:pt x="224" y="238"/>
                      <a:pt x="294" y="126"/>
                    </a:cubicBezTo>
                    <a:cubicBezTo>
                      <a:pt x="294" y="70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7" name="Google Shape;5077;p56"/>
              <p:cNvSpPr/>
              <p:nvPr/>
            </p:nvSpPr>
            <p:spPr>
              <a:xfrm>
                <a:off x="3297743" y="3632396"/>
                <a:ext cx="15539" cy="12396"/>
              </a:xfrm>
              <a:custGeom>
                <a:rect b="b" l="l" r="r" t="t"/>
                <a:pathLst>
                  <a:path extrusionOk="0" h="280" w="351">
                    <a:moveTo>
                      <a:pt x="168" y="0"/>
                    </a:moveTo>
                    <a:cubicBezTo>
                      <a:pt x="112" y="0"/>
                      <a:pt x="56" y="56"/>
                      <a:pt x="56" y="112"/>
                    </a:cubicBezTo>
                    <a:cubicBezTo>
                      <a:pt x="1" y="224"/>
                      <a:pt x="112" y="280"/>
                      <a:pt x="168" y="280"/>
                    </a:cubicBezTo>
                    <a:cubicBezTo>
                      <a:pt x="224" y="280"/>
                      <a:pt x="294" y="280"/>
                      <a:pt x="294" y="224"/>
                    </a:cubicBezTo>
                    <a:cubicBezTo>
                      <a:pt x="350" y="112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8" name="Google Shape;5078;p56"/>
              <p:cNvSpPr/>
              <p:nvPr/>
            </p:nvSpPr>
            <p:spPr>
              <a:xfrm>
                <a:off x="3233330" y="3732756"/>
                <a:ext cx="22932" cy="17974"/>
              </a:xfrm>
              <a:custGeom>
                <a:rect b="b" l="l" r="r" t="t"/>
                <a:pathLst>
                  <a:path extrusionOk="0" h="406" w="518">
                    <a:moveTo>
                      <a:pt x="224" y="0"/>
                    </a:moveTo>
                    <a:cubicBezTo>
                      <a:pt x="168" y="0"/>
                      <a:pt x="112" y="56"/>
                      <a:pt x="56" y="112"/>
                    </a:cubicBezTo>
                    <a:cubicBezTo>
                      <a:pt x="0" y="294"/>
                      <a:pt x="112" y="406"/>
                      <a:pt x="280" y="406"/>
                    </a:cubicBezTo>
                    <a:cubicBezTo>
                      <a:pt x="350" y="406"/>
                      <a:pt x="406" y="350"/>
                      <a:pt x="462" y="294"/>
                    </a:cubicBezTo>
                    <a:cubicBezTo>
                      <a:pt x="518" y="112"/>
                      <a:pt x="406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9" name="Google Shape;5079;p56"/>
              <p:cNvSpPr/>
              <p:nvPr/>
            </p:nvSpPr>
            <p:spPr>
              <a:xfrm>
                <a:off x="3021454" y="3670778"/>
                <a:ext cx="13060" cy="13060"/>
              </a:xfrm>
              <a:custGeom>
                <a:rect b="b" l="l" r="r" t="t"/>
                <a:pathLst>
                  <a:path extrusionOk="0" h="295" w="295">
                    <a:moveTo>
                      <a:pt x="168" y="1"/>
                    </a:moveTo>
                    <a:cubicBezTo>
                      <a:pt x="112" y="1"/>
                      <a:pt x="56" y="57"/>
                      <a:pt x="1" y="113"/>
                    </a:cubicBezTo>
                    <a:cubicBezTo>
                      <a:pt x="1" y="239"/>
                      <a:pt x="56" y="295"/>
                      <a:pt x="168" y="295"/>
                    </a:cubicBezTo>
                    <a:cubicBezTo>
                      <a:pt x="238" y="295"/>
                      <a:pt x="294" y="239"/>
                      <a:pt x="294" y="183"/>
                    </a:cubicBezTo>
                    <a:cubicBezTo>
                      <a:pt x="294" y="57"/>
                      <a:pt x="238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0" name="Google Shape;5080;p56"/>
              <p:cNvSpPr/>
              <p:nvPr/>
            </p:nvSpPr>
            <p:spPr>
              <a:xfrm>
                <a:off x="3173831" y="3766180"/>
                <a:ext cx="15539" cy="10581"/>
              </a:xfrm>
              <a:custGeom>
                <a:rect b="b" l="l" r="r" t="t"/>
                <a:pathLst>
                  <a:path extrusionOk="0" h="239" w="351">
                    <a:moveTo>
                      <a:pt x="169" y="1"/>
                    </a:moveTo>
                    <a:cubicBezTo>
                      <a:pt x="113" y="1"/>
                      <a:pt x="57" y="1"/>
                      <a:pt x="57" y="127"/>
                    </a:cubicBezTo>
                    <a:cubicBezTo>
                      <a:pt x="1" y="183"/>
                      <a:pt x="113" y="239"/>
                      <a:pt x="169" y="239"/>
                    </a:cubicBezTo>
                    <a:cubicBezTo>
                      <a:pt x="225" y="239"/>
                      <a:pt x="295" y="239"/>
                      <a:pt x="295" y="183"/>
                    </a:cubicBezTo>
                    <a:cubicBezTo>
                      <a:pt x="351" y="57"/>
                      <a:pt x="225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1" name="Google Shape;5081;p56"/>
              <p:cNvSpPr/>
              <p:nvPr/>
            </p:nvSpPr>
            <p:spPr>
              <a:xfrm>
                <a:off x="3300222" y="3725319"/>
                <a:ext cx="15539" cy="9916"/>
              </a:xfrm>
              <a:custGeom>
                <a:rect b="b" l="l" r="r" t="t"/>
                <a:pathLst>
                  <a:path extrusionOk="0" h="224" w="351">
                    <a:moveTo>
                      <a:pt x="168" y="0"/>
                    </a:moveTo>
                    <a:cubicBezTo>
                      <a:pt x="112" y="0"/>
                      <a:pt x="112" y="0"/>
                      <a:pt x="56" y="56"/>
                    </a:cubicBezTo>
                    <a:cubicBezTo>
                      <a:pt x="0" y="168"/>
                      <a:pt x="112" y="224"/>
                      <a:pt x="168" y="224"/>
                    </a:cubicBezTo>
                    <a:cubicBezTo>
                      <a:pt x="238" y="224"/>
                      <a:pt x="294" y="224"/>
                      <a:pt x="294" y="168"/>
                    </a:cubicBezTo>
                    <a:cubicBezTo>
                      <a:pt x="350" y="56"/>
                      <a:pt x="29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2" name="Google Shape;5082;p56"/>
              <p:cNvSpPr/>
              <p:nvPr/>
            </p:nvSpPr>
            <p:spPr>
              <a:xfrm>
                <a:off x="3183748" y="3691231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71" y="0"/>
                      <a:pt x="1" y="0"/>
                      <a:pt x="1" y="126"/>
                    </a:cubicBezTo>
                    <a:cubicBezTo>
                      <a:pt x="1" y="182"/>
                      <a:pt x="71" y="238"/>
                      <a:pt x="183" y="238"/>
                    </a:cubicBezTo>
                    <a:cubicBezTo>
                      <a:pt x="239" y="238"/>
                      <a:pt x="295" y="238"/>
                      <a:pt x="295" y="126"/>
                    </a:cubicBezTo>
                    <a:cubicBezTo>
                      <a:pt x="295" y="70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3" name="Google Shape;5083;p56"/>
              <p:cNvSpPr/>
              <p:nvPr/>
            </p:nvSpPr>
            <p:spPr>
              <a:xfrm>
                <a:off x="3088346" y="3665820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1"/>
                    </a:moveTo>
                    <a:lnTo>
                      <a:pt x="1" y="57"/>
                    </a:lnTo>
                    <a:cubicBezTo>
                      <a:pt x="1" y="113"/>
                      <a:pt x="57" y="169"/>
                      <a:pt x="57" y="169"/>
                    </a:cubicBezTo>
                    <a:cubicBezTo>
                      <a:pt x="127" y="169"/>
                      <a:pt x="183" y="169"/>
                      <a:pt x="183" y="113"/>
                    </a:cubicBezTo>
                    <a:cubicBezTo>
                      <a:pt x="183" y="57"/>
                      <a:pt x="127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4" name="Google Shape;5084;p56"/>
              <p:cNvSpPr/>
              <p:nvPr/>
            </p:nvSpPr>
            <p:spPr>
              <a:xfrm>
                <a:off x="3085867" y="3477495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1"/>
                    </a:moveTo>
                    <a:cubicBezTo>
                      <a:pt x="57" y="1"/>
                      <a:pt x="1" y="57"/>
                      <a:pt x="1" y="113"/>
                    </a:cubicBezTo>
                    <a:cubicBezTo>
                      <a:pt x="1" y="169"/>
                      <a:pt x="57" y="169"/>
                      <a:pt x="113" y="169"/>
                    </a:cubicBezTo>
                    <a:cubicBezTo>
                      <a:pt x="113" y="169"/>
                      <a:pt x="183" y="169"/>
                      <a:pt x="183" y="113"/>
                    </a:cubicBezTo>
                    <a:cubicBezTo>
                      <a:pt x="183" y="57"/>
                      <a:pt x="113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5" name="Google Shape;5085;p56"/>
              <p:cNvSpPr/>
              <p:nvPr/>
            </p:nvSpPr>
            <p:spPr>
              <a:xfrm>
                <a:off x="3243246" y="3544432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12"/>
                      <a:pt x="56" y="112"/>
                    </a:cubicBezTo>
                    <a:cubicBezTo>
                      <a:pt x="126" y="112"/>
                      <a:pt x="182" y="112"/>
                      <a:pt x="182" y="56"/>
                    </a:cubicBezTo>
                    <a:cubicBezTo>
                      <a:pt x="182" y="0"/>
                      <a:pt x="126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6" name="Google Shape;5086;p56"/>
              <p:cNvSpPr/>
              <p:nvPr/>
            </p:nvSpPr>
            <p:spPr>
              <a:xfrm>
                <a:off x="2954562" y="3541953"/>
                <a:ext cx="7482" cy="7437"/>
              </a:xfrm>
              <a:custGeom>
                <a:rect b="b" l="l" r="r" t="t"/>
                <a:pathLst>
                  <a:path extrusionOk="0" h="168" w="169">
                    <a:moveTo>
                      <a:pt x="56" y="0"/>
                    </a:moveTo>
                    <a:lnTo>
                      <a:pt x="0" y="56"/>
                    </a:lnTo>
                    <a:cubicBezTo>
                      <a:pt x="0" y="112"/>
                      <a:pt x="0" y="168"/>
                      <a:pt x="56" y="168"/>
                    </a:cubicBezTo>
                    <a:cubicBezTo>
                      <a:pt x="112" y="168"/>
                      <a:pt x="168" y="168"/>
                      <a:pt x="168" y="112"/>
                    </a:cubicBezTo>
                    <a:cubicBezTo>
                      <a:pt x="168" y="56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7" name="Google Shape;5087;p56"/>
              <p:cNvSpPr/>
              <p:nvPr/>
            </p:nvSpPr>
            <p:spPr>
              <a:xfrm>
                <a:off x="3016496" y="3412463"/>
                <a:ext cx="9961" cy="5622"/>
              </a:xfrm>
              <a:custGeom>
                <a:rect b="b" l="l" r="r" t="t"/>
                <a:pathLst>
                  <a:path extrusionOk="0" h="127" w="225">
                    <a:moveTo>
                      <a:pt x="113" y="0"/>
                    </a:moveTo>
                    <a:cubicBezTo>
                      <a:pt x="57" y="0"/>
                      <a:pt x="57" y="0"/>
                      <a:pt x="1" y="70"/>
                    </a:cubicBezTo>
                    <a:cubicBezTo>
                      <a:pt x="1" y="126"/>
                      <a:pt x="57" y="126"/>
                      <a:pt x="113" y="126"/>
                    </a:cubicBezTo>
                    <a:cubicBezTo>
                      <a:pt x="168" y="126"/>
                      <a:pt x="168" y="126"/>
                      <a:pt x="168" y="70"/>
                    </a:cubicBezTo>
                    <a:cubicBezTo>
                      <a:pt x="224" y="0"/>
                      <a:pt x="16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8" name="Google Shape;5088;p56"/>
              <p:cNvSpPr/>
              <p:nvPr/>
            </p:nvSpPr>
            <p:spPr>
              <a:xfrm>
                <a:off x="2975015" y="3453988"/>
                <a:ext cx="10536" cy="8057"/>
              </a:xfrm>
              <a:custGeom>
                <a:rect b="b" l="l" r="r" t="t"/>
                <a:pathLst>
                  <a:path extrusionOk="0" h="182" w="238">
                    <a:moveTo>
                      <a:pt x="112" y="0"/>
                    </a:moveTo>
                    <a:cubicBezTo>
                      <a:pt x="56" y="0"/>
                      <a:pt x="56" y="56"/>
                      <a:pt x="56" y="112"/>
                    </a:cubicBezTo>
                    <a:cubicBezTo>
                      <a:pt x="0" y="182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168" y="112"/>
                    </a:cubicBezTo>
                    <a:cubicBezTo>
                      <a:pt x="238" y="56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9" name="Google Shape;5089;p56"/>
              <p:cNvSpPr/>
              <p:nvPr/>
            </p:nvSpPr>
            <p:spPr>
              <a:xfrm>
                <a:off x="3039427" y="3539473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0" y="168"/>
                      <a:pt x="56" y="168"/>
                    </a:cubicBezTo>
                    <a:cubicBezTo>
                      <a:pt x="112" y="168"/>
                      <a:pt x="182" y="112"/>
                      <a:pt x="182" y="112"/>
                    </a:cubicBezTo>
                    <a:cubicBezTo>
                      <a:pt x="182" y="56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0" name="Google Shape;5090;p56"/>
              <p:cNvSpPr/>
              <p:nvPr/>
            </p:nvSpPr>
            <p:spPr>
              <a:xfrm>
                <a:off x="3140407" y="3595829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56" y="1"/>
                    </a:moveTo>
                    <a:cubicBezTo>
                      <a:pt x="56" y="1"/>
                      <a:pt x="0" y="1"/>
                      <a:pt x="0" y="56"/>
                    </a:cubicBezTo>
                    <a:cubicBezTo>
                      <a:pt x="0" y="126"/>
                      <a:pt x="56" y="182"/>
                      <a:pt x="56" y="182"/>
                    </a:cubicBezTo>
                    <a:cubicBezTo>
                      <a:pt x="112" y="182"/>
                      <a:pt x="168" y="126"/>
                      <a:pt x="168" y="56"/>
                    </a:cubicBezTo>
                    <a:cubicBezTo>
                      <a:pt x="168" y="1"/>
                      <a:pt x="112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1" name="Google Shape;5091;p56"/>
              <p:cNvSpPr/>
              <p:nvPr/>
            </p:nvSpPr>
            <p:spPr>
              <a:xfrm>
                <a:off x="3080908" y="3593350"/>
                <a:ext cx="9961" cy="8101"/>
              </a:xfrm>
              <a:custGeom>
                <a:rect b="b" l="l" r="r" t="t"/>
                <a:pathLst>
                  <a:path extrusionOk="0" h="183" w="225">
                    <a:moveTo>
                      <a:pt x="113" y="1"/>
                    </a:moveTo>
                    <a:cubicBezTo>
                      <a:pt x="57" y="1"/>
                      <a:pt x="57" y="57"/>
                      <a:pt x="57" y="57"/>
                    </a:cubicBezTo>
                    <a:cubicBezTo>
                      <a:pt x="1" y="182"/>
                      <a:pt x="57" y="182"/>
                      <a:pt x="113" y="182"/>
                    </a:cubicBezTo>
                    <a:cubicBezTo>
                      <a:pt x="169" y="182"/>
                      <a:pt x="169" y="182"/>
                      <a:pt x="169" y="112"/>
                    </a:cubicBezTo>
                    <a:cubicBezTo>
                      <a:pt x="225" y="57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2" name="Google Shape;5092;p56"/>
              <p:cNvSpPr/>
              <p:nvPr/>
            </p:nvSpPr>
            <p:spPr>
              <a:xfrm>
                <a:off x="3338648" y="3557403"/>
                <a:ext cx="10536" cy="7482"/>
              </a:xfrm>
              <a:custGeom>
                <a:rect b="b" l="l" r="r" t="t"/>
                <a:pathLst>
                  <a:path extrusionOk="0" h="169" w="238">
                    <a:moveTo>
                      <a:pt x="126" y="1"/>
                    </a:moveTo>
                    <a:cubicBezTo>
                      <a:pt x="70" y="1"/>
                      <a:pt x="70" y="1"/>
                      <a:pt x="70" y="57"/>
                    </a:cubicBezTo>
                    <a:cubicBezTo>
                      <a:pt x="0" y="113"/>
                      <a:pt x="70" y="169"/>
                      <a:pt x="126" y="169"/>
                    </a:cubicBezTo>
                    <a:cubicBezTo>
                      <a:pt x="182" y="169"/>
                      <a:pt x="182" y="113"/>
                      <a:pt x="182" y="57"/>
                    </a:cubicBezTo>
                    <a:cubicBezTo>
                      <a:pt x="238" y="1"/>
                      <a:pt x="182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3" name="Google Shape;5093;p56"/>
              <p:cNvSpPr/>
              <p:nvPr/>
            </p:nvSpPr>
            <p:spPr>
              <a:xfrm>
                <a:off x="3269233" y="3694330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12"/>
                      <a:pt x="57" y="168"/>
                      <a:pt x="113" y="168"/>
                    </a:cubicBezTo>
                    <a:lnTo>
                      <a:pt x="169" y="112"/>
                    </a:lnTo>
                    <a:cubicBezTo>
                      <a:pt x="169" y="56"/>
                      <a:pt x="11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4" name="Google Shape;5094;p56"/>
              <p:cNvSpPr/>
              <p:nvPr/>
            </p:nvSpPr>
            <p:spPr>
              <a:xfrm>
                <a:off x="3217835" y="3616902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12"/>
                      <a:pt x="56" y="112"/>
                    </a:cubicBezTo>
                    <a:cubicBezTo>
                      <a:pt x="112" y="112"/>
                      <a:pt x="168" y="112"/>
                      <a:pt x="168" y="56"/>
                    </a:cubicBezTo>
                    <a:cubicBezTo>
                      <a:pt x="168" y="0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5" name="Google Shape;5095;p56"/>
              <p:cNvSpPr/>
              <p:nvPr/>
            </p:nvSpPr>
            <p:spPr>
              <a:xfrm>
                <a:off x="3220315" y="3482454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12" y="1"/>
                    </a:moveTo>
                    <a:cubicBezTo>
                      <a:pt x="56" y="1"/>
                      <a:pt x="56" y="1"/>
                      <a:pt x="0" y="57"/>
                    </a:cubicBezTo>
                    <a:cubicBezTo>
                      <a:pt x="0" y="113"/>
                      <a:pt x="56" y="169"/>
                      <a:pt x="112" y="169"/>
                    </a:cubicBezTo>
                    <a:cubicBezTo>
                      <a:pt x="168" y="169"/>
                      <a:pt x="168" y="113"/>
                      <a:pt x="168" y="113"/>
                    </a:cubicBezTo>
                    <a:cubicBezTo>
                      <a:pt x="224" y="5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6" name="Google Shape;5096;p56"/>
              <p:cNvSpPr/>
              <p:nvPr/>
            </p:nvSpPr>
            <p:spPr>
              <a:xfrm>
                <a:off x="3160860" y="3505386"/>
                <a:ext cx="10536" cy="8101"/>
              </a:xfrm>
              <a:custGeom>
                <a:rect b="b" l="l" r="r" t="t"/>
                <a:pathLst>
                  <a:path extrusionOk="0" h="183" w="238">
                    <a:moveTo>
                      <a:pt x="112" y="0"/>
                    </a:moveTo>
                    <a:cubicBezTo>
                      <a:pt x="56" y="0"/>
                      <a:pt x="56" y="0"/>
                      <a:pt x="56" y="70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238" y="126"/>
                    </a:cubicBezTo>
                    <a:cubicBezTo>
                      <a:pt x="238" y="7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7" name="Google Shape;5097;p56"/>
              <p:cNvSpPr/>
              <p:nvPr/>
            </p:nvSpPr>
            <p:spPr>
              <a:xfrm>
                <a:off x="3160860" y="3438494"/>
                <a:ext cx="10536" cy="8101"/>
              </a:xfrm>
              <a:custGeom>
                <a:rect b="b" l="l" r="r" t="t"/>
                <a:pathLst>
                  <a:path extrusionOk="0" h="183" w="238">
                    <a:moveTo>
                      <a:pt x="112" y="0"/>
                    </a:moveTo>
                    <a:cubicBezTo>
                      <a:pt x="56" y="0"/>
                      <a:pt x="56" y="56"/>
                      <a:pt x="56" y="112"/>
                    </a:cubicBezTo>
                    <a:cubicBezTo>
                      <a:pt x="0" y="182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168" y="112"/>
                    </a:cubicBezTo>
                    <a:cubicBezTo>
                      <a:pt x="238" y="56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8" name="Google Shape;5098;p56"/>
              <p:cNvSpPr/>
              <p:nvPr/>
            </p:nvSpPr>
            <p:spPr>
              <a:xfrm>
                <a:off x="3362156" y="3433535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113" y="0"/>
                    </a:moveTo>
                    <a:cubicBezTo>
                      <a:pt x="57" y="0"/>
                      <a:pt x="57" y="0"/>
                      <a:pt x="1" y="56"/>
                    </a:cubicBezTo>
                    <a:cubicBezTo>
                      <a:pt x="1" y="112"/>
                      <a:pt x="57" y="168"/>
                      <a:pt x="113" y="168"/>
                    </a:cubicBezTo>
                    <a:cubicBezTo>
                      <a:pt x="169" y="168"/>
                      <a:pt x="169" y="112"/>
                      <a:pt x="169" y="56"/>
                    </a:cubicBezTo>
                    <a:cubicBezTo>
                      <a:pt x="169" y="0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9" name="Google Shape;5099;p56"/>
              <p:cNvSpPr/>
              <p:nvPr/>
            </p:nvSpPr>
            <p:spPr>
              <a:xfrm>
                <a:off x="3300222" y="3446551"/>
                <a:ext cx="10581" cy="5003"/>
              </a:xfrm>
              <a:custGeom>
                <a:rect b="b" l="l" r="r" t="t"/>
                <a:pathLst>
                  <a:path extrusionOk="0" h="113" w="239">
                    <a:moveTo>
                      <a:pt x="112" y="0"/>
                    </a:moveTo>
                    <a:cubicBezTo>
                      <a:pt x="56" y="0"/>
                      <a:pt x="56" y="0"/>
                      <a:pt x="56" y="56"/>
                    </a:cubicBezTo>
                    <a:cubicBezTo>
                      <a:pt x="0" y="112"/>
                      <a:pt x="56" y="112"/>
                      <a:pt x="112" y="112"/>
                    </a:cubicBezTo>
                    <a:cubicBezTo>
                      <a:pt x="168" y="112"/>
                      <a:pt x="168" y="112"/>
                      <a:pt x="168" y="56"/>
                    </a:cubicBezTo>
                    <a:cubicBezTo>
                      <a:pt x="238" y="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0" name="Google Shape;5100;p56"/>
              <p:cNvSpPr/>
              <p:nvPr/>
            </p:nvSpPr>
            <p:spPr>
              <a:xfrm>
                <a:off x="3367114" y="3505386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7" y="0"/>
                    </a:moveTo>
                    <a:cubicBezTo>
                      <a:pt x="57" y="0"/>
                      <a:pt x="1" y="70"/>
                      <a:pt x="1" y="126"/>
                    </a:cubicBezTo>
                    <a:cubicBezTo>
                      <a:pt x="1" y="182"/>
                      <a:pt x="1" y="182"/>
                      <a:pt x="57" y="182"/>
                    </a:cubicBezTo>
                    <a:cubicBezTo>
                      <a:pt x="127" y="182"/>
                      <a:pt x="127" y="182"/>
                      <a:pt x="183" y="126"/>
                    </a:cubicBezTo>
                    <a:cubicBezTo>
                      <a:pt x="183" y="70"/>
                      <a:pt x="127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1" name="Google Shape;5101;p56"/>
              <p:cNvSpPr/>
              <p:nvPr/>
            </p:nvSpPr>
            <p:spPr>
              <a:xfrm>
                <a:off x="3331211" y="3350529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2" y="0"/>
                    </a:moveTo>
                    <a:cubicBezTo>
                      <a:pt x="56" y="0"/>
                      <a:pt x="56" y="0"/>
                      <a:pt x="0" y="70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68" y="182"/>
                      <a:pt x="168" y="126"/>
                      <a:pt x="168" y="70"/>
                    </a:cubicBezTo>
                    <a:cubicBezTo>
                      <a:pt x="168" y="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2" name="Google Shape;5102;p56"/>
              <p:cNvSpPr/>
              <p:nvPr/>
            </p:nvSpPr>
            <p:spPr>
              <a:xfrm>
                <a:off x="3333690" y="3681314"/>
                <a:ext cx="10581" cy="7482"/>
              </a:xfrm>
              <a:custGeom>
                <a:rect b="b" l="l" r="r" t="t"/>
                <a:pathLst>
                  <a:path extrusionOk="0" h="169" w="239">
                    <a:moveTo>
                      <a:pt x="112" y="1"/>
                    </a:moveTo>
                    <a:cubicBezTo>
                      <a:pt x="56" y="1"/>
                      <a:pt x="56" y="1"/>
                      <a:pt x="56" y="57"/>
                    </a:cubicBezTo>
                    <a:cubicBezTo>
                      <a:pt x="0" y="113"/>
                      <a:pt x="56" y="169"/>
                      <a:pt x="112" y="169"/>
                    </a:cubicBezTo>
                    <a:cubicBezTo>
                      <a:pt x="182" y="169"/>
                      <a:pt x="182" y="113"/>
                      <a:pt x="182" y="113"/>
                    </a:cubicBezTo>
                    <a:cubicBezTo>
                      <a:pt x="238" y="57"/>
                      <a:pt x="18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3" name="Google Shape;5103;p56"/>
              <p:cNvSpPr/>
              <p:nvPr/>
            </p:nvSpPr>
            <p:spPr>
              <a:xfrm>
                <a:off x="3222794" y="3409984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2" y="1"/>
                    </a:moveTo>
                    <a:cubicBezTo>
                      <a:pt x="56" y="1"/>
                      <a:pt x="0" y="1"/>
                      <a:pt x="0" y="56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12" y="182"/>
                      <a:pt x="168" y="182"/>
                      <a:pt x="168" y="126"/>
                    </a:cubicBezTo>
                    <a:cubicBezTo>
                      <a:pt x="168" y="56"/>
                      <a:pt x="11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4" name="Google Shape;5104;p56"/>
              <p:cNvSpPr/>
              <p:nvPr/>
            </p:nvSpPr>
            <p:spPr>
              <a:xfrm>
                <a:off x="3003480" y="3611324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3" y="0"/>
                    </a:moveTo>
                    <a:cubicBezTo>
                      <a:pt x="57" y="0"/>
                      <a:pt x="57" y="56"/>
                      <a:pt x="1" y="56"/>
                    </a:cubicBezTo>
                    <a:cubicBezTo>
                      <a:pt x="1" y="182"/>
                      <a:pt x="57" y="182"/>
                      <a:pt x="113" y="182"/>
                    </a:cubicBezTo>
                    <a:cubicBezTo>
                      <a:pt x="113" y="182"/>
                      <a:pt x="169" y="182"/>
                      <a:pt x="169" y="126"/>
                    </a:cubicBezTo>
                    <a:cubicBezTo>
                      <a:pt x="169" y="56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5" name="Google Shape;5105;p56"/>
              <p:cNvSpPr/>
              <p:nvPr/>
            </p:nvSpPr>
            <p:spPr>
              <a:xfrm>
                <a:off x="3008438" y="3794690"/>
                <a:ext cx="49007" cy="13060"/>
              </a:xfrm>
              <a:custGeom>
                <a:rect b="b" l="l" r="r" t="t"/>
                <a:pathLst>
                  <a:path extrusionOk="0" h="295" w="1107">
                    <a:moveTo>
                      <a:pt x="1106" y="294"/>
                    </a:moveTo>
                    <a:lnTo>
                      <a:pt x="1106" y="294"/>
                    </a:lnTo>
                    <a:lnTo>
                      <a:pt x="1106" y="294"/>
                    </a:lnTo>
                    <a:close/>
                    <a:moveTo>
                      <a:pt x="938" y="238"/>
                    </a:moveTo>
                    <a:cubicBezTo>
                      <a:pt x="994" y="294"/>
                      <a:pt x="1050" y="294"/>
                      <a:pt x="1050" y="294"/>
                    </a:cubicBezTo>
                    <a:cubicBezTo>
                      <a:pt x="1050" y="294"/>
                      <a:pt x="994" y="294"/>
                      <a:pt x="938" y="238"/>
                    </a:cubicBezTo>
                    <a:close/>
                    <a:moveTo>
                      <a:pt x="1" y="0"/>
                    </a:moveTo>
                    <a:cubicBezTo>
                      <a:pt x="57" y="56"/>
                      <a:pt x="57" y="56"/>
                      <a:pt x="113" y="56"/>
                    </a:cubicBezTo>
                    <a:cubicBezTo>
                      <a:pt x="57" y="56"/>
                      <a:pt x="57" y="56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6" name="Google Shape;5106;p56"/>
              <p:cNvSpPr/>
              <p:nvPr/>
            </p:nvSpPr>
            <p:spPr>
              <a:xfrm>
                <a:off x="2820114" y="3418041"/>
                <a:ext cx="31033" cy="46483"/>
              </a:xfrm>
              <a:custGeom>
                <a:rect b="b" l="l" r="r" t="t"/>
                <a:pathLst>
                  <a:path extrusionOk="0" h="1050" w="701">
                    <a:moveTo>
                      <a:pt x="406" y="0"/>
                    </a:moveTo>
                    <a:cubicBezTo>
                      <a:pt x="239" y="0"/>
                      <a:pt x="113" y="168"/>
                      <a:pt x="57" y="462"/>
                    </a:cubicBezTo>
                    <a:cubicBezTo>
                      <a:pt x="1" y="756"/>
                      <a:pt x="57" y="1050"/>
                      <a:pt x="239" y="1050"/>
                    </a:cubicBezTo>
                    <a:cubicBezTo>
                      <a:pt x="406" y="1050"/>
                      <a:pt x="588" y="868"/>
                      <a:pt x="644" y="574"/>
                    </a:cubicBezTo>
                    <a:cubicBezTo>
                      <a:pt x="700" y="294"/>
                      <a:pt x="588" y="0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7" name="Google Shape;5107;p56"/>
              <p:cNvSpPr/>
              <p:nvPr/>
            </p:nvSpPr>
            <p:spPr>
              <a:xfrm>
                <a:off x="3036948" y="3735235"/>
                <a:ext cx="20497" cy="17974"/>
              </a:xfrm>
              <a:custGeom>
                <a:rect b="b" l="l" r="r" t="t"/>
                <a:pathLst>
                  <a:path extrusionOk="0" h="406" w="463">
                    <a:moveTo>
                      <a:pt x="238" y="0"/>
                    </a:moveTo>
                    <a:cubicBezTo>
                      <a:pt x="112" y="0"/>
                      <a:pt x="56" y="56"/>
                      <a:pt x="0" y="182"/>
                    </a:cubicBezTo>
                    <a:cubicBezTo>
                      <a:pt x="0" y="294"/>
                      <a:pt x="112" y="406"/>
                      <a:pt x="238" y="406"/>
                    </a:cubicBezTo>
                    <a:cubicBezTo>
                      <a:pt x="294" y="406"/>
                      <a:pt x="406" y="350"/>
                      <a:pt x="406" y="238"/>
                    </a:cubicBezTo>
                    <a:cubicBezTo>
                      <a:pt x="462" y="56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8" name="Google Shape;5108;p56"/>
              <p:cNvSpPr/>
              <p:nvPr/>
            </p:nvSpPr>
            <p:spPr>
              <a:xfrm>
                <a:off x="2869076" y="3642313"/>
                <a:ext cx="23552" cy="15494"/>
              </a:xfrm>
              <a:custGeom>
                <a:rect b="b" l="l" r="r" t="t"/>
                <a:pathLst>
                  <a:path extrusionOk="0" h="350" w="532">
                    <a:moveTo>
                      <a:pt x="238" y="0"/>
                    </a:moveTo>
                    <a:cubicBezTo>
                      <a:pt x="182" y="0"/>
                      <a:pt x="112" y="0"/>
                      <a:pt x="56" y="56"/>
                    </a:cubicBezTo>
                    <a:cubicBezTo>
                      <a:pt x="0" y="238"/>
                      <a:pt x="112" y="350"/>
                      <a:pt x="294" y="350"/>
                    </a:cubicBezTo>
                    <a:cubicBezTo>
                      <a:pt x="350" y="350"/>
                      <a:pt x="406" y="350"/>
                      <a:pt x="462" y="238"/>
                    </a:cubicBezTo>
                    <a:cubicBezTo>
                      <a:pt x="532" y="126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9" name="Google Shape;5109;p56"/>
              <p:cNvSpPr/>
              <p:nvPr/>
            </p:nvSpPr>
            <p:spPr>
              <a:xfrm>
                <a:off x="2877134" y="3389531"/>
                <a:ext cx="22932" cy="15539"/>
              </a:xfrm>
              <a:custGeom>
                <a:rect b="b" l="l" r="r" t="t"/>
                <a:pathLst>
                  <a:path extrusionOk="0" h="351" w="518">
                    <a:moveTo>
                      <a:pt x="224" y="1"/>
                    </a:moveTo>
                    <a:cubicBezTo>
                      <a:pt x="168" y="1"/>
                      <a:pt x="112" y="1"/>
                      <a:pt x="112" y="57"/>
                    </a:cubicBezTo>
                    <a:cubicBezTo>
                      <a:pt x="0" y="239"/>
                      <a:pt x="168" y="351"/>
                      <a:pt x="280" y="351"/>
                    </a:cubicBezTo>
                    <a:cubicBezTo>
                      <a:pt x="350" y="351"/>
                      <a:pt x="406" y="351"/>
                      <a:pt x="462" y="295"/>
                    </a:cubicBezTo>
                    <a:cubicBezTo>
                      <a:pt x="518" y="113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0" name="Google Shape;5110;p56"/>
              <p:cNvSpPr/>
              <p:nvPr/>
            </p:nvSpPr>
            <p:spPr>
              <a:xfrm>
                <a:off x="3065458" y="3781675"/>
                <a:ext cx="13015" cy="10581"/>
              </a:xfrm>
              <a:custGeom>
                <a:rect b="b" l="l" r="r" t="t"/>
                <a:pathLst>
                  <a:path extrusionOk="0" h="239" w="294">
                    <a:moveTo>
                      <a:pt x="112" y="1"/>
                    </a:moveTo>
                    <a:cubicBezTo>
                      <a:pt x="56" y="1"/>
                      <a:pt x="0" y="56"/>
                      <a:pt x="0" y="126"/>
                    </a:cubicBezTo>
                    <a:cubicBezTo>
                      <a:pt x="0" y="182"/>
                      <a:pt x="56" y="238"/>
                      <a:pt x="168" y="238"/>
                    </a:cubicBezTo>
                    <a:cubicBezTo>
                      <a:pt x="224" y="238"/>
                      <a:pt x="294" y="238"/>
                      <a:pt x="294" y="182"/>
                    </a:cubicBezTo>
                    <a:cubicBezTo>
                      <a:pt x="294" y="56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1" name="Google Shape;5111;p56"/>
              <p:cNvSpPr/>
              <p:nvPr/>
            </p:nvSpPr>
            <p:spPr>
              <a:xfrm>
                <a:off x="2931010" y="3616902"/>
                <a:ext cx="15539" cy="9961"/>
              </a:xfrm>
              <a:custGeom>
                <a:rect b="b" l="l" r="r" t="t"/>
                <a:pathLst>
                  <a:path extrusionOk="0" h="225" w="351">
                    <a:moveTo>
                      <a:pt x="182" y="0"/>
                    </a:moveTo>
                    <a:cubicBezTo>
                      <a:pt x="112" y="0"/>
                      <a:pt x="56" y="0"/>
                      <a:pt x="56" y="56"/>
                    </a:cubicBezTo>
                    <a:cubicBezTo>
                      <a:pt x="0" y="168"/>
                      <a:pt x="56" y="224"/>
                      <a:pt x="182" y="224"/>
                    </a:cubicBezTo>
                    <a:cubicBezTo>
                      <a:pt x="238" y="224"/>
                      <a:pt x="238" y="224"/>
                      <a:pt x="294" y="168"/>
                    </a:cubicBezTo>
                    <a:cubicBezTo>
                      <a:pt x="350" y="56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2" name="Google Shape;5112;p56"/>
              <p:cNvSpPr/>
              <p:nvPr/>
            </p:nvSpPr>
            <p:spPr>
              <a:xfrm>
                <a:off x="2948984" y="3668299"/>
                <a:ext cx="21117" cy="18018"/>
              </a:xfrm>
              <a:custGeom>
                <a:rect b="b" l="l" r="r" t="t"/>
                <a:pathLst>
                  <a:path extrusionOk="0" h="407" w="477">
                    <a:moveTo>
                      <a:pt x="238" y="1"/>
                    </a:moveTo>
                    <a:cubicBezTo>
                      <a:pt x="126" y="1"/>
                      <a:pt x="56" y="57"/>
                      <a:pt x="0" y="169"/>
                    </a:cubicBezTo>
                    <a:cubicBezTo>
                      <a:pt x="0" y="295"/>
                      <a:pt x="126" y="407"/>
                      <a:pt x="238" y="407"/>
                    </a:cubicBezTo>
                    <a:cubicBezTo>
                      <a:pt x="294" y="407"/>
                      <a:pt x="406" y="351"/>
                      <a:pt x="406" y="239"/>
                    </a:cubicBezTo>
                    <a:cubicBezTo>
                      <a:pt x="476" y="57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3" name="Google Shape;5113;p56"/>
              <p:cNvSpPr/>
              <p:nvPr/>
            </p:nvSpPr>
            <p:spPr>
              <a:xfrm>
                <a:off x="2874035" y="3487412"/>
                <a:ext cx="15494" cy="13060"/>
              </a:xfrm>
              <a:custGeom>
                <a:rect b="b" l="l" r="r" t="t"/>
                <a:pathLst>
                  <a:path extrusionOk="0" h="295" w="350">
                    <a:moveTo>
                      <a:pt x="182" y="1"/>
                    </a:moveTo>
                    <a:cubicBezTo>
                      <a:pt x="126" y="1"/>
                      <a:pt x="70" y="57"/>
                      <a:pt x="70" y="127"/>
                    </a:cubicBezTo>
                    <a:cubicBezTo>
                      <a:pt x="0" y="239"/>
                      <a:pt x="126" y="295"/>
                      <a:pt x="182" y="295"/>
                    </a:cubicBezTo>
                    <a:cubicBezTo>
                      <a:pt x="238" y="295"/>
                      <a:pt x="294" y="239"/>
                      <a:pt x="294" y="183"/>
                    </a:cubicBezTo>
                    <a:cubicBezTo>
                      <a:pt x="350" y="57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4" name="Google Shape;5114;p56"/>
              <p:cNvSpPr/>
              <p:nvPr/>
            </p:nvSpPr>
            <p:spPr>
              <a:xfrm>
                <a:off x="2977449" y="3732756"/>
                <a:ext cx="13060" cy="13015"/>
              </a:xfrm>
              <a:custGeom>
                <a:rect b="b" l="l" r="r" t="t"/>
                <a:pathLst>
                  <a:path extrusionOk="0" h="294" w="295">
                    <a:moveTo>
                      <a:pt x="183" y="0"/>
                    </a:moveTo>
                    <a:cubicBezTo>
                      <a:pt x="113" y="0"/>
                      <a:pt x="57" y="56"/>
                      <a:pt x="57" y="112"/>
                    </a:cubicBezTo>
                    <a:cubicBezTo>
                      <a:pt x="1" y="238"/>
                      <a:pt x="113" y="294"/>
                      <a:pt x="183" y="294"/>
                    </a:cubicBezTo>
                    <a:cubicBezTo>
                      <a:pt x="239" y="294"/>
                      <a:pt x="295" y="238"/>
                      <a:pt x="295" y="182"/>
                    </a:cubicBezTo>
                    <a:cubicBezTo>
                      <a:pt x="295" y="56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5" name="Google Shape;5115;p56"/>
              <p:cNvSpPr/>
              <p:nvPr/>
            </p:nvSpPr>
            <p:spPr>
              <a:xfrm>
                <a:off x="2913037" y="370424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82"/>
                      <a:pt x="57" y="238"/>
                      <a:pt x="113" y="238"/>
                    </a:cubicBezTo>
                    <a:cubicBezTo>
                      <a:pt x="169" y="238"/>
                      <a:pt x="239" y="238"/>
                      <a:pt x="239" y="126"/>
                    </a:cubicBezTo>
                    <a:cubicBezTo>
                      <a:pt x="295" y="56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6" name="Google Shape;5116;p56"/>
              <p:cNvSpPr/>
              <p:nvPr/>
            </p:nvSpPr>
            <p:spPr>
              <a:xfrm>
                <a:off x="2871556" y="3564840"/>
                <a:ext cx="15494" cy="13060"/>
              </a:xfrm>
              <a:custGeom>
                <a:rect b="b" l="l" r="r" t="t"/>
                <a:pathLst>
                  <a:path extrusionOk="0" h="295" w="350">
                    <a:moveTo>
                      <a:pt x="182" y="1"/>
                    </a:moveTo>
                    <a:cubicBezTo>
                      <a:pt x="182" y="1"/>
                      <a:pt x="126" y="57"/>
                      <a:pt x="56" y="57"/>
                    </a:cubicBezTo>
                    <a:cubicBezTo>
                      <a:pt x="0" y="183"/>
                      <a:pt x="126" y="295"/>
                      <a:pt x="238" y="295"/>
                    </a:cubicBezTo>
                    <a:cubicBezTo>
                      <a:pt x="238" y="295"/>
                      <a:pt x="294" y="239"/>
                      <a:pt x="350" y="239"/>
                    </a:cubicBezTo>
                    <a:cubicBezTo>
                      <a:pt x="350" y="127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7" name="Google Shape;5117;p56"/>
              <p:cNvSpPr/>
              <p:nvPr/>
            </p:nvSpPr>
            <p:spPr>
              <a:xfrm>
                <a:off x="3119335" y="3779195"/>
                <a:ext cx="21117" cy="18018"/>
              </a:xfrm>
              <a:custGeom>
                <a:rect b="b" l="l" r="r" t="t"/>
                <a:pathLst>
                  <a:path extrusionOk="0" h="407" w="477">
                    <a:moveTo>
                      <a:pt x="238" y="1"/>
                    </a:moveTo>
                    <a:cubicBezTo>
                      <a:pt x="126" y="1"/>
                      <a:pt x="56" y="57"/>
                      <a:pt x="0" y="182"/>
                    </a:cubicBezTo>
                    <a:cubicBezTo>
                      <a:pt x="0" y="294"/>
                      <a:pt x="126" y="406"/>
                      <a:pt x="238" y="406"/>
                    </a:cubicBezTo>
                    <a:cubicBezTo>
                      <a:pt x="294" y="406"/>
                      <a:pt x="406" y="350"/>
                      <a:pt x="406" y="238"/>
                    </a:cubicBezTo>
                    <a:cubicBezTo>
                      <a:pt x="476" y="112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8" name="Google Shape;5118;p56"/>
              <p:cNvSpPr/>
              <p:nvPr/>
            </p:nvSpPr>
            <p:spPr>
              <a:xfrm>
                <a:off x="2853582" y="3332555"/>
                <a:ext cx="10581" cy="44"/>
              </a:xfrm>
              <a:custGeom>
                <a:rect b="b" l="l" r="r" t="t"/>
                <a:pathLst>
                  <a:path extrusionOk="0" h="1" w="239">
                    <a:moveTo>
                      <a:pt x="0" y="0"/>
                    </a:moveTo>
                    <a:lnTo>
                      <a:pt x="112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9" name="Google Shape;5119;p56"/>
              <p:cNvSpPr/>
              <p:nvPr/>
            </p:nvSpPr>
            <p:spPr>
              <a:xfrm>
                <a:off x="3041906" y="333813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82" y="0"/>
                    </a:moveTo>
                    <a:cubicBezTo>
                      <a:pt x="126" y="56"/>
                      <a:pt x="56" y="56"/>
                      <a:pt x="0" y="56"/>
                    </a:cubicBezTo>
                    <a:cubicBezTo>
                      <a:pt x="0" y="112"/>
                      <a:pt x="56" y="112"/>
                      <a:pt x="126" y="112"/>
                    </a:cubicBezTo>
                    <a:cubicBezTo>
                      <a:pt x="182" y="112"/>
                      <a:pt x="182" y="112"/>
                      <a:pt x="182" y="56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0" name="Google Shape;5120;p56"/>
              <p:cNvSpPr/>
              <p:nvPr/>
            </p:nvSpPr>
            <p:spPr>
              <a:xfrm>
                <a:off x="2957041" y="3361065"/>
                <a:ext cx="7482" cy="8057"/>
              </a:xfrm>
              <a:custGeom>
                <a:rect b="b" l="l" r="r" t="t"/>
                <a:pathLst>
                  <a:path extrusionOk="0" h="182" w="169">
                    <a:moveTo>
                      <a:pt x="112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82"/>
                      <a:pt x="112" y="182"/>
                    </a:cubicBezTo>
                    <a:lnTo>
                      <a:pt x="168" y="112"/>
                    </a:lnTo>
                    <a:cubicBezTo>
                      <a:pt x="168" y="56"/>
                      <a:pt x="112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1" name="Google Shape;5121;p56"/>
              <p:cNvSpPr/>
              <p:nvPr/>
            </p:nvSpPr>
            <p:spPr>
              <a:xfrm>
                <a:off x="3003480" y="3776716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1"/>
                    </a:moveTo>
                    <a:lnTo>
                      <a:pt x="1" y="57"/>
                    </a:lnTo>
                    <a:cubicBezTo>
                      <a:pt x="1" y="113"/>
                      <a:pt x="57" y="168"/>
                      <a:pt x="113" y="168"/>
                    </a:cubicBezTo>
                    <a:cubicBezTo>
                      <a:pt x="113" y="168"/>
                      <a:pt x="169" y="168"/>
                      <a:pt x="169" y="113"/>
                    </a:cubicBezTo>
                    <a:cubicBezTo>
                      <a:pt x="169" y="57"/>
                      <a:pt x="113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2" name="Google Shape;5122;p56"/>
              <p:cNvSpPr/>
              <p:nvPr/>
            </p:nvSpPr>
            <p:spPr>
              <a:xfrm>
                <a:off x="2830650" y="3528937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57" y="168"/>
                      <a:pt x="57" y="168"/>
                    </a:cubicBezTo>
                    <a:cubicBezTo>
                      <a:pt x="113" y="168"/>
                      <a:pt x="168" y="168"/>
                      <a:pt x="168" y="112"/>
                    </a:cubicBezTo>
                    <a:cubicBezTo>
                      <a:pt x="168" y="56"/>
                      <a:pt x="11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3" name="Google Shape;5123;p56"/>
              <p:cNvSpPr/>
              <p:nvPr/>
            </p:nvSpPr>
            <p:spPr>
              <a:xfrm>
                <a:off x="3106319" y="3389531"/>
                <a:ext cx="10581" cy="7482"/>
              </a:xfrm>
              <a:custGeom>
                <a:rect b="b" l="l" r="r" t="t"/>
                <a:pathLst>
                  <a:path extrusionOk="0" h="169" w="239">
                    <a:moveTo>
                      <a:pt x="127" y="1"/>
                    </a:moveTo>
                    <a:cubicBezTo>
                      <a:pt x="71" y="1"/>
                      <a:pt x="71" y="1"/>
                      <a:pt x="71" y="57"/>
                    </a:cubicBezTo>
                    <a:cubicBezTo>
                      <a:pt x="1" y="113"/>
                      <a:pt x="71" y="169"/>
                      <a:pt x="127" y="169"/>
                    </a:cubicBezTo>
                    <a:cubicBezTo>
                      <a:pt x="183" y="169"/>
                      <a:pt x="183" y="113"/>
                      <a:pt x="183" y="113"/>
                    </a:cubicBezTo>
                    <a:cubicBezTo>
                      <a:pt x="238" y="57"/>
                      <a:pt x="183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4" name="Google Shape;5124;p56"/>
              <p:cNvSpPr/>
              <p:nvPr/>
            </p:nvSpPr>
            <p:spPr>
              <a:xfrm>
                <a:off x="3258697" y="3332555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127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26"/>
                      <a:pt x="57" y="182"/>
                      <a:pt x="127" y="182"/>
                    </a:cubicBezTo>
                    <a:cubicBezTo>
                      <a:pt x="127" y="182"/>
                      <a:pt x="183" y="182"/>
                      <a:pt x="183" y="126"/>
                    </a:cubicBezTo>
                    <a:cubicBezTo>
                      <a:pt x="183" y="56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5" name="Google Shape;5125;p56"/>
              <p:cNvSpPr/>
              <p:nvPr/>
            </p:nvSpPr>
            <p:spPr>
              <a:xfrm>
                <a:off x="3181268" y="3361065"/>
                <a:ext cx="8101" cy="8057"/>
              </a:xfrm>
              <a:custGeom>
                <a:rect b="b" l="l" r="r" t="t"/>
                <a:pathLst>
                  <a:path extrusionOk="0" h="182" w="183">
                    <a:moveTo>
                      <a:pt x="57" y="0"/>
                    </a:moveTo>
                    <a:cubicBezTo>
                      <a:pt x="1" y="0"/>
                      <a:pt x="1" y="56"/>
                      <a:pt x="1" y="112"/>
                    </a:cubicBezTo>
                    <a:cubicBezTo>
                      <a:pt x="1" y="182"/>
                      <a:pt x="1" y="182"/>
                      <a:pt x="57" y="182"/>
                    </a:cubicBezTo>
                    <a:cubicBezTo>
                      <a:pt x="127" y="182"/>
                      <a:pt x="127" y="182"/>
                      <a:pt x="183" y="112"/>
                    </a:cubicBezTo>
                    <a:cubicBezTo>
                      <a:pt x="183" y="56"/>
                      <a:pt x="127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26" name="Google Shape;5126;p56"/>
            <p:cNvSpPr/>
            <p:nvPr/>
          </p:nvSpPr>
          <p:spPr>
            <a:xfrm>
              <a:off x="3653939" y="2192072"/>
              <a:ext cx="407682" cy="812797"/>
            </a:xfrm>
            <a:custGeom>
              <a:rect b="b" l="l" r="r" t="t"/>
              <a:pathLst>
                <a:path extrusionOk="0" h="18360" w="9209">
                  <a:moveTo>
                    <a:pt x="8397" y="1"/>
                  </a:moveTo>
                  <a:lnTo>
                    <a:pt x="8397" y="1"/>
                  </a:lnTo>
                  <a:cubicBezTo>
                    <a:pt x="5360" y="1862"/>
                    <a:pt x="2911" y="4660"/>
                    <a:pt x="1568" y="7921"/>
                  </a:cubicBezTo>
                  <a:cubicBezTo>
                    <a:pt x="295" y="11251"/>
                    <a:pt x="1" y="14918"/>
                    <a:pt x="868" y="18360"/>
                  </a:cubicBezTo>
                  <a:cubicBezTo>
                    <a:pt x="3905" y="16499"/>
                    <a:pt x="6298" y="13700"/>
                    <a:pt x="7697" y="10426"/>
                  </a:cubicBezTo>
                  <a:cubicBezTo>
                    <a:pt x="9040" y="7165"/>
                    <a:pt x="9208" y="3429"/>
                    <a:pt x="8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7" name="Google Shape;5127;p56"/>
            <p:cNvSpPr/>
            <p:nvPr/>
          </p:nvSpPr>
          <p:spPr>
            <a:xfrm>
              <a:off x="2636747" y="3019876"/>
              <a:ext cx="805360" cy="322463"/>
            </a:xfrm>
            <a:custGeom>
              <a:rect b="b" l="l" r="r" t="t"/>
              <a:pathLst>
                <a:path extrusionOk="0" h="7284" w="18192">
                  <a:moveTo>
                    <a:pt x="12009" y="1"/>
                  </a:moveTo>
                  <a:cubicBezTo>
                    <a:pt x="6800" y="1"/>
                    <a:pt x="2550" y="4054"/>
                    <a:pt x="1" y="7245"/>
                  </a:cubicBezTo>
                  <a:cubicBezTo>
                    <a:pt x="1" y="7245"/>
                    <a:pt x="722" y="6991"/>
                    <a:pt x="2709" y="6991"/>
                  </a:cubicBezTo>
                  <a:cubicBezTo>
                    <a:pt x="3599" y="6991"/>
                    <a:pt x="4741" y="7042"/>
                    <a:pt x="6186" y="7189"/>
                  </a:cubicBezTo>
                  <a:cubicBezTo>
                    <a:pt x="6835" y="7254"/>
                    <a:pt x="7451" y="7283"/>
                    <a:pt x="8037" y="7283"/>
                  </a:cubicBezTo>
                  <a:cubicBezTo>
                    <a:pt x="15866" y="7283"/>
                    <a:pt x="18192" y="1942"/>
                    <a:pt x="18192" y="1942"/>
                  </a:cubicBezTo>
                  <a:cubicBezTo>
                    <a:pt x="16024" y="563"/>
                    <a:pt x="13950" y="1"/>
                    <a:pt x="12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8" name="Google Shape;5128;p56"/>
            <p:cNvSpPr/>
            <p:nvPr/>
          </p:nvSpPr>
          <p:spPr>
            <a:xfrm>
              <a:off x="3003480" y="2297390"/>
              <a:ext cx="97925" cy="136971"/>
            </a:xfrm>
            <a:custGeom>
              <a:rect b="b" l="l" r="r" t="t"/>
              <a:pathLst>
                <a:path extrusionOk="0" h="3094" w="221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69" y="420"/>
                    <a:pt x="225" y="770"/>
                    <a:pt x="407" y="938"/>
                  </a:cubicBezTo>
                  <a:cubicBezTo>
                    <a:pt x="812" y="1526"/>
                    <a:pt x="1050" y="1750"/>
                    <a:pt x="1806" y="2337"/>
                  </a:cubicBezTo>
                  <a:cubicBezTo>
                    <a:pt x="2044" y="2519"/>
                    <a:pt x="2212" y="2799"/>
                    <a:pt x="2212" y="3093"/>
                  </a:cubicBezTo>
                  <a:cubicBezTo>
                    <a:pt x="2212" y="2799"/>
                    <a:pt x="2044" y="2519"/>
                    <a:pt x="1806" y="2337"/>
                  </a:cubicBezTo>
                  <a:cubicBezTo>
                    <a:pt x="1050" y="1750"/>
                    <a:pt x="812" y="1526"/>
                    <a:pt x="407" y="938"/>
                  </a:cubicBezTo>
                  <a:cubicBezTo>
                    <a:pt x="225" y="770"/>
                    <a:pt x="169" y="420"/>
                    <a:pt x="1" y="1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9" name="Google Shape;5129;p56"/>
            <p:cNvSpPr/>
            <p:nvPr/>
          </p:nvSpPr>
          <p:spPr>
            <a:xfrm>
              <a:off x="3088346" y="2465262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0" name="Google Shape;5130;p56"/>
            <p:cNvSpPr/>
            <p:nvPr/>
          </p:nvSpPr>
          <p:spPr>
            <a:xfrm>
              <a:off x="3393145" y="2398370"/>
              <a:ext cx="44" cy="4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1" name="Google Shape;5131;p56"/>
            <p:cNvSpPr/>
            <p:nvPr/>
          </p:nvSpPr>
          <p:spPr>
            <a:xfrm>
              <a:off x="3096403" y="2687674"/>
              <a:ext cx="31033" cy="20497"/>
            </a:xfrm>
            <a:custGeom>
              <a:rect b="b" l="l" r="r" t="t"/>
              <a:pathLst>
                <a:path extrusionOk="0" h="463" w="701">
                  <a:moveTo>
                    <a:pt x="700" y="0"/>
                  </a:moveTo>
                  <a:cubicBezTo>
                    <a:pt x="574" y="280"/>
                    <a:pt x="295" y="462"/>
                    <a:pt x="1" y="462"/>
                  </a:cubicBezTo>
                  <a:lnTo>
                    <a:pt x="1" y="462"/>
                  </a:lnTo>
                  <a:cubicBezTo>
                    <a:pt x="295" y="462"/>
                    <a:pt x="574" y="280"/>
                    <a:pt x="70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2" name="Google Shape;5132;p56"/>
            <p:cNvSpPr/>
            <p:nvPr/>
          </p:nvSpPr>
          <p:spPr>
            <a:xfrm>
              <a:off x="3127392" y="2684575"/>
              <a:ext cx="44" cy="3143"/>
            </a:xfrm>
            <a:custGeom>
              <a:rect b="b" l="l" r="r" t="t"/>
              <a:pathLst>
                <a:path extrusionOk="0" h="71" w="1">
                  <a:moveTo>
                    <a:pt x="0" y="0"/>
                  </a:move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3" name="Google Shape;5133;p56"/>
            <p:cNvSpPr/>
            <p:nvPr/>
          </p:nvSpPr>
          <p:spPr>
            <a:xfrm>
              <a:off x="3028891" y="2697591"/>
              <a:ext cx="3143" cy="44"/>
            </a:xfrm>
            <a:custGeom>
              <a:rect b="b" l="l" r="r" t="t"/>
              <a:pathLst>
                <a:path extrusionOk="0" h="1" w="71">
                  <a:moveTo>
                    <a:pt x="70" y="0"/>
                  </a:move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70" y="0"/>
                  </a:move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34" name="Google Shape;5134;p56"/>
            <p:cNvGrpSpPr/>
            <p:nvPr/>
          </p:nvGrpSpPr>
          <p:grpSpPr>
            <a:xfrm>
              <a:off x="2740206" y="2148112"/>
              <a:ext cx="637488" cy="799782"/>
              <a:chOff x="2740206" y="2148112"/>
              <a:chExt cx="637488" cy="799782"/>
            </a:xfrm>
          </p:grpSpPr>
          <p:sp>
            <p:nvSpPr>
              <p:cNvPr id="5135" name="Google Shape;5135;p56"/>
              <p:cNvSpPr/>
              <p:nvPr/>
            </p:nvSpPr>
            <p:spPr>
              <a:xfrm>
                <a:off x="2740206" y="2217483"/>
                <a:ext cx="177833" cy="165437"/>
              </a:xfrm>
              <a:custGeom>
                <a:rect b="b" l="l" r="r" t="t"/>
                <a:pathLst>
                  <a:path extrusionOk="0" h="3737" w="4017">
                    <a:moveTo>
                      <a:pt x="1" y="0"/>
                    </a:moveTo>
                    <a:lnTo>
                      <a:pt x="1" y="182"/>
                    </a:lnTo>
                    <a:lnTo>
                      <a:pt x="1" y="350"/>
                    </a:lnTo>
                    <a:cubicBezTo>
                      <a:pt x="994" y="1875"/>
                      <a:pt x="2449" y="3093"/>
                      <a:pt x="3961" y="3737"/>
                    </a:cubicBezTo>
                    <a:cubicBezTo>
                      <a:pt x="3961" y="3681"/>
                      <a:pt x="4017" y="3625"/>
                      <a:pt x="4017" y="3555"/>
                    </a:cubicBezTo>
                    <a:cubicBezTo>
                      <a:pt x="2449" y="2925"/>
                      <a:pt x="924" y="158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6" name="Google Shape;5136;p56"/>
              <p:cNvSpPr/>
              <p:nvPr/>
            </p:nvSpPr>
            <p:spPr>
              <a:xfrm>
                <a:off x="2796562" y="2148112"/>
                <a:ext cx="185890" cy="157380"/>
              </a:xfrm>
              <a:custGeom>
                <a:rect b="b" l="l" r="r" t="t"/>
                <a:pathLst>
                  <a:path extrusionOk="0" h="3555" w="4199">
                    <a:moveTo>
                      <a:pt x="295" y="0"/>
                    </a:moveTo>
                    <a:cubicBezTo>
                      <a:pt x="183" y="0"/>
                      <a:pt x="71" y="56"/>
                      <a:pt x="1" y="56"/>
                    </a:cubicBezTo>
                    <a:cubicBezTo>
                      <a:pt x="1694" y="812"/>
                      <a:pt x="3219" y="2099"/>
                      <a:pt x="4087" y="3554"/>
                    </a:cubicBezTo>
                    <a:cubicBezTo>
                      <a:pt x="4087" y="3554"/>
                      <a:pt x="4143" y="3498"/>
                      <a:pt x="4199" y="3442"/>
                    </a:cubicBezTo>
                    <a:cubicBezTo>
                      <a:pt x="3331" y="2043"/>
                      <a:pt x="1932" y="756"/>
                      <a:pt x="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7" name="Google Shape;5137;p56"/>
              <p:cNvSpPr/>
              <p:nvPr/>
            </p:nvSpPr>
            <p:spPr>
              <a:xfrm>
                <a:off x="2760659" y="2168520"/>
                <a:ext cx="167916" cy="159903"/>
              </a:xfrm>
              <a:custGeom>
                <a:rect b="b" l="l" r="r" t="t"/>
                <a:pathLst>
                  <a:path extrusionOk="0" h="3612" w="3793">
                    <a:moveTo>
                      <a:pt x="112" y="1"/>
                    </a:moveTo>
                    <a:cubicBezTo>
                      <a:pt x="56" y="57"/>
                      <a:pt x="0" y="113"/>
                      <a:pt x="0" y="113"/>
                    </a:cubicBezTo>
                    <a:cubicBezTo>
                      <a:pt x="1106" y="1400"/>
                      <a:pt x="2393" y="2562"/>
                      <a:pt x="3681" y="3611"/>
                    </a:cubicBezTo>
                    <a:cubicBezTo>
                      <a:pt x="3737" y="3555"/>
                      <a:pt x="3737" y="3555"/>
                      <a:pt x="3793" y="3499"/>
                    </a:cubicBezTo>
                    <a:cubicBezTo>
                      <a:pt x="2505" y="2394"/>
                      <a:pt x="1232" y="1232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8" name="Google Shape;5138;p56"/>
              <p:cNvSpPr/>
              <p:nvPr/>
            </p:nvSpPr>
            <p:spPr>
              <a:xfrm>
                <a:off x="3225273" y="2256485"/>
                <a:ext cx="79952" cy="175398"/>
              </a:xfrm>
              <a:custGeom>
                <a:rect b="b" l="l" r="r" t="t"/>
                <a:pathLst>
                  <a:path extrusionOk="0" h="3962" w="1806">
                    <a:moveTo>
                      <a:pt x="112" y="1"/>
                    </a:moveTo>
                    <a:cubicBezTo>
                      <a:pt x="56" y="57"/>
                      <a:pt x="0" y="113"/>
                      <a:pt x="0" y="225"/>
                    </a:cubicBezTo>
                    <a:cubicBezTo>
                      <a:pt x="182" y="1624"/>
                      <a:pt x="812" y="3024"/>
                      <a:pt x="1749" y="3961"/>
                    </a:cubicBezTo>
                    <a:lnTo>
                      <a:pt x="1805" y="3905"/>
                    </a:lnTo>
                    <a:cubicBezTo>
                      <a:pt x="938" y="2856"/>
                      <a:pt x="238" y="1456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9" name="Google Shape;5139;p56"/>
              <p:cNvSpPr/>
              <p:nvPr/>
            </p:nvSpPr>
            <p:spPr>
              <a:xfrm>
                <a:off x="3292165" y="2225540"/>
                <a:ext cx="85530" cy="170395"/>
              </a:xfrm>
              <a:custGeom>
                <a:rect b="b" l="l" r="r" t="t"/>
                <a:pathLst>
                  <a:path extrusionOk="0" h="3849" w="1932">
                    <a:moveTo>
                      <a:pt x="1" y="0"/>
                    </a:moveTo>
                    <a:cubicBezTo>
                      <a:pt x="994" y="1050"/>
                      <a:pt x="1638" y="2505"/>
                      <a:pt x="1820" y="3848"/>
                    </a:cubicBezTo>
                    <a:lnTo>
                      <a:pt x="1932" y="3848"/>
                    </a:lnTo>
                    <a:cubicBezTo>
                      <a:pt x="1820" y="2505"/>
                      <a:pt x="1176" y="1106"/>
                      <a:pt x="238" y="56"/>
                    </a:cubicBezTo>
                    <a:cubicBezTo>
                      <a:pt x="182" y="0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0" name="Google Shape;5140;p56"/>
              <p:cNvSpPr/>
              <p:nvPr/>
            </p:nvSpPr>
            <p:spPr>
              <a:xfrm>
                <a:off x="3256218" y="2228019"/>
                <a:ext cx="75038" cy="167916"/>
              </a:xfrm>
              <a:custGeom>
                <a:rect b="b" l="l" r="r" t="t"/>
                <a:pathLst>
                  <a:path extrusionOk="0" h="3793" w="1695">
                    <a:moveTo>
                      <a:pt x="183" y="0"/>
                    </a:moveTo>
                    <a:cubicBezTo>
                      <a:pt x="113" y="0"/>
                      <a:pt x="57" y="0"/>
                      <a:pt x="57" y="56"/>
                    </a:cubicBezTo>
                    <a:lnTo>
                      <a:pt x="1" y="56"/>
                    </a:lnTo>
                    <a:cubicBezTo>
                      <a:pt x="463" y="1344"/>
                      <a:pt x="994" y="2561"/>
                      <a:pt x="1582" y="3792"/>
                    </a:cubicBezTo>
                    <a:cubicBezTo>
                      <a:pt x="1638" y="3792"/>
                      <a:pt x="1638" y="3736"/>
                      <a:pt x="1694" y="3736"/>
                    </a:cubicBezTo>
                    <a:cubicBezTo>
                      <a:pt x="1106" y="2505"/>
                      <a:pt x="589" y="1288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1" name="Google Shape;5141;p56"/>
              <p:cNvSpPr/>
              <p:nvPr/>
            </p:nvSpPr>
            <p:spPr>
              <a:xfrm>
                <a:off x="2830650" y="2659164"/>
                <a:ext cx="162338" cy="38471"/>
              </a:xfrm>
              <a:custGeom>
                <a:rect b="b" l="l" r="r" t="t"/>
                <a:pathLst>
                  <a:path extrusionOk="0" h="869" w="3667">
                    <a:moveTo>
                      <a:pt x="1" y="1"/>
                    </a:moveTo>
                    <a:cubicBezTo>
                      <a:pt x="1" y="57"/>
                      <a:pt x="57" y="113"/>
                      <a:pt x="113" y="169"/>
                    </a:cubicBezTo>
                    <a:cubicBezTo>
                      <a:pt x="980" y="644"/>
                      <a:pt x="2030" y="868"/>
                      <a:pt x="2967" y="868"/>
                    </a:cubicBezTo>
                    <a:cubicBezTo>
                      <a:pt x="3205" y="868"/>
                      <a:pt x="3429" y="868"/>
                      <a:pt x="3667" y="812"/>
                    </a:cubicBezTo>
                    <a:lnTo>
                      <a:pt x="3667" y="700"/>
                    </a:lnTo>
                    <a:cubicBezTo>
                      <a:pt x="3429" y="756"/>
                      <a:pt x="3205" y="756"/>
                      <a:pt x="2967" y="756"/>
                    </a:cubicBezTo>
                    <a:cubicBezTo>
                      <a:pt x="1974" y="756"/>
                      <a:pt x="868" y="46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2" name="Google Shape;5142;p56"/>
              <p:cNvSpPr/>
              <p:nvPr/>
            </p:nvSpPr>
            <p:spPr>
              <a:xfrm>
                <a:off x="2838087" y="2589174"/>
                <a:ext cx="167916" cy="39046"/>
              </a:xfrm>
              <a:custGeom>
                <a:rect b="b" l="l" r="r" t="t"/>
                <a:pathLst>
                  <a:path extrusionOk="0" h="882" w="3793">
                    <a:moveTo>
                      <a:pt x="756" y="0"/>
                    </a:moveTo>
                    <a:cubicBezTo>
                      <a:pt x="588" y="0"/>
                      <a:pt x="406" y="0"/>
                      <a:pt x="182" y="56"/>
                    </a:cubicBezTo>
                    <a:cubicBezTo>
                      <a:pt x="112" y="56"/>
                      <a:pt x="56" y="126"/>
                      <a:pt x="0" y="182"/>
                    </a:cubicBezTo>
                    <a:cubicBezTo>
                      <a:pt x="294" y="182"/>
                      <a:pt x="532" y="126"/>
                      <a:pt x="756" y="126"/>
                    </a:cubicBezTo>
                    <a:cubicBezTo>
                      <a:pt x="1806" y="126"/>
                      <a:pt x="2855" y="406"/>
                      <a:pt x="3737" y="882"/>
                    </a:cubicBezTo>
                    <a:cubicBezTo>
                      <a:pt x="3737" y="826"/>
                      <a:pt x="3737" y="756"/>
                      <a:pt x="3793" y="756"/>
                    </a:cubicBezTo>
                    <a:cubicBezTo>
                      <a:pt x="2911" y="294"/>
                      <a:pt x="1862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3" name="Google Shape;5143;p56"/>
              <p:cNvSpPr/>
              <p:nvPr/>
            </p:nvSpPr>
            <p:spPr>
              <a:xfrm>
                <a:off x="2825072" y="2620163"/>
                <a:ext cx="154901" cy="39046"/>
              </a:xfrm>
              <a:custGeom>
                <a:rect b="b" l="l" r="r" t="t"/>
                <a:pathLst>
                  <a:path extrusionOk="0" h="882" w="3499">
                    <a:moveTo>
                      <a:pt x="57" y="0"/>
                    </a:moveTo>
                    <a:cubicBezTo>
                      <a:pt x="1" y="0"/>
                      <a:pt x="1" y="56"/>
                      <a:pt x="1" y="126"/>
                    </a:cubicBezTo>
                    <a:cubicBezTo>
                      <a:pt x="1176" y="476"/>
                      <a:pt x="2338" y="700"/>
                      <a:pt x="3499" y="882"/>
                    </a:cubicBezTo>
                    <a:lnTo>
                      <a:pt x="3499" y="756"/>
                    </a:lnTo>
                    <a:cubicBezTo>
                      <a:pt x="2338" y="588"/>
                      <a:pt x="1176" y="35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4" name="Google Shape;5144;p56"/>
              <p:cNvSpPr/>
              <p:nvPr/>
            </p:nvSpPr>
            <p:spPr>
              <a:xfrm>
                <a:off x="3101361" y="2927396"/>
                <a:ext cx="118998" cy="20497"/>
              </a:xfrm>
              <a:custGeom>
                <a:rect b="b" l="l" r="r" t="t"/>
                <a:pathLst>
                  <a:path extrusionOk="0" h="463" w="2688">
                    <a:moveTo>
                      <a:pt x="1" y="1"/>
                    </a:moveTo>
                    <a:cubicBezTo>
                      <a:pt x="57" y="57"/>
                      <a:pt x="57" y="113"/>
                      <a:pt x="113" y="113"/>
                    </a:cubicBezTo>
                    <a:cubicBezTo>
                      <a:pt x="644" y="351"/>
                      <a:pt x="1232" y="462"/>
                      <a:pt x="1806" y="462"/>
                    </a:cubicBezTo>
                    <a:cubicBezTo>
                      <a:pt x="2100" y="462"/>
                      <a:pt x="2393" y="407"/>
                      <a:pt x="2687" y="351"/>
                    </a:cubicBezTo>
                    <a:lnTo>
                      <a:pt x="2631" y="295"/>
                    </a:lnTo>
                    <a:cubicBezTo>
                      <a:pt x="2393" y="351"/>
                      <a:pt x="2100" y="351"/>
                      <a:pt x="1806" y="351"/>
                    </a:cubicBezTo>
                    <a:cubicBezTo>
                      <a:pt x="1232" y="351"/>
                      <a:pt x="588" y="23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5" name="Google Shape;5145;p56"/>
              <p:cNvSpPr/>
              <p:nvPr/>
            </p:nvSpPr>
            <p:spPr>
              <a:xfrm>
                <a:off x="3103840" y="2875999"/>
                <a:ext cx="118998" cy="20497"/>
              </a:xfrm>
              <a:custGeom>
                <a:rect b="b" l="l" r="r" t="t"/>
                <a:pathLst>
                  <a:path extrusionOk="0" h="463" w="2688">
                    <a:moveTo>
                      <a:pt x="25" y="164"/>
                    </a:moveTo>
                    <a:cubicBezTo>
                      <a:pt x="17" y="165"/>
                      <a:pt x="9" y="167"/>
                      <a:pt x="1" y="168"/>
                    </a:cubicBezTo>
                    <a:cubicBezTo>
                      <a:pt x="10" y="168"/>
                      <a:pt x="18" y="167"/>
                      <a:pt x="25" y="164"/>
                    </a:cubicBezTo>
                    <a:close/>
                    <a:moveTo>
                      <a:pt x="938" y="0"/>
                    </a:moveTo>
                    <a:cubicBezTo>
                      <a:pt x="644" y="0"/>
                      <a:pt x="406" y="0"/>
                      <a:pt x="127" y="56"/>
                    </a:cubicBezTo>
                    <a:cubicBezTo>
                      <a:pt x="68" y="103"/>
                      <a:pt x="59" y="150"/>
                      <a:pt x="25" y="164"/>
                    </a:cubicBezTo>
                    <a:lnTo>
                      <a:pt x="25" y="164"/>
                    </a:lnTo>
                    <a:cubicBezTo>
                      <a:pt x="313" y="112"/>
                      <a:pt x="652" y="112"/>
                      <a:pt x="938" y="112"/>
                    </a:cubicBezTo>
                    <a:cubicBezTo>
                      <a:pt x="1582" y="112"/>
                      <a:pt x="2156" y="224"/>
                      <a:pt x="2687" y="462"/>
                    </a:cubicBezTo>
                    <a:lnTo>
                      <a:pt x="2687" y="350"/>
                    </a:lnTo>
                    <a:cubicBezTo>
                      <a:pt x="2156" y="112"/>
                      <a:pt x="1582" y="0"/>
                      <a:pt x="9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6" name="Google Shape;5146;p56"/>
              <p:cNvSpPr/>
              <p:nvPr/>
            </p:nvSpPr>
            <p:spPr>
              <a:xfrm>
                <a:off x="3096403" y="2898931"/>
                <a:ext cx="110941" cy="21073"/>
              </a:xfrm>
              <a:custGeom>
                <a:rect b="b" l="l" r="r" t="t"/>
                <a:pathLst>
                  <a:path extrusionOk="0" h="476" w="2506">
                    <a:moveTo>
                      <a:pt x="1" y="0"/>
                    </a:moveTo>
                    <a:lnTo>
                      <a:pt x="1" y="126"/>
                    </a:lnTo>
                    <a:cubicBezTo>
                      <a:pt x="812" y="294"/>
                      <a:pt x="1694" y="406"/>
                      <a:pt x="2505" y="476"/>
                    </a:cubicBezTo>
                    <a:lnTo>
                      <a:pt x="2505" y="406"/>
                    </a:lnTo>
                    <a:lnTo>
                      <a:pt x="2505" y="350"/>
                    </a:lnTo>
                    <a:cubicBezTo>
                      <a:pt x="1694" y="294"/>
                      <a:pt x="868" y="18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47" name="Google Shape;5147;p56"/>
            <p:cNvSpPr/>
            <p:nvPr/>
          </p:nvSpPr>
          <p:spPr>
            <a:xfrm>
              <a:off x="3230231" y="2883436"/>
              <a:ext cx="61978" cy="21073"/>
            </a:xfrm>
            <a:custGeom>
              <a:rect b="b" l="l" r="r" t="t"/>
              <a:pathLst>
                <a:path extrusionOk="0" h="476" w="14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82" y="126"/>
                    <a:pt x="294" y="238"/>
                    <a:pt x="420" y="294"/>
                  </a:cubicBezTo>
                  <a:cubicBezTo>
                    <a:pt x="770" y="406"/>
                    <a:pt x="938" y="406"/>
                    <a:pt x="1400" y="476"/>
                  </a:cubicBezTo>
                  <a:lnTo>
                    <a:pt x="1400" y="476"/>
                  </a:lnTo>
                  <a:lnTo>
                    <a:pt x="1400" y="476"/>
                  </a:lnTo>
                  <a:cubicBezTo>
                    <a:pt x="938" y="406"/>
                    <a:pt x="770" y="406"/>
                    <a:pt x="420" y="294"/>
                  </a:cubicBezTo>
                  <a:cubicBezTo>
                    <a:pt x="294" y="238"/>
                    <a:pt x="182" y="126"/>
                    <a:pt x="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8" name="Google Shape;5148;p56"/>
            <p:cNvSpPr/>
            <p:nvPr/>
          </p:nvSpPr>
          <p:spPr>
            <a:xfrm>
              <a:off x="3230231" y="2883436"/>
              <a:ext cx="44" cy="4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9" name="Google Shape;5149;p56"/>
            <p:cNvSpPr/>
            <p:nvPr/>
          </p:nvSpPr>
          <p:spPr>
            <a:xfrm>
              <a:off x="3292165" y="2904465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0" name="Google Shape;5150;p56"/>
            <p:cNvSpPr/>
            <p:nvPr/>
          </p:nvSpPr>
          <p:spPr>
            <a:xfrm>
              <a:off x="2652242" y="3038293"/>
              <a:ext cx="784951" cy="302364"/>
            </a:xfrm>
            <a:custGeom>
              <a:rect b="b" l="l" r="r" t="t"/>
              <a:pathLst>
                <a:path extrusionOk="0" h="6830" w="17731">
                  <a:moveTo>
                    <a:pt x="14344" y="294"/>
                  </a:moveTo>
                  <a:cubicBezTo>
                    <a:pt x="14232" y="532"/>
                    <a:pt x="14106" y="756"/>
                    <a:pt x="13994" y="1050"/>
                  </a:cubicBezTo>
                  <a:cubicBezTo>
                    <a:pt x="14232" y="994"/>
                    <a:pt x="14526" y="994"/>
                    <a:pt x="14805" y="994"/>
                  </a:cubicBezTo>
                  <a:lnTo>
                    <a:pt x="15043" y="994"/>
                  </a:lnTo>
                  <a:cubicBezTo>
                    <a:pt x="14931" y="826"/>
                    <a:pt x="14693" y="588"/>
                    <a:pt x="14344" y="294"/>
                  </a:cubicBezTo>
                  <a:close/>
                  <a:moveTo>
                    <a:pt x="14526" y="1"/>
                  </a:moveTo>
                  <a:lnTo>
                    <a:pt x="14456" y="56"/>
                  </a:lnTo>
                  <a:cubicBezTo>
                    <a:pt x="14931" y="476"/>
                    <a:pt x="15225" y="882"/>
                    <a:pt x="15337" y="994"/>
                  </a:cubicBezTo>
                  <a:cubicBezTo>
                    <a:pt x="16037" y="1050"/>
                    <a:pt x="16736" y="1106"/>
                    <a:pt x="17380" y="1288"/>
                  </a:cubicBezTo>
                  <a:cubicBezTo>
                    <a:pt x="16387" y="700"/>
                    <a:pt x="15449" y="294"/>
                    <a:pt x="14526" y="1"/>
                  </a:cubicBezTo>
                  <a:close/>
                  <a:moveTo>
                    <a:pt x="14749" y="1288"/>
                  </a:moveTo>
                  <a:cubicBezTo>
                    <a:pt x="14456" y="1288"/>
                    <a:pt x="14106" y="1344"/>
                    <a:pt x="13756" y="1344"/>
                  </a:cubicBezTo>
                  <a:cubicBezTo>
                    <a:pt x="13756" y="1400"/>
                    <a:pt x="13700" y="1526"/>
                    <a:pt x="13644" y="1582"/>
                  </a:cubicBezTo>
                  <a:cubicBezTo>
                    <a:pt x="13700" y="2337"/>
                    <a:pt x="13756" y="4143"/>
                    <a:pt x="13056" y="5836"/>
                  </a:cubicBezTo>
                  <a:cubicBezTo>
                    <a:pt x="16149" y="4492"/>
                    <a:pt x="17436" y="2281"/>
                    <a:pt x="17730" y="1694"/>
                  </a:cubicBezTo>
                  <a:cubicBezTo>
                    <a:pt x="16792" y="1400"/>
                    <a:pt x="15799" y="1288"/>
                    <a:pt x="14749" y="1288"/>
                  </a:cubicBezTo>
                  <a:close/>
                  <a:moveTo>
                    <a:pt x="1344" y="4898"/>
                  </a:moveTo>
                  <a:cubicBezTo>
                    <a:pt x="882" y="5430"/>
                    <a:pt x="406" y="5892"/>
                    <a:pt x="0" y="6423"/>
                  </a:cubicBezTo>
                  <a:cubicBezTo>
                    <a:pt x="462" y="6130"/>
                    <a:pt x="1232" y="5598"/>
                    <a:pt x="2281" y="5024"/>
                  </a:cubicBezTo>
                  <a:cubicBezTo>
                    <a:pt x="1932" y="5024"/>
                    <a:pt x="1638" y="4954"/>
                    <a:pt x="1344" y="4898"/>
                  </a:cubicBezTo>
                  <a:close/>
                  <a:moveTo>
                    <a:pt x="2743" y="5080"/>
                  </a:moveTo>
                  <a:cubicBezTo>
                    <a:pt x="1512" y="5780"/>
                    <a:pt x="532" y="6423"/>
                    <a:pt x="56" y="6773"/>
                  </a:cubicBezTo>
                  <a:cubicBezTo>
                    <a:pt x="532" y="6647"/>
                    <a:pt x="1288" y="6591"/>
                    <a:pt x="2505" y="6591"/>
                  </a:cubicBezTo>
                  <a:cubicBezTo>
                    <a:pt x="3149" y="6591"/>
                    <a:pt x="4031" y="6591"/>
                    <a:pt x="5010" y="6647"/>
                  </a:cubicBezTo>
                  <a:cubicBezTo>
                    <a:pt x="5192" y="6130"/>
                    <a:pt x="5304" y="5598"/>
                    <a:pt x="5360" y="5136"/>
                  </a:cubicBezTo>
                  <a:cubicBezTo>
                    <a:pt x="5010" y="5136"/>
                    <a:pt x="4660" y="5192"/>
                    <a:pt x="4380" y="5192"/>
                  </a:cubicBezTo>
                  <a:cubicBezTo>
                    <a:pt x="3849" y="5192"/>
                    <a:pt x="3261" y="5136"/>
                    <a:pt x="2743" y="5080"/>
                  </a:cubicBezTo>
                  <a:close/>
                  <a:moveTo>
                    <a:pt x="13406" y="1876"/>
                  </a:moveTo>
                  <a:lnTo>
                    <a:pt x="13406" y="1876"/>
                  </a:lnTo>
                  <a:cubicBezTo>
                    <a:pt x="13182" y="2155"/>
                    <a:pt x="12944" y="2449"/>
                    <a:pt x="12594" y="2743"/>
                  </a:cubicBezTo>
                  <a:cubicBezTo>
                    <a:pt x="11783" y="3499"/>
                    <a:pt x="10733" y="3975"/>
                    <a:pt x="9684" y="4324"/>
                  </a:cubicBezTo>
                  <a:cubicBezTo>
                    <a:pt x="9558" y="5080"/>
                    <a:pt x="9390" y="5948"/>
                    <a:pt x="9040" y="6773"/>
                  </a:cubicBezTo>
                  <a:cubicBezTo>
                    <a:pt x="10495" y="6647"/>
                    <a:pt x="11727" y="6353"/>
                    <a:pt x="12776" y="5948"/>
                  </a:cubicBezTo>
                  <a:cubicBezTo>
                    <a:pt x="13406" y="4492"/>
                    <a:pt x="13476" y="2743"/>
                    <a:pt x="13406" y="1876"/>
                  </a:cubicBezTo>
                  <a:close/>
                  <a:moveTo>
                    <a:pt x="9390" y="4380"/>
                  </a:moveTo>
                  <a:lnTo>
                    <a:pt x="9390" y="4380"/>
                  </a:lnTo>
                  <a:cubicBezTo>
                    <a:pt x="8159" y="4786"/>
                    <a:pt x="6885" y="5024"/>
                    <a:pt x="5598" y="5136"/>
                  </a:cubicBezTo>
                  <a:cubicBezTo>
                    <a:pt x="5542" y="5598"/>
                    <a:pt x="5430" y="6130"/>
                    <a:pt x="5248" y="6703"/>
                  </a:cubicBezTo>
                  <a:cubicBezTo>
                    <a:pt x="5430" y="6703"/>
                    <a:pt x="5598" y="6703"/>
                    <a:pt x="5836" y="6773"/>
                  </a:cubicBezTo>
                  <a:cubicBezTo>
                    <a:pt x="6479" y="6829"/>
                    <a:pt x="7109" y="6829"/>
                    <a:pt x="7697" y="6829"/>
                  </a:cubicBezTo>
                  <a:lnTo>
                    <a:pt x="8746" y="6829"/>
                  </a:lnTo>
                  <a:cubicBezTo>
                    <a:pt x="9152" y="6004"/>
                    <a:pt x="9334" y="5136"/>
                    <a:pt x="9390" y="438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1" name="Google Shape;5151;p56"/>
            <p:cNvSpPr/>
            <p:nvPr/>
          </p:nvSpPr>
          <p:spPr>
            <a:xfrm>
              <a:off x="3674392" y="2197030"/>
              <a:ext cx="374214" cy="802881"/>
            </a:xfrm>
            <a:custGeom>
              <a:rect b="b" l="l" r="r" t="t"/>
              <a:pathLst>
                <a:path extrusionOk="0" h="18136" w="8453">
                  <a:moveTo>
                    <a:pt x="7697" y="1"/>
                  </a:moveTo>
                  <a:lnTo>
                    <a:pt x="7697" y="1"/>
                  </a:lnTo>
                  <a:cubicBezTo>
                    <a:pt x="7459" y="169"/>
                    <a:pt x="7235" y="294"/>
                    <a:pt x="6997" y="462"/>
                  </a:cubicBezTo>
                  <a:cubicBezTo>
                    <a:pt x="7053" y="812"/>
                    <a:pt x="7053" y="1218"/>
                    <a:pt x="7053" y="1568"/>
                  </a:cubicBezTo>
                  <a:lnTo>
                    <a:pt x="7697" y="1"/>
                  </a:lnTo>
                  <a:close/>
                  <a:moveTo>
                    <a:pt x="7991" y="113"/>
                  </a:moveTo>
                  <a:lnTo>
                    <a:pt x="7053" y="2393"/>
                  </a:lnTo>
                  <a:cubicBezTo>
                    <a:pt x="6997" y="3317"/>
                    <a:pt x="6941" y="4199"/>
                    <a:pt x="6759" y="5136"/>
                  </a:cubicBezTo>
                  <a:cubicBezTo>
                    <a:pt x="6703" y="5416"/>
                    <a:pt x="6647" y="5710"/>
                    <a:pt x="6591" y="6004"/>
                  </a:cubicBezTo>
                  <a:cubicBezTo>
                    <a:pt x="7109" y="5948"/>
                    <a:pt x="7753" y="5836"/>
                    <a:pt x="8340" y="5654"/>
                  </a:cubicBezTo>
                  <a:cubicBezTo>
                    <a:pt x="8396" y="5136"/>
                    <a:pt x="8452" y="4548"/>
                    <a:pt x="8452" y="4017"/>
                  </a:cubicBezTo>
                  <a:cubicBezTo>
                    <a:pt x="8452" y="2743"/>
                    <a:pt x="8285" y="1400"/>
                    <a:pt x="7991" y="113"/>
                  </a:cubicBezTo>
                  <a:close/>
                  <a:moveTo>
                    <a:pt x="8340" y="5892"/>
                  </a:moveTo>
                  <a:cubicBezTo>
                    <a:pt x="7697" y="6060"/>
                    <a:pt x="7053" y="6186"/>
                    <a:pt x="6535" y="6242"/>
                  </a:cubicBezTo>
                  <a:cubicBezTo>
                    <a:pt x="6297" y="7459"/>
                    <a:pt x="5948" y="8634"/>
                    <a:pt x="5430" y="9796"/>
                  </a:cubicBezTo>
                  <a:cubicBezTo>
                    <a:pt x="6130" y="9684"/>
                    <a:pt x="6941" y="9502"/>
                    <a:pt x="7697" y="9096"/>
                  </a:cubicBezTo>
                  <a:cubicBezTo>
                    <a:pt x="7991" y="8047"/>
                    <a:pt x="8229" y="6941"/>
                    <a:pt x="8340" y="5892"/>
                  </a:cubicBezTo>
                  <a:close/>
                  <a:moveTo>
                    <a:pt x="7585" y="9390"/>
                  </a:moveTo>
                  <a:lnTo>
                    <a:pt x="7585" y="9390"/>
                  </a:lnTo>
                  <a:cubicBezTo>
                    <a:pt x="6829" y="9796"/>
                    <a:pt x="6004" y="9964"/>
                    <a:pt x="5304" y="10034"/>
                  </a:cubicBezTo>
                  <a:cubicBezTo>
                    <a:pt x="5080" y="10663"/>
                    <a:pt x="4786" y="11251"/>
                    <a:pt x="4436" y="11783"/>
                  </a:cubicBezTo>
                  <a:cubicBezTo>
                    <a:pt x="3961" y="12483"/>
                    <a:pt x="3499" y="13112"/>
                    <a:pt x="2981" y="13700"/>
                  </a:cubicBezTo>
                  <a:cubicBezTo>
                    <a:pt x="3681" y="13700"/>
                    <a:pt x="4730" y="13588"/>
                    <a:pt x="5710" y="13112"/>
                  </a:cubicBezTo>
                  <a:cubicBezTo>
                    <a:pt x="6297" y="12245"/>
                    <a:pt x="6829" y="11307"/>
                    <a:pt x="7235" y="10314"/>
                  </a:cubicBezTo>
                  <a:cubicBezTo>
                    <a:pt x="7347" y="10034"/>
                    <a:pt x="7459" y="9684"/>
                    <a:pt x="7585" y="9390"/>
                  </a:cubicBezTo>
                  <a:close/>
                  <a:moveTo>
                    <a:pt x="1582" y="14987"/>
                  </a:moveTo>
                  <a:lnTo>
                    <a:pt x="1582" y="14987"/>
                  </a:lnTo>
                  <a:cubicBezTo>
                    <a:pt x="1512" y="15043"/>
                    <a:pt x="1400" y="15099"/>
                    <a:pt x="1288" y="15211"/>
                  </a:cubicBezTo>
                  <a:cubicBezTo>
                    <a:pt x="1344" y="15211"/>
                    <a:pt x="1400" y="15281"/>
                    <a:pt x="1456" y="15337"/>
                  </a:cubicBezTo>
                  <a:lnTo>
                    <a:pt x="1582" y="14987"/>
                  </a:lnTo>
                  <a:close/>
                  <a:moveTo>
                    <a:pt x="1106" y="15337"/>
                  </a:moveTo>
                  <a:cubicBezTo>
                    <a:pt x="756" y="15561"/>
                    <a:pt x="406" y="15799"/>
                    <a:pt x="0" y="15981"/>
                  </a:cubicBezTo>
                  <a:cubicBezTo>
                    <a:pt x="56" y="16681"/>
                    <a:pt x="182" y="17310"/>
                    <a:pt x="350" y="18010"/>
                  </a:cubicBezTo>
                  <a:lnTo>
                    <a:pt x="700" y="17142"/>
                  </a:lnTo>
                  <a:lnTo>
                    <a:pt x="1344" y="15561"/>
                  </a:lnTo>
                  <a:cubicBezTo>
                    <a:pt x="1288" y="15505"/>
                    <a:pt x="1232" y="15393"/>
                    <a:pt x="1106" y="15337"/>
                  </a:cubicBezTo>
                  <a:close/>
                  <a:moveTo>
                    <a:pt x="5486" y="13462"/>
                  </a:moveTo>
                  <a:cubicBezTo>
                    <a:pt x="4492" y="13882"/>
                    <a:pt x="3443" y="13938"/>
                    <a:pt x="2855" y="13938"/>
                  </a:cubicBezTo>
                  <a:lnTo>
                    <a:pt x="2743" y="13938"/>
                  </a:lnTo>
                  <a:cubicBezTo>
                    <a:pt x="2505" y="14162"/>
                    <a:pt x="2337" y="14400"/>
                    <a:pt x="2099" y="14582"/>
                  </a:cubicBezTo>
                  <a:lnTo>
                    <a:pt x="1162" y="16793"/>
                  </a:lnTo>
                  <a:lnTo>
                    <a:pt x="1106" y="16960"/>
                  </a:lnTo>
                  <a:lnTo>
                    <a:pt x="644" y="18136"/>
                  </a:lnTo>
                  <a:cubicBezTo>
                    <a:pt x="2561" y="16905"/>
                    <a:pt x="4198" y="15337"/>
                    <a:pt x="5486" y="13462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2" name="Google Shape;5152;p56"/>
            <p:cNvSpPr/>
            <p:nvPr/>
          </p:nvSpPr>
          <p:spPr>
            <a:xfrm>
              <a:off x="2977449" y="2612725"/>
              <a:ext cx="152466" cy="96509"/>
            </a:xfrm>
            <a:custGeom>
              <a:rect b="b" l="l" r="r" t="t"/>
              <a:pathLst>
                <a:path extrusionOk="0" h="2180" w="3444">
                  <a:moveTo>
                    <a:pt x="883" y="0"/>
                  </a:moveTo>
                  <a:cubicBezTo>
                    <a:pt x="533" y="168"/>
                    <a:pt x="533" y="644"/>
                    <a:pt x="533" y="644"/>
                  </a:cubicBezTo>
                  <a:cubicBezTo>
                    <a:pt x="495" y="637"/>
                    <a:pt x="459" y="635"/>
                    <a:pt x="427" y="635"/>
                  </a:cubicBezTo>
                  <a:cubicBezTo>
                    <a:pt x="103" y="635"/>
                    <a:pt x="57" y="924"/>
                    <a:pt x="57" y="924"/>
                  </a:cubicBezTo>
                  <a:cubicBezTo>
                    <a:pt x="1" y="1343"/>
                    <a:pt x="351" y="1399"/>
                    <a:pt x="351" y="1399"/>
                  </a:cubicBezTo>
                  <a:cubicBezTo>
                    <a:pt x="295" y="1623"/>
                    <a:pt x="351" y="1973"/>
                    <a:pt x="463" y="2099"/>
                  </a:cubicBezTo>
                  <a:cubicBezTo>
                    <a:pt x="757" y="2043"/>
                    <a:pt x="939" y="1917"/>
                    <a:pt x="1162" y="1917"/>
                  </a:cubicBezTo>
                  <a:cubicBezTo>
                    <a:pt x="1638" y="1917"/>
                    <a:pt x="1862" y="1973"/>
                    <a:pt x="2506" y="2155"/>
                  </a:cubicBezTo>
                  <a:cubicBezTo>
                    <a:pt x="2566" y="2172"/>
                    <a:pt x="2626" y="2179"/>
                    <a:pt x="2685" y="2179"/>
                  </a:cubicBezTo>
                  <a:cubicBezTo>
                    <a:pt x="3027" y="2179"/>
                    <a:pt x="3340" y="1922"/>
                    <a:pt x="3387" y="1623"/>
                  </a:cubicBezTo>
                  <a:cubicBezTo>
                    <a:pt x="3443" y="1218"/>
                    <a:pt x="3205" y="812"/>
                    <a:pt x="2800" y="756"/>
                  </a:cubicBezTo>
                  <a:cubicBezTo>
                    <a:pt x="2100" y="700"/>
                    <a:pt x="1862" y="644"/>
                    <a:pt x="1456" y="462"/>
                  </a:cubicBezTo>
                  <a:cubicBezTo>
                    <a:pt x="1288" y="350"/>
                    <a:pt x="1106" y="168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3" name="Google Shape;5153;p56"/>
            <p:cNvSpPr/>
            <p:nvPr/>
          </p:nvSpPr>
          <p:spPr>
            <a:xfrm>
              <a:off x="2992944" y="2656685"/>
              <a:ext cx="136971" cy="51486"/>
            </a:xfrm>
            <a:custGeom>
              <a:rect b="b" l="l" r="r" t="t"/>
              <a:pathLst>
                <a:path extrusionOk="0" h="1163" w="3094">
                  <a:moveTo>
                    <a:pt x="2855" y="1"/>
                  </a:moveTo>
                  <a:cubicBezTo>
                    <a:pt x="2855" y="57"/>
                    <a:pt x="2799" y="113"/>
                    <a:pt x="2799" y="113"/>
                  </a:cubicBezTo>
                  <a:cubicBezTo>
                    <a:pt x="2688" y="350"/>
                    <a:pt x="2450" y="518"/>
                    <a:pt x="2156" y="630"/>
                  </a:cubicBezTo>
                  <a:cubicBezTo>
                    <a:pt x="2044" y="700"/>
                    <a:pt x="1932" y="700"/>
                    <a:pt x="1806" y="700"/>
                  </a:cubicBezTo>
                  <a:cubicBezTo>
                    <a:pt x="1512" y="700"/>
                    <a:pt x="1232" y="630"/>
                    <a:pt x="938" y="574"/>
                  </a:cubicBezTo>
                  <a:lnTo>
                    <a:pt x="756" y="574"/>
                  </a:lnTo>
                  <a:cubicBezTo>
                    <a:pt x="463" y="574"/>
                    <a:pt x="239" y="630"/>
                    <a:pt x="1" y="700"/>
                  </a:cubicBezTo>
                  <a:cubicBezTo>
                    <a:pt x="1" y="868"/>
                    <a:pt x="57" y="980"/>
                    <a:pt x="113" y="1106"/>
                  </a:cubicBezTo>
                  <a:cubicBezTo>
                    <a:pt x="407" y="1050"/>
                    <a:pt x="589" y="924"/>
                    <a:pt x="812" y="924"/>
                  </a:cubicBezTo>
                  <a:lnTo>
                    <a:pt x="882" y="924"/>
                  </a:lnTo>
                  <a:cubicBezTo>
                    <a:pt x="1288" y="924"/>
                    <a:pt x="1512" y="980"/>
                    <a:pt x="2156" y="1162"/>
                  </a:cubicBezTo>
                  <a:lnTo>
                    <a:pt x="2338" y="1162"/>
                  </a:lnTo>
                  <a:cubicBezTo>
                    <a:pt x="2632" y="1162"/>
                    <a:pt x="2911" y="980"/>
                    <a:pt x="3037" y="700"/>
                  </a:cubicBezTo>
                  <a:lnTo>
                    <a:pt x="3037" y="630"/>
                  </a:lnTo>
                  <a:cubicBezTo>
                    <a:pt x="3093" y="406"/>
                    <a:pt x="3037" y="169"/>
                    <a:pt x="2855" y="1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4" name="Google Shape;5154;p56"/>
            <p:cNvSpPr/>
            <p:nvPr/>
          </p:nvSpPr>
          <p:spPr>
            <a:xfrm>
              <a:off x="3207299" y="2883436"/>
              <a:ext cx="108461" cy="67556"/>
            </a:xfrm>
            <a:custGeom>
              <a:rect b="b" l="l" r="r" t="t"/>
              <a:pathLst>
                <a:path extrusionOk="0" h="1526" w="2450">
                  <a:moveTo>
                    <a:pt x="518" y="0"/>
                  </a:moveTo>
                  <a:cubicBezTo>
                    <a:pt x="294" y="126"/>
                    <a:pt x="350" y="532"/>
                    <a:pt x="350" y="532"/>
                  </a:cubicBezTo>
                  <a:cubicBezTo>
                    <a:pt x="324" y="527"/>
                    <a:pt x="299" y="525"/>
                    <a:pt x="276" y="525"/>
                  </a:cubicBezTo>
                  <a:cubicBezTo>
                    <a:pt x="47" y="525"/>
                    <a:pt x="0" y="756"/>
                    <a:pt x="0" y="756"/>
                  </a:cubicBezTo>
                  <a:cubicBezTo>
                    <a:pt x="0" y="994"/>
                    <a:pt x="238" y="1050"/>
                    <a:pt x="238" y="1050"/>
                  </a:cubicBezTo>
                  <a:cubicBezTo>
                    <a:pt x="238" y="1232"/>
                    <a:pt x="294" y="1400"/>
                    <a:pt x="406" y="1525"/>
                  </a:cubicBezTo>
                  <a:cubicBezTo>
                    <a:pt x="588" y="1455"/>
                    <a:pt x="700" y="1344"/>
                    <a:pt x="812" y="1344"/>
                  </a:cubicBezTo>
                  <a:cubicBezTo>
                    <a:pt x="915" y="1327"/>
                    <a:pt x="1003" y="1320"/>
                    <a:pt x="1088" y="1320"/>
                  </a:cubicBezTo>
                  <a:cubicBezTo>
                    <a:pt x="1293" y="1320"/>
                    <a:pt x="1479" y="1360"/>
                    <a:pt x="1806" y="1400"/>
                  </a:cubicBezTo>
                  <a:cubicBezTo>
                    <a:pt x="1843" y="1407"/>
                    <a:pt x="1880" y="1410"/>
                    <a:pt x="1916" y="1410"/>
                  </a:cubicBezTo>
                  <a:cubicBezTo>
                    <a:pt x="2158" y="1410"/>
                    <a:pt x="2345" y="1250"/>
                    <a:pt x="2393" y="994"/>
                  </a:cubicBezTo>
                  <a:cubicBezTo>
                    <a:pt x="2449" y="700"/>
                    <a:pt x="2211" y="476"/>
                    <a:pt x="1918" y="476"/>
                  </a:cubicBezTo>
                  <a:cubicBezTo>
                    <a:pt x="1456" y="406"/>
                    <a:pt x="1288" y="406"/>
                    <a:pt x="938" y="294"/>
                  </a:cubicBezTo>
                  <a:cubicBezTo>
                    <a:pt x="812" y="238"/>
                    <a:pt x="700" y="126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5" name="Google Shape;5155;p56"/>
            <p:cNvSpPr/>
            <p:nvPr/>
          </p:nvSpPr>
          <p:spPr>
            <a:xfrm>
              <a:off x="3222794" y="2883436"/>
              <a:ext cx="88009" cy="36567"/>
            </a:xfrm>
            <a:custGeom>
              <a:rect b="b" l="l" r="r" t="t"/>
              <a:pathLst>
                <a:path extrusionOk="0" h="826" w="1988">
                  <a:moveTo>
                    <a:pt x="168" y="0"/>
                  </a:moveTo>
                  <a:cubicBezTo>
                    <a:pt x="56" y="56"/>
                    <a:pt x="0" y="182"/>
                    <a:pt x="0" y="294"/>
                  </a:cubicBezTo>
                  <a:cubicBezTo>
                    <a:pt x="238" y="588"/>
                    <a:pt x="756" y="700"/>
                    <a:pt x="1106" y="756"/>
                  </a:cubicBezTo>
                  <a:cubicBezTo>
                    <a:pt x="1218" y="826"/>
                    <a:pt x="1400" y="826"/>
                    <a:pt x="1512" y="826"/>
                  </a:cubicBezTo>
                  <a:cubicBezTo>
                    <a:pt x="1694" y="826"/>
                    <a:pt x="1861" y="756"/>
                    <a:pt x="1987" y="700"/>
                  </a:cubicBezTo>
                  <a:cubicBezTo>
                    <a:pt x="1917" y="588"/>
                    <a:pt x="1749" y="476"/>
                    <a:pt x="1568" y="476"/>
                  </a:cubicBezTo>
                  <a:cubicBezTo>
                    <a:pt x="1106" y="406"/>
                    <a:pt x="938" y="406"/>
                    <a:pt x="588" y="294"/>
                  </a:cubicBezTo>
                  <a:cubicBezTo>
                    <a:pt x="462" y="238"/>
                    <a:pt x="350" y="126"/>
                    <a:pt x="168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6" name="Google Shape;5156;p56"/>
            <p:cNvSpPr/>
            <p:nvPr/>
          </p:nvSpPr>
          <p:spPr>
            <a:xfrm>
              <a:off x="2910557" y="2296859"/>
              <a:ext cx="195806" cy="183101"/>
            </a:xfrm>
            <a:custGeom>
              <a:rect b="b" l="l" r="r" t="t"/>
              <a:pathLst>
                <a:path extrusionOk="0" h="4136" w="4423">
                  <a:moveTo>
                    <a:pt x="1974" y="0"/>
                  </a:moveTo>
                  <a:cubicBezTo>
                    <a:pt x="1470" y="0"/>
                    <a:pt x="1218" y="600"/>
                    <a:pt x="1218" y="600"/>
                  </a:cubicBezTo>
                  <a:cubicBezTo>
                    <a:pt x="1064" y="484"/>
                    <a:pt x="923" y="445"/>
                    <a:pt x="802" y="445"/>
                  </a:cubicBezTo>
                  <a:cubicBezTo>
                    <a:pt x="562" y="445"/>
                    <a:pt x="407" y="600"/>
                    <a:pt x="407" y="600"/>
                  </a:cubicBezTo>
                  <a:cubicBezTo>
                    <a:pt x="1" y="1006"/>
                    <a:pt x="462" y="1356"/>
                    <a:pt x="462" y="1356"/>
                  </a:cubicBezTo>
                  <a:cubicBezTo>
                    <a:pt x="169" y="1594"/>
                    <a:pt x="57" y="2056"/>
                    <a:pt x="113" y="2293"/>
                  </a:cubicBezTo>
                  <a:cubicBezTo>
                    <a:pt x="518" y="2405"/>
                    <a:pt x="812" y="2461"/>
                    <a:pt x="1050" y="2587"/>
                  </a:cubicBezTo>
                  <a:cubicBezTo>
                    <a:pt x="1694" y="2937"/>
                    <a:pt x="1918" y="3105"/>
                    <a:pt x="2561" y="3805"/>
                  </a:cubicBezTo>
                  <a:cubicBezTo>
                    <a:pt x="2756" y="4033"/>
                    <a:pt x="3019" y="4136"/>
                    <a:pt x="3278" y="4136"/>
                  </a:cubicBezTo>
                  <a:cubicBezTo>
                    <a:pt x="3559" y="4136"/>
                    <a:pt x="3835" y="4016"/>
                    <a:pt x="4017" y="3805"/>
                  </a:cubicBezTo>
                  <a:cubicBezTo>
                    <a:pt x="4423" y="3343"/>
                    <a:pt x="4367" y="2699"/>
                    <a:pt x="3905" y="2349"/>
                  </a:cubicBezTo>
                  <a:cubicBezTo>
                    <a:pt x="3149" y="1762"/>
                    <a:pt x="2911" y="1538"/>
                    <a:pt x="2506" y="950"/>
                  </a:cubicBezTo>
                  <a:cubicBezTo>
                    <a:pt x="2324" y="782"/>
                    <a:pt x="2268" y="432"/>
                    <a:pt x="2100" y="13"/>
                  </a:cubicBezTo>
                  <a:cubicBezTo>
                    <a:pt x="2056" y="4"/>
                    <a:pt x="2014" y="0"/>
                    <a:pt x="1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7" name="Google Shape;5157;p56"/>
            <p:cNvSpPr/>
            <p:nvPr/>
          </p:nvSpPr>
          <p:spPr>
            <a:xfrm>
              <a:off x="2995423" y="2297390"/>
              <a:ext cx="105982" cy="180931"/>
            </a:xfrm>
            <a:custGeom>
              <a:rect b="b" l="l" r="r" t="t"/>
              <a:pathLst>
                <a:path extrusionOk="0" h="4087" w="2394">
                  <a:moveTo>
                    <a:pt x="127" y="1"/>
                  </a:moveTo>
                  <a:cubicBezTo>
                    <a:pt x="57" y="294"/>
                    <a:pt x="1" y="532"/>
                    <a:pt x="57" y="826"/>
                  </a:cubicBezTo>
                  <a:cubicBezTo>
                    <a:pt x="127" y="1050"/>
                    <a:pt x="239" y="1232"/>
                    <a:pt x="407" y="1400"/>
                  </a:cubicBezTo>
                  <a:cubicBezTo>
                    <a:pt x="644" y="1750"/>
                    <a:pt x="882" y="2100"/>
                    <a:pt x="1106" y="2449"/>
                  </a:cubicBezTo>
                  <a:cubicBezTo>
                    <a:pt x="1344" y="2799"/>
                    <a:pt x="1526" y="3219"/>
                    <a:pt x="1582" y="3625"/>
                  </a:cubicBezTo>
                  <a:cubicBezTo>
                    <a:pt x="1582" y="3793"/>
                    <a:pt x="1582" y="3975"/>
                    <a:pt x="1526" y="4087"/>
                  </a:cubicBezTo>
                  <a:cubicBezTo>
                    <a:pt x="1750" y="4087"/>
                    <a:pt x="1932" y="3975"/>
                    <a:pt x="2100" y="3793"/>
                  </a:cubicBezTo>
                  <a:cubicBezTo>
                    <a:pt x="2282" y="3625"/>
                    <a:pt x="2394" y="3387"/>
                    <a:pt x="2394" y="3093"/>
                  </a:cubicBezTo>
                  <a:cubicBezTo>
                    <a:pt x="2394" y="2799"/>
                    <a:pt x="2226" y="2519"/>
                    <a:pt x="1988" y="2337"/>
                  </a:cubicBezTo>
                  <a:cubicBezTo>
                    <a:pt x="1232" y="1750"/>
                    <a:pt x="994" y="1526"/>
                    <a:pt x="589" y="938"/>
                  </a:cubicBezTo>
                  <a:cubicBezTo>
                    <a:pt x="407" y="770"/>
                    <a:pt x="351" y="420"/>
                    <a:pt x="183" y="1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8" name="Google Shape;5158;p56"/>
            <p:cNvSpPr/>
            <p:nvPr/>
          </p:nvSpPr>
          <p:spPr>
            <a:xfrm>
              <a:off x="3297743" y="2392438"/>
              <a:ext cx="131393" cy="160833"/>
            </a:xfrm>
            <a:custGeom>
              <a:rect b="b" l="l" r="r" t="t"/>
              <a:pathLst>
                <a:path extrusionOk="0" h="3633" w="2968">
                  <a:moveTo>
                    <a:pt x="923" y="0"/>
                  </a:moveTo>
                  <a:cubicBezTo>
                    <a:pt x="827" y="0"/>
                    <a:pt x="756" y="22"/>
                    <a:pt x="756" y="22"/>
                  </a:cubicBezTo>
                  <a:cubicBezTo>
                    <a:pt x="350" y="190"/>
                    <a:pt x="518" y="596"/>
                    <a:pt x="518" y="596"/>
                  </a:cubicBezTo>
                  <a:cubicBezTo>
                    <a:pt x="294" y="722"/>
                    <a:pt x="1" y="946"/>
                    <a:pt x="1" y="1184"/>
                  </a:cubicBezTo>
                  <a:cubicBezTo>
                    <a:pt x="224" y="1352"/>
                    <a:pt x="462" y="1478"/>
                    <a:pt x="574" y="1646"/>
                  </a:cubicBezTo>
                  <a:cubicBezTo>
                    <a:pt x="924" y="2121"/>
                    <a:pt x="994" y="2345"/>
                    <a:pt x="1274" y="3101"/>
                  </a:cubicBezTo>
                  <a:cubicBezTo>
                    <a:pt x="1371" y="3425"/>
                    <a:pt x="1703" y="3633"/>
                    <a:pt x="2035" y="3633"/>
                  </a:cubicBezTo>
                  <a:cubicBezTo>
                    <a:pt x="2133" y="3633"/>
                    <a:pt x="2231" y="3615"/>
                    <a:pt x="2323" y="3577"/>
                  </a:cubicBezTo>
                  <a:cubicBezTo>
                    <a:pt x="2743" y="3339"/>
                    <a:pt x="2967" y="2877"/>
                    <a:pt x="2743" y="2471"/>
                  </a:cubicBezTo>
                  <a:cubicBezTo>
                    <a:pt x="2323" y="1772"/>
                    <a:pt x="2267" y="1534"/>
                    <a:pt x="2155" y="1002"/>
                  </a:cubicBezTo>
                  <a:cubicBezTo>
                    <a:pt x="2100" y="778"/>
                    <a:pt x="2155" y="484"/>
                    <a:pt x="2155" y="134"/>
                  </a:cubicBezTo>
                  <a:cubicBezTo>
                    <a:pt x="2067" y="74"/>
                    <a:pt x="1971" y="52"/>
                    <a:pt x="1877" y="52"/>
                  </a:cubicBezTo>
                  <a:cubicBezTo>
                    <a:pt x="1601" y="52"/>
                    <a:pt x="1344" y="246"/>
                    <a:pt x="1344" y="246"/>
                  </a:cubicBezTo>
                  <a:cubicBezTo>
                    <a:pt x="1238" y="43"/>
                    <a:pt x="1057" y="0"/>
                    <a:pt x="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9" name="Google Shape;5159;p56"/>
            <p:cNvSpPr/>
            <p:nvPr/>
          </p:nvSpPr>
          <p:spPr>
            <a:xfrm>
              <a:off x="3372692" y="2395891"/>
              <a:ext cx="49007" cy="157380"/>
            </a:xfrm>
            <a:custGeom>
              <a:rect b="b" l="l" r="r" t="t"/>
              <a:pathLst>
                <a:path extrusionOk="0" h="3555" w="1107">
                  <a:moveTo>
                    <a:pt x="351" y="0"/>
                  </a:moveTo>
                  <a:cubicBezTo>
                    <a:pt x="169" y="350"/>
                    <a:pt x="113" y="700"/>
                    <a:pt x="169" y="1106"/>
                  </a:cubicBezTo>
                  <a:cubicBezTo>
                    <a:pt x="169" y="1344"/>
                    <a:pt x="281" y="1568"/>
                    <a:pt x="351" y="1862"/>
                  </a:cubicBezTo>
                  <a:cubicBezTo>
                    <a:pt x="462" y="2393"/>
                    <a:pt x="281" y="2967"/>
                    <a:pt x="1" y="3443"/>
                  </a:cubicBezTo>
                  <a:cubicBezTo>
                    <a:pt x="113" y="3499"/>
                    <a:pt x="225" y="3555"/>
                    <a:pt x="351" y="3555"/>
                  </a:cubicBezTo>
                  <a:cubicBezTo>
                    <a:pt x="462" y="3555"/>
                    <a:pt x="518" y="3499"/>
                    <a:pt x="630" y="3499"/>
                  </a:cubicBezTo>
                  <a:cubicBezTo>
                    <a:pt x="924" y="3317"/>
                    <a:pt x="1106" y="3023"/>
                    <a:pt x="1106" y="2743"/>
                  </a:cubicBezTo>
                  <a:cubicBezTo>
                    <a:pt x="1106" y="2617"/>
                    <a:pt x="1106" y="2505"/>
                    <a:pt x="1050" y="2393"/>
                  </a:cubicBezTo>
                  <a:cubicBezTo>
                    <a:pt x="630" y="1694"/>
                    <a:pt x="574" y="1456"/>
                    <a:pt x="462" y="924"/>
                  </a:cubicBezTo>
                  <a:cubicBezTo>
                    <a:pt x="462" y="812"/>
                    <a:pt x="407" y="756"/>
                    <a:pt x="407" y="700"/>
                  </a:cubicBezTo>
                  <a:cubicBezTo>
                    <a:pt x="407" y="518"/>
                    <a:pt x="462" y="350"/>
                    <a:pt x="462" y="56"/>
                  </a:cubicBezTo>
                  <a:cubicBezTo>
                    <a:pt x="462" y="56"/>
                    <a:pt x="407" y="56"/>
                    <a:pt x="351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60" name="Google Shape;5160;p56"/>
            <p:cNvGrpSpPr/>
            <p:nvPr/>
          </p:nvGrpSpPr>
          <p:grpSpPr>
            <a:xfrm>
              <a:off x="2634268" y="2200915"/>
              <a:ext cx="1410568" cy="1557871"/>
              <a:chOff x="2634268" y="2200915"/>
              <a:chExt cx="1410568" cy="1557871"/>
            </a:xfrm>
          </p:grpSpPr>
          <p:sp>
            <p:nvSpPr>
              <p:cNvPr id="5161" name="Google Shape;5161;p56"/>
              <p:cNvSpPr/>
              <p:nvPr/>
            </p:nvSpPr>
            <p:spPr>
              <a:xfrm>
                <a:off x="3447021" y="3458902"/>
                <a:ext cx="21117" cy="36611"/>
              </a:xfrm>
              <a:custGeom>
                <a:rect b="b" l="l" r="r" t="t"/>
                <a:pathLst>
                  <a:path extrusionOk="0" h="827" w="477">
                    <a:moveTo>
                      <a:pt x="71" y="1"/>
                    </a:moveTo>
                    <a:lnTo>
                      <a:pt x="1" y="827"/>
                    </a:lnTo>
                    <a:lnTo>
                      <a:pt x="477" y="645"/>
                    </a:lnTo>
                    <a:lnTo>
                      <a:pt x="421" y="239"/>
                    </a:lnTo>
                    <a:cubicBezTo>
                      <a:pt x="295" y="183"/>
                      <a:pt x="183" y="71"/>
                      <a:pt x="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162" name="Google Shape;5162;p56"/>
              <p:cNvGrpSpPr/>
              <p:nvPr/>
            </p:nvGrpSpPr>
            <p:grpSpPr>
              <a:xfrm>
                <a:off x="2634268" y="2200915"/>
                <a:ext cx="1410568" cy="1557871"/>
                <a:chOff x="2634268" y="2200915"/>
                <a:chExt cx="1410568" cy="1557871"/>
              </a:xfrm>
            </p:grpSpPr>
            <p:sp>
              <p:nvSpPr>
                <p:cNvPr id="5163" name="Google Shape;5163;p56"/>
                <p:cNvSpPr/>
                <p:nvPr/>
              </p:nvSpPr>
              <p:spPr>
                <a:xfrm>
                  <a:off x="3323154" y="3239633"/>
                  <a:ext cx="5622" cy="2523"/>
                </a:xfrm>
                <a:custGeom>
                  <a:rect b="b" l="l" r="r" t="t"/>
                  <a:pathLst>
                    <a:path extrusionOk="0" h="57" w="127">
                      <a:moveTo>
                        <a:pt x="126" y="0"/>
                      </a:moveTo>
                      <a:cubicBezTo>
                        <a:pt x="70" y="0"/>
                        <a:pt x="70" y="56"/>
                        <a:pt x="0" y="56"/>
                      </a:cubicBezTo>
                      <a:cubicBezTo>
                        <a:pt x="70" y="56"/>
                        <a:pt x="70" y="56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4" name="Google Shape;5164;p56"/>
                <p:cNvSpPr/>
                <p:nvPr/>
              </p:nvSpPr>
              <p:spPr>
                <a:xfrm>
                  <a:off x="2634268" y="3082828"/>
                  <a:ext cx="807839" cy="262787"/>
                </a:xfrm>
                <a:custGeom>
                  <a:rect b="b" l="l" r="r" t="t"/>
                  <a:pathLst>
                    <a:path extrusionOk="0" h="5936" w="18248">
                      <a:moveTo>
                        <a:pt x="15161" y="1"/>
                      </a:moveTo>
                      <a:cubicBezTo>
                        <a:pt x="7939" y="1"/>
                        <a:pt x="98" y="5648"/>
                        <a:pt x="1" y="5697"/>
                      </a:cubicBezTo>
                      <a:lnTo>
                        <a:pt x="169" y="5935"/>
                      </a:lnTo>
                      <a:cubicBezTo>
                        <a:pt x="279" y="5886"/>
                        <a:pt x="8046" y="308"/>
                        <a:pt x="15178" y="308"/>
                      </a:cubicBezTo>
                      <a:cubicBezTo>
                        <a:pt x="16204" y="308"/>
                        <a:pt x="17217" y="424"/>
                        <a:pt x="18192" y="688"/>
                      </a:cubicBezTo>
                      <a:lnTo>
                        <a:pt x="18248" y="394"/>
                      </a:lnTo>
                      <a:cubicBezTo>
                        <a:pt x="17249" y="120"/>
                        <a:pt x="16212" y="1"/>
                        <a:pt x="15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5" name="Google Shape;5165;p56"/>
                <p:cNvSpPr/>
                <p:nvPr/>
              </p:nvSpPr>
              <p:spPr>
                <a:xfrm>
                  <a:off x="2866591" y="3190662"/>
                  <a:ext cx="41528" cy="145974"/>
                </a:xfrm>
                <a:custGeom>
                  <a:rect b="b" l="l" r="r" t="t"/>
                  <a:pathLst>
                    <a:path extrusionOk="0" h="3794" w="938">
                      <a:moveTo>
                        <a:pt x="518" y="1"/>
                      </a:moveTo>
                      <a:cubicBezTo>
                        <a:pt x="518" y="57"/>
                        <a:pt x="700" y="1988"/>
                        <a:pt x="0" y="3737"/>
                      </a:cubicBezTo>
                      <a:lnTo>
                        <a:pt x="238" y="3793"/>
                      </a:lnTo>
                      <a:cubicBezTo>
                        <a:pt x="938" y="2044"/>
                        <a:pt x="756" y="57"/>
                        <a:pt x="7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6" name="Google Shape;5166;p56"/>
                <p:cNvSpPr/>
                <p:nvPr/>
              </p:nvSpPr>
              <p:spPr>
                <a:xfrm rot="-253548">
                  <a:off x="3204098" y="3092877"/>
                  <a:ext cx="70174" cy="205987"/>
                </a:xfrm>
                <a:custGeom>
                  <a:rect b="b" l="l" r="r" t="t"/>
                  <a:pathLst>
                    <a:path extrusionOk="0" h="5599" w="1694">
                      <a:moveTo>
                        <a:pt x="994" y="1"/>
                      </a:moveTo>
                      <a:cubicBezTo>
                        <a:pt x="994" y="57"/>
                        <a:pt x="1470" y="3261"/>
                        <a:pt x="1" y="5472"/>
                      </a:cubicBezTo>
                      <a:lnTo>
                        <a:pt x="182" y="5598"/>
                      </a:lnTo>
                      <a:cubicBezTo>
                        <a:pt x="1694" y="3317"/>
                        <a:pt x="1232" y="113"/>
                        <a:pt x="12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7" name="Google Shape;5167;p56"/>
                <p:cNvSpPr/>
                <p:nvPr/>
              </p:nvSpPr>
              <p:spPr>
                <a:xfrm>
                  <a:off x="2882945" y="3105803"/>
                  <a:ext cx="89649" cy="62029"/>
                </a:xfrm>
                <a:custGeom>
                  <a:rect b="b" l="l" r="r" t="t"/>
                  <a:pathLst>
                    <a:path extrusionOk="0" h="1751" w="3094">
                      <a:moveTo>
                        <a:pt x="56" y="1"/>
                      </a:moveTo>
                      <a:lnTo>
                        <a:pt x="1" y="225"/>
                      </a:lnTo>
                      <a:cubicBezTo>
                        <a:pt x="1638" y="701"/>
                        <a:pt x="2911" y="1750"/>
                        <a:pt x="2911" y="1750"/>
                      </a:cubicBezTo>
                      <a:lnTo>
                        <a:pt x="3093" y="1568"/>
                      </a:lnTo>
                      <a:cubicBezTo>
                        <a:pt x="3037" y="1568"/>
                        <a:pt x="1750" y="463"/>
                        <a:pt x="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8" name="Google Shape;5168;p56"/>
                <p:cNvSpPr/>
                <p:nvPr/>
              </p:nvSpPr>
              <p:spPr>
                <a:xfrm>
                  <a:off x="3075665" y="3029762"/>
                  <a:ext cx="87680" cy="78566"/>
                </a:xfrm>
                <a:custGeom>
                  <a:rect b="b" l="l" r="r" t="t"/>
                  <a:pathLst>
                    <a:path extrusionOk="0" h="2100" w="2393">
                      <a:moveTo>
                        <a:pt x="126" y="1"/>
                      </a:moveTo>
                      <a:lnTo>
                        <a:pt x="0" y="169"/>
                      </a:lnTo>
                      <a:cubicBezTo>
                        <a:pt x="1343" y="1050"/>
                        <a:pt x="2155" y="2044"/>
                        <a:pt x="2225" y="2100"/>
                      </a:cubicBezTo>
                      <a:lnTo>
                        <a:pt x="2393" y="1918"/>
                      </a:lnTo>
                      <a:cubicBezTo>
                        <a:pt x="2337" y="1918"/>
                        <a:pt x="1455" y="868"/>
                        <a:pt x="1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9" name="Google Shape;5169;p56"/>
                <p:cNvSpPr/>
                <p:nvPr/>
              </p:nvSpPr>
              <p:spPr>
                <a:xfrm>
                  <a:off x="3437149" y="3102706"/>
                  <a:ext cx="4958" cy="3143"/>
                </a:xfrm>
                <a:custGeom>
                  <a:rect b="b" l="l" r="r" t="t"/>
                  <a:pathLst>
                    <a:path extrusionOk="0" h="71" w="112">
                      <a:moveTo>
                        <a:pt x="56" y="71"/>
                      </a:move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56" y="71"/>
                      </a:lnTo>
                      <a:close/>
                      <a:moveTo>
                        <a:pt x="56" y="71"/>
                      </a:moveTo>
                      <a:lnTo>
                        <a:pt x="56" y="71"/>
                      </a:lnTo>
                      <a:lnTo>
                        <a:pt x="56" y="71"/>
                      </a:lnTo>
                      <a:close/>
                      <a:moveTo>
                        <a:pt x="0" y="71"/>
                      </a:moveTo>
                      <a:lnTo>
                        <a:pt x="56" y="71"/>
                      </a:lnTo>
                      <a:lnTo>
                        <a:pt x="0" y="7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0" name="Google Shape;5170;p56"/>
                <p:cNvSpPr/>
                <p:nvPr/>
              </p:nvSpPr>
              <p:spPr>
                <a:xfrm>
                  <a:off x="2636747" y="3082297"/>
                  <a:ext cx="805360" cy="258360"/>
                </a:xfrm>
                <a:custGeom>
                  <a:rect b="b" l="l" r="r" t="t"/>
                  <a:pathLst>
                    <a:path extrusionOk="0" h="5836" w="18192">
                      <a:moveTo>
                        <a:pt x="15155" y="0"/>
                      </a:moveTo>
                      <a:cubicBezTo>
                        <a:pt x="14876" y="0"/>
                        <a:pt x="14582" y="0"/>
                        <a:pt x="14344" y="56"/>
                      </a:cubicBezTo>
                      <a:cubicBezTo>
                        <a:pt x="14288" y="112"/>
                        <a:pt x="14232" y="238"/>
                        <a:pt x="14106" y="350"/>
                      </a:cubicBezTo>
                      <a:cubicBezTo>
                        <a:pt x="14456" y="350"/>
                        <a:pt x="14806" y="294"/>
                        <a:pt x="15099" y="294"/>
                      </a:cubicBezTo>
                      <a:cubicBezTo>
                        <a:pt x="16149" y="294"/>
                        <a:pt x="17142" y="406"/>
                        <a:pt x="18080" y="700"/>
                      </a:cubicBezTo>
                      <a:cubicBezTo>
                        <a:pt x="18136" y="588"/>
                        <a:pt x="18192" y="532"/>
                        <a:pt x="18192" y="532"/>
                      </a:cubicBezTo>
                      <a:lnTo>
                        <a:pt x="18080" y="532"/>
                      </a:lnTo>
                      <a:lnTo>
                        <a:pt x="18080" y="462"/>
                      </a:lnTo>
                      <a:cubicBezTo>
                        <a:pt x="17954" y="406"/>
                        <a:pt x="17842" y="350"/>
                        <a:pt x="17730" y="294"/>
                      </a:cubicBezTo>
                      <a:cubicBezTo>
                        <a:pt x="17086" y="112"/>
                        <a:pt x="16387" y="56"/>
                        <a:pt x="15687" y="0"/>
                      </a:cubicBezTo>
                      <a:lnTo>
                        <a:pt x="15687" y="0"/>
                      </a:lnTo>
                      <a:cubicBezTo>
                        <a:pt x="15743" y="56"/>
                        <a:pt x="15743" y="112"/>
                        <a:pt x="15743" y="112"/>
                      </a:cubicBezTo>
                      <a:lnTo>
                        <a:pt x="15575" y="238"/>
                      </a:lnTo>
                      <a:cubicBezTo>
                        <a:pt x="15575" y="238"/>
                        <a:pt x="15505" y="182"/>
                        <a:pt x="15393" y="0"/>
                      </a:cubicBezTo>
                      <a:close/>
                      <a:moveTo>
                        <a:pt x="2631" y="4030"/>
                      </a:moveTo>
                      <a:cubicBezTo>
                        <a:pt x="1582" y="4604"/>
                        <a:pt x="812" y="5136"/>
                        <a:pt x="350" y="5429"/>
                      </a:cubicBezTo>
                      <a:cubicBezTo>
                        <a:pt x="239" y="5541"/>
                        <a:pt x="113" y="5709"/>
                        <a:pt x="1" y="5835"/>
                      </a:cubicBezTo>
                      <a:cubicBezTo>
                        <a:pt x="1" y="5835"/>
                        <a:pt x="113" y="5779"/>
                        <a:pt x="406" y="5779"/>
                      </a:cubicBezTo>
                      <a:cubicBezTo>
                        <a:pt x="882" y="5429"/>
                        <a:pt x="1862" y="4786"/>
                        <a:pt x="3093" y="4086"/>
                      </a:cubicBezTo>
                      <a:cubicBezTo>
                        <a:pt x="2911" y="4086"/>
                        <a:pt x="2743" y="4086"/>
                        <a:pt x="2631" y="40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1" name="Google Shape;5171;p56"/>
                <p:cNvSpPr/>
                <p:nvPr/>
              </p:nvSpPr>
              <p:spPr>
                <a:xfrm rot="150">
                  <a:off x="3039421" y="3125923"/>
                  <a:ext cx="53574" cy="214739"/>
                </a:xfrm>
                <a:custGeom>
                  <a:rect b="b" l="l" r="r" t="t"/>
                  <a:pathLst>
                    <a:path extrusionOk="0" h="2506" w="938">
                      <a:moveTo>
                        <a:pt x="882" y="0"/>
                      </a:moveTo>
                      <a:cubicBezTo>
                        <a:pt x="812" y="56"/>
                        <a:pt x="756" y="56"/>
                        <a:pt x="644" y="56"/>
                      </a:cubicBezTo>
                      <a:cubicBezTo>
                        <a:pt x="588" y="812"/>
                        <a:pt x="406" y="1680"/>
                        <a:pt x="0" y="2505"/>
                      </a:cubicBezTo>
                      <a:cubicBezTo>
                        <a:pt x="112" y="2505"/>
                        <a:pt x="182" y="2505"/>
                        <a:pt x="294" y="2449"/>
                      </a:cubicBezTo>
                      <a:cubicBezTo>
                        <a:pt x="644" y="1624"/>
                        <a:pt x="812" y="756"/>
                        <a:pt x="9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2" name="Google Shape;5172;p56"/>
                <p:cNvSpPr/>
                <p:nvPr/>
              </p:nvSpPr>
              <p:spPr>
                <a:xfrm>
                  <a:off x="3287207" y="3040772"/>
                  <a:ext cx="46528" cy="52062"/>
                </a:xfrm>
                <a:custGeom>
                  <a:rect b="b" l="l" r="r" t="t"/>
                  <a:pathLst>
                    <a:path extrusionOk="0" h="1176" w="1051">
                      <a:moveTo>
                        <a:pt x="113" y="0"/>
                      </a:moveTo>
                      <a:cubicBezTo>
                        <a:pt x="113" y="70"/>
                        <a:pt x="57" y="182"/>
                        <a:pt x="1" y="238"/>
                      </a:cubicBezTo>
                      <a:cubicBezTo>
                        <a:pt x="350" y="532"/>
                        <a:pt x="588" y="770"/>
                        <a:pt x="700" y="938"/>
                      </a:cubicBezTo>
                      <a:cubicBezTo>
                        <a:pt x="812" y="1120"/>
                        <a:pt x="882" y="1176"/>
                        <a:pt x="882" y="1176"/>
                      </a:cubicBezTo>
                      <a:lnTo>
                        <a:pt x="1050" y="1050"/>
                      </a:lnTo>
                      <a:cubicBezTo>
                        <a:pt x="1050" y="1050"/>
                        <a:pt x="1050" y="994"/>
                        <a:pt x="994" y="938"/>
                      </a:cubicBezTo>
                      <a:cubicBezTo>
                        <a:pt x="882" y="826"/>
                        <a:pt x="588" y="420"/>
                        <a:pt x="1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173" name="Google Shape;5173;p56"/>
                <p:cNvGrpSpPr/>
                <p:nvPr/>
              </p:nvGrpSpPr>
              <p:grpSpPr>
                <a:xfrm>
                  <a:off x="3054922" y="2200915"/>
                  <a:ext cx="989914" cy="1557871"/>
                  <a:chOff x="3054922" y="2200915"/>
                  <a:chExt cx="989914" cy="1557871"/>
                </a:xfrm>
              </p:grpSpPr>
              <p:sp>
                <p:nvSpPr>
                  <p:cNvPr id="5174" name="Google Shape;5174;p56"/>
                  <p:cNvSpPr/>
                  <p:nvPr/>
                </p:nvSpPr>
                <p:spPr>
                  <a:xfrm>
                    <a:off x="3687408" y="2200915"/>
                    <a:ext cx="338108" cy="806452"/>
                  </a:xfrm>
                  <a:custGeom>
                    <a:rect b="b" l="l" r="r" t="t"/>
                    <a:pathLst>
                      <a:path extrusionOk="0" h="18486" w="7753">
                        <a:moveTo>
                          <a:pt x="7515" y="1"/>
                        </a:moveTo>
                        <a:lnTo>
                          <a:pt x="0" y="18374"/>
                        </a:lnTo>
                        <a:lnTo>
                          <a:pt x="294" y="18486"/>
                        </a:lnTo>
                        <a:lnTo>
                          <a:pt x="7753" y="127"/>
                        </a:lnTo>
                        <a:lnTo>
                          <a:pt x="75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5" name="Google Shape;5175;p56"/>
                  <p:cNvSpPr/>
                  <p:nvPr/>
                </p:nvSpPr>
                <p:spPr>
                  <a:xfrm>
                    <a:off x="3914737" y="2439863"/>
                    <a:ext cx="130099" cy="33512"/>
                  </a:xfrm>
                  <a:custGeom>
                    <a:rect b="b" l="l" r="r" t="t"/>
                    <a:pathLst>
                      <a:path extrusionOk="0" h="757" w="3318">
                        <a:moveTo>
                          <a:pt x="3261" y="1"/>
                        </a:moveTo>
                        <a:cubicBezTo>
                          <a:pt x="2267" y="461"/>
                          <a:pt x="1170" y="540"/>
                          <a:pt x="535" y="540"/>
                        </a:cubicBezTo>
                        <a:cubicBezTo>
                          <a:pt x="206" y="540"/>
                          <a:pt x="1" y="519"/>
                          <a:pt x="1" y="519"/>
                        </a:cubicBezTo>
                        <a:lnTo>
                          <a:pt x="1" y="757"/>
                        </a:lnTo>
                        <a:lnTo>
                          <a:pt x="575" y="757"/>
                        </a:lnTo>
                        <a:cubicBezTo>
                          <a:pt x="1218" y="757"/>
                          <a:pt x="2324" y="701"/>
                          <a:pt x="3317" y="225"/>
                        </a:cubicBezTo>
                        <a:lnTo>
                          <a:pt x="326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6" name="Google Shape;5176;p56"/>
                  <p:cNvSpPr/>
                  <p:nvPr/>
                </p:nvSpPr>
                <p:spPr>
                  <a:xfrm>
                    <a:off x="3878111" y="2302904"/>
                    <a:ext cx="72613" cy="84966"/>
                  </a:xfrm>
                  <a:custGeom>
                    <a:rect b="b" l="l" r="r" t="t"/>
                    <a:pathLst>
                      <a:path extrusionOk="0" h="2506" w="2044">
                        <a:moveTo>
                          <a:pt x="182" y="1"/>
                        </a:moveTo>
                        <a:lnTo>
                          <a:pt x="0" y="113"/>
                        </a:lnTo>
                        <a:cubicBezTo>
                          <a:pt x="700" y="1512"/>
                          <a:pt x="1862" y="2450"/>
                          <a:pt x="1932" y="2506"/>
                        </a:cubicBezTo>
                        <a:lnTo>
                          <a:pt x="2043" y="2338"/>
                        </a:lnTo>
                        <a:cubicBezTo>
                          <a:pt x="2043" y="2338"/>
                          <a:pt x="882" y="1344"/>
                          <a:pt x="18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7" name="Google Shape;5177;p56"/>
                  <p:cNvSpPr/>
                  <p:nvPr/>
                </p:nvSpPr>
                <p:spPr>
                  <a:xfrm rot="220">
                    <a:off x="3785146" y="2423119"/>
                    <a:ext cx="95587" cy="135111"/>
                  </a:xfrm>
                  <a:custGeom>
                    <a:rect b="b" l="l" r="r" t="t"/>
                    <a:pathLst>
                      <a:path extrusionOk="0" h="3667" w="2450">
                        <a:moveTo>
                          <a:pt x="0" y="0"/>
                        </a:moveTo>
                        <a:cubicBezTo>
                          <a:pt x="350" y="2099"/>
                          <a:pt x="2225" y="3611"/>
                          <a:pt x="2337" y="3667"/>
                        </a:cubicBezTo>
                        <a:lnTo>
                          <a:pt x="2449" y="3499"/>
                        </a:lnTo>
                        <a:cubicBezTo>
                          <a:pt x="2449" y="3499"/>
                          <a:pt x="532" y="1974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8" name="Google Shape;5178;p56"/>
                  <p:cNvSpPr/>
                  <p:nvPr/>
                </p:nvSpPr>
                <p:spPr>
                  <a:xfrm rot="-209">
                    <a:off x="3708100" y="2585163"/>
                    <a:ext cx="103225" cy="143429"/>
                  </a:xfrm>
                  <a:custGeom>
                    <a:rect b="b" l="l" r="r" t="t"/>
                    <a:pathLst>
                      <a:path extrusionOk="0" h="3723" w="2505">
                        <a:moveTo>
                          <a:pt x="0" y="1"/>
                        </a:moveTo>
                        <a:cubicBezTo>
                          <a:pt x="350" y="2100"/>
                          <a:pt x="2267" y="3667"/>
                          <a:pt x="2393" y="3723"/>
                        </a:cubicBezTo>
                        <a:lnTo>
                          <a:pt x="2505" y="3555"/>
                        </a:lnTo>
                        <a:cubicBezTo>
                          <a:pt x="2505" y="3555"/>
                          <a:pt x="574" y="1974"/>
                          <a:pt x="22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9" name="Google Shape;5179;p56"/>
                  <p:cNvSpPr/>
                  <p:nvPr/>
                </p:nvSpPr>
                <p:spPr>
                  <a:xfrm rot="-225">
                    <a:off x="3668870" y="2795661"/>
                    <a:ext cx="78030" cy="93406"/>
                  </a:xfrm>
                  <a:custGeom>
                    <a:rect b="b" l="l" r="r" t="t"/>
                    <a:pathLst>
                      <a:path extrusionOk="0" h="2450" w="2044">
                        <a:moveTo>
                          <a:pt x="169" y="0"/>
                        </a:moveTo>
                        <a:lnTo>
                          <a:pt x="1" y="112"/>
                        </a:lnTo>
                        <a:cubicBezTo>
                          <a:pt x="644" y="1512"/>
                          <a:pt x="1806" y="2449"/>
                          <a:pt x="1862" y="2449"/>
                        </a:cubicBezTo>
                        <a:lnTo>
                          <a:pt x="2044" y="2267"/>
                        </a:lnTo>
                        <a:cubicBezTo>
                          <a:pt x="1988" y="2267"/>
                          <a:pt x="868" y="1330"/>
                          <a:pt x="16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0" name="Google Shape;5180;p56"/>
                  <p:cNvSpPr/>
                  <p:nvPr/>
                </p:nvSpPr>
                <p:spPr>
                  <a:xfrm rot="229">
                    <a:off x="3835256" y="2599705"/>
                    <a:ext cx="179885" cy="48396"/>
                  </a:xfrm>
                  <a:custGeom>
                    <a:rect b="b" l="l" r="r" t="t"/>
                    <a:pathLst>
                      <a:path extrusionOk="0" h="938" w="2394">
                        <a:moveTo>
                          <a:pt x="2394" y="0"/>
                        </a:moveTo>
                        <a:cubicBezTo>
                          <a:pt x="1638" y="406"/>
                          <a:pt x="827" y="588"/>
                          <a:pt x="127" y="700"/>
                        </a:cubicBezTo>
                        <a:cubicBezTo>
                          <a:pt x="127" y="756"/>
                          <a:pt x="57" y="868"/>
                          <a:pt x="1" y="938"/>
                        </a:cubicBezTo>
                        <a:cubicBezTo>
                          <a:pt x="701" y="868"/>
                          <a:pt x="1526" y="700"/>
                          <a:pt x="2282" y="294"/>
                        </a:cubicBezTo>
                        <a:cubicBezTo>
                          <a:pt x="2282" y="168"/>
                          <a:pt x="2338" y="56"/>
                          <a:pt x="239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1" name="Google Shape;5181;p56"/>
                  <p:cNvSpPr/>
                  <p:nvPr/>
                </p:nvSpPr>
                <p:spPr>
                  <a:xfrm rot="168">
                    <a:off x="3775664" y="2777497"/>
                    <a:ext cx="151495" cy="35605"/>
                  </a:xfrm>
                  <a:custGeom>
                    <a:rect b="b" l="l" r="r" t="t"/>
                    <a:pathLst>
                      <a:path extrusionOk="0" h="826" w="2967">
                        <a:moveTo>
                          <a:pt x="2967" y="0"/>
                        </a:moveTo>
                        <a:cubicBezTo>
                          <a:pt x="1987" y="476"/>
                          <a:pt x="938" y="588"/>
                          <a:pt x="238" y="588"/>
                        </a:cubicBezTo>
                        <a:cubicBezTo>
                          <a:pt x="168" y="700"/>
                          <a:pt x="56" y="770"/>
                          <a:pt x="0" y="826"/>
                        </a:cubicBezTo>
                        <a:lnTo>
                          <a:pt x="112" y="826"/>
                        </a:lnTo>
                        <a:cubicBezTo>
                          <a:pt x="700" y="826"/>
                          <a:pt x="1749" y="770"/>
                          <a:pt x="2743" y="350"/>
                        </a:cubicBezTo>
                        <a:cubicBezTo>
                          <a:pt x="2799" y="238"/>
                          <a:pt x="2911" y="126"/>
                          <a:pt x="296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2" name="Google Shape;5182;p56"/>
                  <p:cNvSpPr/>
                  <p:nvPr/>
                </p:nvSpPr>
                <p:spPr>
                  <a:xfrm>
                    <a:off x="3723310" y="2870421"/>
                    <a:ext cx="23596" cy="18638"/>
                  </a:xfrm>
                  <a:custGeom>
                    <a:rect b="b" l="l" r="r" t="t"/>
                    <a:pathLst>
                      <a:path extrusionOk="0" h="421" w="533">
                        <a:moveTo>
                          <a:pt x="183" y="0"/>
                        </a:moveTo>
                        <a:cubicBezTo>
                          <a:pt x="127" y="0"/>
                          <a:pt x="57" y="70"/>
                          <a:pt x="1" y="126"/>
                        </a:cubicBezTo>
                        <a:cubicBezTo>
                          <a:pt x="127" y="182"/>
                          <a:pt x="183" y="294"/>
                          <a:pt x="239" y="350"/>
                        </a:cubicBezTo>
                        <a:cubicBezTo>
                          <a:pt x="295" y="420"/>
                          <a:pt x="351" y="420"/>
                          <a:pt x="351" y="420"/>
                        </a:cubicBezTo>
                        <a:lnTo>
                          <a:pt x="533" y="238"/>
                        </a:lnTo>
                        <a:cubicBezTo>
                          <a:pt x="533" y="238"/>
                          <a:pt x="477" y="182"/>
                          <a:pt x="351" y="126"/>
                        </a:cubicBezTo>
                        <a:cubicBezTo>
                          <a:pt x="295" y="70"/>
                          <a:pt x="239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3" name="Google Shape;5183;p56"/>
                  <p:cNvSpPr/>
                  <p:nvPr/>
                </p:nvSpPr>
                <p:spPr>
                  <a:xfrm>
                    <a:off x="3689886" y="2935454"/>
                    <a:ext cx="35947" cy="69415"/>
                  </a:xfrm>
                  <a:custGeom>
                    <a:rect b="b" l="l" r="r" t="t"/>
                    <a:pathLst>
                      <a:path extrusionOk="0" h="1568" w="812">
                        <a:moveTo>
                          <a:pt x="588" y="1"/>
                        </a:moveTo>
                        <a:lnTo>
                          <a:pt x="350" y="462"/>
                        </a:lnTo>
                        <a:lnTo>
                          <a:pt x="0" y="1330"/>
                        </a:lnTo>
                        <a:cubicBezTo>
                          <a:pt x="56" y="1400"/>
                          <a:pt x="56" y="1456"/>
                          <a:pt x="56" y="1568"/>
                        </a:cubicBezTo>
                        <a:cubicBezTo>
                          <a:pt x="182" y="1512"/>
                          <a:pt x="238" y="1456"/>
                          <a:pt x="294" y="1456"/>
                        </a:cubicBezTo>
                        <a:lnTo>
                          <a:pt x="756" y="280"/>
                        </a:lnTo>
                        <a:lnTo>
                          <a:pt x="812" y="113"/>
                        </a:lnTo>
                        <a:lnTo>
                          <a:pt x="588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5184" name="Google Shape;5184;p56"/>
                  <p:cNvGrpSpPr/>
                  <p:nvPr/>
                </p:nvGrpSpPr>
                <p:grpSpPr>
                  <a:xfrm>
                    <a:off x="3054922" y="2429359"/>
                    <a:ext cx="722973" cy="1329428"/>
                    <a:chOff x="3054922" y="2429359"/>
                    <a:chExt cx="722973" cy="1329428"/>
                  </a:xfrm>
                </p:grpSpPr>
                <p:sp>
                  <p:nvSpPr>
                    <p:cNvPr id="5185" name="Google Shape;5185;p56"/>
                    <p:cNvSpPr/>
                    <p:nvPr/>
                  </p:nvSpPr>
                  <p:spPr>
                    <a:xfrm>
                      <a:off x="3054922" y="2429359"/>
                      <a:ext cx="722973" cy="1329428"/>
                    </a:xfrm>
                    <a:custGeom>
                      <a:rect b="b" l="l" r="r" t="t"/>
                      <a:pathLst>
                        <a:path extrusionOk="0" h="30030" w="16331">
                          <a:moveTo>
                            <a:pt x="462" y="0"/>
                          </a:moveTo>
                          <a:lnTo>
                            <a:pt x="0" y="588"/>
                          </a:lnTo>
                          <a:cubicBezTo>
                            <a:pt x="56" y="644"/>
                            <a:pt x="4380" y="3666"/>
                            <a:pt x="8158" y="8802"/>
                          </a:cubicBezTo>
                          <a:cubicBezTo>
                            <a:pt x="11727" y="13532"/>
                            <a:pt x="15575" y="21046"/>
                            <a:pt x="13882" y="29904"/>
                          </a:cubicBezTo>
                          <a:lnTo>
                            <a:pt x="14637" y="30030"/>
                          </a:lnTo>
                          <a:cubicBezTo>
                            <a:pt x="16330" y="20934"/>
                            <a:pt x="12356" y="13238"/>
                            <a:pt x="8746" y="8396"/>
                          </a:cubicBezTo>
                          <a:cubicBezTo>
                            <a:pt x="4842" y="3149"/>
                            <a:pt x="462" y="0"/>
                            <a:pt x="462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186" name="Google Shape;5186;p56"/>
                    <p:cNvSpPr/>
                    <p:nvPr/>
                  </p:nvSpPr>
                  <p:spPr>
                    <a:xfrm>
                      <a:off x="3612458" y="2935454"/>
                      <a:ext cx="113375" cy="162338"/>
                    </a:xfrm>
                    <a:custGeom>
                      <a:rect b="b" l="l" r="r" t="t"/>
                      <a:pathLst>
                        <a:path extrusionOk="0" h="3667" w="2561">
                          <a:moveTo>
                            <a:pt x="2337" y="1"/>
                          </a:moveTo>
                          <a:lnTo>
                            <a:pt x="1399" y="2212"/>
                          </a:lnTo>
                          <a:cubicBezTo>
                            <a:pt x="1162" y="2729"/>
                            <a:pt x="700" y="3149"/>
                            <a:pt x="112" y="3317"/>
                          </a:cubicBezTo>
                          <a:lnTo>
                            <a:pt x="0" y="3373"/>
                          </a:lnTo>
                          <a:lnTo>
                            <a:pt x="112" y="3667"/>
                          </a:lnTo>
                          <a:lnTo>
                            <a:pt x="238" y="3611"/>
                          </a:lnTo>
                          <a:cubicBezTo>
                            <a:pt x="882" y="3429"/>
                            <a:pt x="1399" y="2967"/>
                            <a:pt x="1693" y="2324"/>
                          </a:cubicBezTo>
                          <a:lnTo>
                            <a:pt x="2561" y="113"/>
                          </a:lnTo>
                          <a:lnTo>
                            <a:pt x="2337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187" name="Google Shape;5187;p56"/>
                    <p:cNvSpPr/>
                    <p:nvPr/>
                  </p:nvSpPr>
                  <p:spPr>
                    <a:xfrm>
                      <a:off x="3400582" y="3090310"/>
                      <a:ext cx="268896" cy="182791"/>
                    </a:xfrm>
                    <a:custGeom>
                      <a:rect b="b" l="l" r="r" t="t"/>
                      <a:pathLst>
                        <a:path extrusionOk="0" h="4129" w="6074">
                          <a:moveTo>
                            <a:pt x="70" y="1"/>
                          </a:moveTo>
                          <a:lnTo>
                            <a:pt x="0" y="281"/>
                          </a:lnTo>
                          <a:lnTo>
                            <a:pt x="644" y="463"/>
                          </a:lnTo>
                          <a:cubicBezTo>
                            <a:pt x="1400" y="631"/>
                            <a:pt x="2043" y="1106"/>
                            <a:pt x="2449" y="1750"/>
                          </a:cubicBezTo>
                          <a:lnTo>
                            <a:pt x="3219" y="2856"/>
                          </a:lnTo>
                          <a:cubicBezTo>
                            <a:pt x="3737" y="3667"/>
                            <a:pt x="4618" y="4129"/>
                            <a:pt x="5542" y="4129"/>
                          </a:cubicBezTo>
                          <a:cubicBezTo>
                            <a:pt x="5724" y="4129"/>
                            <a:pt x="5892" y="4129"/>
                            <a:pt x="6074" y="4073"/>
                          </a:cubicBezTo>
                          <a:lnTo>
                            <a:pt x="6018" y="3779"/>
                          </a:lnTo>
                          <a:cubicBezTo>
                            <a:pt x="5861" y="3808"/>
                            <a:pt x="5705" y="3822"/>
                            <a:pt x="5551" y="3822"/>
                          </a:cubicBezTo>
                          <a:cubicBezTo>
                            <a:pt x="4722" y="3822"/>
                            <a:pt x="3938" y="3417"/>
                            <a:pt x="3443" y="2674"/>
                          </a:cubicBezTo>
                          <a:lnTo>
                            <a:pt x="2743" y="1568"/>
                          </a:lnTo>
                          <a:cubicBezTo>
                            <a:pt x="2281" y="869"/>
                            <a:pt x="1526" y="351"/>
                            <a:pt x="700" y="169"/>
                          </a:cubicBezTo>
                          <a:lnTo>
                            <a:pt x="70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188" name="Google Shape;5188;p56"/>
                    <p:cNvSpPr/>
                    <p:nvPr/>
                  </p:nvSpPr>
                  <p:spPr>
                    <a:xfrm>
                      <a:off x="3380129" y="2517323"/>
                      <a:ext cx="126435" cy="337647"/>
                    </a:xfrm>
                    <a:custGeom>
                      <a:rect b="b" l="l" r="r" t="t"/>
                      <a:pathLst>
                        <a:path extrusionOk="0" h="7627" w="2856">
                          <a:moveTo>
                            <a:pt x="294" y="0"/>
                          </a:moveTo>
                          <a:lnTo>
                            <a:pt x="1" y="112"/>
                          </a:lnTo>
                          <a:lnTo>
                            <a:pt x="2044" y="4478"/>
                          </a:lnTo>
                          <a:cubicBezTo>
                            <a:pt x="2505" y="5416"/>
                            <a:pt x="2449" y="6465"/>
                            <a:pt x="1988" y="7403"/>
                          </a:cubicBezTo>
                          <a:lnTo>
                            <a:pt x="1932" y="7515"/>
                          </a:lnTo>
                          <a:lnTo>
                            <a:pt x="2282" y="7626"/>
                          </a:lnTo>
                          <a:lnTo>
                            <a:pt x="2282" y="7571"/>
                          </a:lnTo>
                          <a:cubicBezTo>
                            <a:pt x="2799" y="6521"/>
                            <a:pt x="2855" y="5360"/>
                            <a:pt x="2338" y="4310"/>
                          </a:cubicBezTo>
                          <a:lnTo>
                            <a:pt x="294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189" name="Google Shape;5189;p56"/>
                    <p:cNvSpPr/>
                    <p:nvPr/>
                  </p:nvSpPr>
                  <p:spPr>
                    <a:xfrm>
                      <a:off x="3098882" y="2643670"/>
                      <a:ext cx="198905" cy="51486"/>
                    </a:xfrm>
                    <a:custGeom>
                      <a:rect b="b" l="l" r="r" t="t"/>
                      <a:pathLst>
                        <a:path extrusionOk="0" h="1163" w="4493">
                          <a:moveTo>
                            <a:pt x="4199" y="1"/>
                          </a:moveTo>
                          <a:cubicBezTo>
                            <a:pt x="3826" y="528"/>
                            <a:pt x="3204" y="819"/>
                            <a:pt x="2563" y="819"/>
                          </a:cubicBezTo>
                          <a:cubicBezTo>
                            <a:pt x="2506" y="819"/>
                            <a:pt x="2450" y="817"/>
                            <a:pt x="2394" y="812"/>
                          </a:cubicBezTo>
                          <a:lnTo>
                            <a:pt x="57" y="574"/>
                          </a:lnTo>
                          <a:lnTo>
                            <a:pt x="1" y="924"/>
                          </a:lnTo>
                          <a:lnTo>
                            <a:pt x="2394" y="1162"/>
                          </a:lnTo>
                          <a:lnTo>
                            <a:pt x="2561" y="1162"/>
                          </a:lnTo>
                          <a:cubicBezTo>
                            <a:pt x="3317" y="1162"/>
                            <a:pt x="4017" y="812"/>
                            <a:pt x="4493" y="169"/>
                          </a:cubicBezTo>
                          <a:lnTo>
                            <a:pt x="4199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190" name="Google Shape;5190;p56"/>
                    <p:cNvSpPr/>
                    <p:nvPr/>
                  </p:nvSpPr>
                  <p:spPr>
                    <a:xfrm>
                      <a:off x="3282248" y="2885915"/>
                      <a:ext cx="208822" cy="52062"/>
                    </a:xfrm>
                    <a:custGeom>
                      <a:rect b="b" l="l" r="r" t="t"/>
                      <a:pathLst>
                        <a:path extrusionOk="0" h="1176" w="4717">
                          <a:moveTo>
                            <a:pt x="4493" y="0"/>
                          </a:moveTo>
                          <a:lnTo>
                            <a:pt x="4311" y="182"/>
                          </a:lnTo>
                          <a:cubicBezTo>
                            <a:pt x="3729" y="599"/>
                            <a:pt x="3056" y="834"/>
                            <a:pt x="2374" y="834"/>
                          </a:cubicBezTo>
                          <a:cubicBezTo>
                            <a:pt x="2301" y="834"/>
                            <a:pt x="2228" y="831"/>
                            <a:pt x="2156" y="826"/>
                          </a:cubicBezTo>
                          <a:lnTo>
                            <a:pt x="57" y="700"/>
                          </a:lnTo>
                          <a:lnTo>
                            <a:pt x="1" y="994"/>
                          </a:lnTo>
                          <a:lnTo>
                            <a:pt x="2156" y="1176"/>
                          </a:lnTo>
                          <a:lnTo>
                            <a:pt x="2324" y="1176"/>
                          </a:lnTo>
                          <a:cubicBezTo>
                            <a:pt x="3149" y="1176"/>
                            <a:pt x="3905" y="882"/>
                            <a:pt x="4493" y="420"/>
                          </a:cubicBezTo>
                          <a:lnTo>
                            <a:pt x="4716" y="294"/>
                          </a:lnTo>
                          <a:lnTo>
                            <a:pt x="4493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191" name="Google Shape;5191;p56"/>
                    <p:cNvSpPr/>
                    <p:nvPr/>
                  </p:nvSpPr>
                  <p:spPr>
                    <a:xfrm>
                      <a:off x="3462516" y="3436014"/>
                      <a:ext cx="240430" cy="66936"/>
                    </a:xfrm>
                    <a:custGeom>
                      <a:rect b="b" l="l" r="r" t="t"/>
                      <a:pathLst>
                        <a:path extrusionOk="0" h="1512" w="5431">
                          <a:moveTo>
                            <a:pt x="5024" y="0"/>
                          </a:moveTo>
                          <a:cubicBezTo>
                            <a:pt x="4459" y="664"/>
                            <a:pt x="3668" y="1014"/>
                            <a:pt x="2858" y="1014"/>
                          </a:cubicBezTo>
                          <a:cubicBezTo>
                            <a:pt x="2745" y="1014"/>
                            <a:pt x="2632" y="1007"/>
                            <a:pt x="2520" y="994"/>
                          </a:cubicBezTo>
                          <a:lnTo>
                            <a:pt x="71" y="700"/>
                          </a:lnTo>
                          <a:lnTo>
                            <a:pt x="1" y="1162"/>
                          </a:lnTo>
                          <a:lnTo>
                            <a:pt x="2450" y="1456"/>
                          </a:lnTo>
                          <a:cubicBezTo>
                            <a:pt x="2576" y="1512"/>
                            <a:pt x="2687" y="1512"/>
                            <a:pt x="2799" y="1512"/>
                          </a:cubicBezTo>
                          <a:cubicBezTo>
                            <a:pt x="3793" y="1512"/>
                            <a:pt x="4730" y="1050"/>
                            <a:pt x="5430" y="350"/>
                          </a:cubicBezTo>
                          <a:lnTo>
                            <a:pt x="5024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5192" name="Google Shape;5192;p56"/>
                <p:cNvSpPr/>
                <p:nvPr/>
              </p:nvSpPr>
              <p:spPr>
                <a:xfrm>
                  <a:off x="2874035" y="3265663"/>
                  <a:ext cx="26031" cy="69415"/>
                </a:xfrm>
                <a:custGeom>
                  <a:rect b="b" l="l" r="r" t="t"/>
                  <a:pathLst>
                    <a:path extrusionOk="0" h="1568" w="588">
                      <a:moveTo>
                        <a:pt x="350" y="0"/>
                      </a:moveTo>
                      <a:cubicBezTo>
                        <a:pt x="294" y="462"/>
                        <a:pt x="182" y="994"/>
                        <a:pt x="0" y="1511"/>
                      </a:cubicBezTo>
                      <a:cubicBezTo>
                        <a:pt x="70" y="1567"/>
                        <a:pt x="182" y="1567"/>
                        <a:pt x="238" y="1567"/>
                      </a:cubicBezTo>
                      <a:cubicBezTo>
                        <a:pt x="420" y="994"/>
                        <a:pt x="532" y="462"/>
                        <a:pt x="5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6" name="Shape 5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ge3image54741648" id="5197" name="Google Shape;519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9725" y="3192125"/>
            <a:ext cx="4144550" cy="176770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age3image54748304" id="5198" name="Google Shape;5198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5050" y="684575"/>
            <a:ext cx="4144550" cy="222839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age4image54649584" id="5199" name="Google Shape;519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425" y="729963"/>
            <a:ext cx="4144550" cy="21376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5200" name="Google Shape;5200;p57"/>
          <p:cNvGrpSpPr/>
          <p:nvPr/>
        </p:nvGrpSpPr>
        <p:grpSpPr>
          <a:xfrm flipH="1" rot="-3090444">
            <a:off x="15964" y="3262071"/>
            <a:ext cx="2039392" cy="2108005"/>
            <a:chOff x="2634268" y="2146739"/>
            <a:chExt cx="1427353" cy="1665969"/>
          </a:xfrm>
        </p:grpSpPr>
        <p:grpSp>
          <p:nvGrpSpPr>
            <p:cNvPr id="5201" name="Google Shape;5201;p57"/>
            <p:cNvGrpSpPr/>
            <p:nvPr/>
          </p:nvGrpSpPr>
          <p:grpSpPr>
            <a:xfrm>
              <a:off x="2688189" y="2146739"/>
              <a:ext cx="714341" cy="813417"/>
              <a:chOff x="2688189" y="2146739"/>
              <a:chExt cx="714341" cy="813417"/>
            </a:xfrm>
          </p:grpSpPr>
          <p:grpSp>
            <p:nvGrpSpPr>
              <p:cNvPr id="5202" name="Google Shape;5202;p57"/>
              <p:cNvGrpSpPr/>
              <p:nvPr/>
            </p:nvGrpSpPr>
            <p:grpSpPr>
              <a:xfrm>
                <a:off x="2688189" y="2146739"/>
                <a:ext cx="714341" cy="567674"/>
                <a:chOff x="2688189" y="2146739"/>
                <a:chExt cx="714341" cy="567674"/>
              </a:xfrm>
            </p:grpSpPr>
            <p:sp>
              <p:nvSpPr>
                <p:cNvPr id="5203" name="Google Shape;5203;p57"/>
                <p:cNvSpPr/>
                <p:nvPr/>
              </p:nvSpPr>
              <p:spPr>
                <a:xfrm>
                  <a:off x="2688189" y="2146739"/>
                  <a:ext cx="324942" cy="251896"/>
                </a:xfrm>
                <a:custGeom>
                  <a:rect b="b" l="l" r="r" t="t"/>
                  <a:pathLst>
                    <a:path extrusionOk="0" h="5690" w="7340">
                      <a:moveTo>
                        <a:pt x="2984" y="1"/>
                      </a:moveTo>
                      <a:cubicBezTo>
                        <a:pt x="2473" y="1"/>
                        <a:pt x="2003" y="181"/>
                        <a:pt x="1637" y="605"/>
                      </a:cubicBezTo>
                      <a:cubicBezTo>
                        <a:pt x="0" y="2480"/>
                        <a:pt x="3275" y="5628"/>
                        <a:pt x="5136" y="5684"/>
                      </a:cubicBezTo>
                      <a:cubicBezTo>
                        <a:pt x="5201" y="5688"/>
                        <a:pt x="5264" y="5690"/>
                        <a:pt x="5325" y="5690"/>
                      </a:cubicBezTo>
                      <a:cubicBezTo>
                        <a:pt x="7189" y="5690"/>
                        <a:pt x="7339" y="4081"/>
                        <a:pt x="7123" y="3404"/>
                      </a:cubicBezTo>
                      <a:cubicBezTo>
                        <a:pt x="6592" y="1770"/>
                        <a:pt x="4583" y="1"/>
                        <a:pt x="29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4" name="Google Shape;5204;p57"/>
                <p:cNvSpPr/>
                <p:nvPr/>
              </p:nvSpPr>
              <p:spPr>
                <a:xfrm>
                  <a:off x="3178789" y="2224876"/>
                  <a:ext cx="223741" cy="229894"/>
                </a:xfrm>
                <a:custGeom>
                  <a:rect b="b" l="l" r="r" t="t"/>
                  <a:pathLst>
                    <a:path extrusionOk="0" h="5193" w="5054">
                      <a:moveTo>
                        <a:pt x="2382" y="1"/>
                      </a:moveTo>
                      <a:cubicBezTo>
                        <a:pt x="2193" y="1"/>
                        <a:pt x="2000" y="40"/>
                        <a:pt x="1806" y="127"/>
                      </a:cubicBezTo>
                      <a:cubicBezTo>
                        <a:pt x="1" y="939"/>
                        <a:pt x="1344" y="4269"/>
                        <a:pt x="2688" y="4969"/>
                      </a:cubicBezTo>
                      <a:cubicBezTo>
                        <a:pt x="3016" y="5127"/>
                        <a:pt x="3303" y="5193"/>
                        <a:pt x="3552" y="5193"/>
                      </a:cubicBezTo>
                      <a:cubicBezTo>
                        <a:pt x="4404" y="5193"/>
                        <a:pt x="4799" y="4418"/>
                        <a:pt x="4842" y="3919"/>
                      </a:cubicBezTo>
                      <a:cubicBezTo>
                        <a:pt x="5053" y="2371"/>
                        <a:pt x="3838" y="1"/>
                        <a:pt x="2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5" name="Google Shape;5205;p57"/>
                <p:cNvSpPr/>
                <p:nvPr/>
              </p:nvSpPr>
              <p:spPr>
                <a:xfrm>
                  <a:off x="2813163" y="2574609"/>
                  <a:ext cx="241803" cy="139805"/>
                </a:xfrm>
                <a:custGeom>
                  <a:rect b="b" l="l" r="r" t="t"/>
                  <a:pathLst>
                    <a:path extrusionOk="0" h="3158" w="5462">
                      <a:moveTo>
                        <a:pt x="2122" y="1"/>
                      </a:moveTo>
                      <a:cubicBezTo>
                        <a:pt x="1232" y="1"/>
                        <a:pt x="445" y="336"/>
                        <a:pt x="270" y="1155"/>
                      </a:cubicBezTo>
                      <a:cubicBezTo>
                        <a:pt x="1" y="2446"/>
                        <a:pt x="1798" y="3157"/>
                        <a:pt x="3147" y="3157"/>
                      </a:cubicBezTo>
                      <a:cubicBezTo>
                        <a:pt x="3553" y="3157"/>
                        <a:pt x="3918" y="3093"/>
                        <a:pt x="4174" y="2960"/>
                      </a:cubicBezTo>
                      <a:cubicBezTo>
                        <a:pt x="5461" y="2260"/>
                        <a:pt x="4943" y="1211"/>
                        <a:pt x="4594" y="861"/>
                      </a:cubicBezTo>
                      <a:cubicBezTo>
                        <a:pt x="4006" y="336"/>
                        <a:pt x="3012" y="1"/>
                        <a:pt x="21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206" name="Google Shape;5206;p57"/>
              <p:cNvSpPr/>
              <p:nvPr/>
            </p:nvSpPr>
            <p:spPr>
              <a:xfrm>
                <a:off x="3092507" y="2863338"/>
                <a:ext cx="168713" cy="96818"/>
              </a:xfrm>
              <a:custGeom>
                <a:rect b="b" l="l" r="r" t="t"/>
                <a:pathLst>
                  <a:path extrusionOk="0" h="2187" w="3811">
                    <a:moveTo>
                      <a:pt x="1544" y="1"/>
                    </a:moveTo>
                    <a:cubicBezTo>
                      <a:pt x="817" y="1"/>
                      <a:pt x="151" y="273"/>
                      <a:pt x="89" y="930"/>
                    </a:cubicBezTo>
                    <a:cubicBezTo>
                      <a:pt x="0" y="1787"/>
                      <a:pt x="1077" y="2187"/>
                      <a:pt x="2005" y="2187"/>
                    </a:cubicBezTo>
                    <a:cubicBezTo>
                      <a:pt x="2395" y="2187"/>
                      <a:pt x="2759" y="2116"/>
                      <a:pt x="2999" y="1979"/>
                    </a:cubicBezTo>
                    <a:cubicBezTo>
                      <a:pt x="3811" y="1392"/>
                      <a:pt x="3405" y="692"/>
                      <a:pt x="3111" y="454"/>
                    </a:cubicBezTo>
                    <a:cubicBezTo>
                      <a:pt x="2729" y="170"/>
                      <a:pt x="2117" y="1"/>
                      <a:pt x="1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07" name="Google Shape;5207;p57"/>
            <p:cNvSpPr/>
            <p:nvPr/>
          </p:nvSpPr>
          <p:spPr>
            <a:xfrm>
              <a:off x="2765617" y="3133916"/>
              <a:ext cx="718015" cy="677641"/>
            </a:xfrm>
            <a:custGeom>
              <a:rect b="b" l="l" r="r" t="t"/>
              <a:pathLst>
                <a:path extrusionOk="0" h="15307" w="16219">
                  <a:moveTo>
                    <a:pt x="7884" y="0"/>
                  </a:moveTo>
                  <a:cubicBezTo>
                    <a:pt x="4297" y="0"/>
                    <a:pt x="1444" y="2670"/>
                    <a:pt x="770" y="6362"/>
                  </a:cubicBezTo>
                  <a:cubicBezTo>
                    <a:pt x="0" y="10490"/>
                    <a:pt x="2225" y="14409"/>
                    <a:pt x="6423" y="15164"/>
                  </a:cubicBezTo>
                  <a:cubicBezTo>
                    <a:pt x="6926" y="15260"/>
                    <a:pt x="7426" y="15307"/>
                    <a:pt x="7918" y="15307"/>
                  </a:cubicBezTo>
                  <a:cubicBezTo>
                    <a:pt x="11582" y="15307"/>
                    <a:pt x="14784" y="12737"/>
                    <a:pt x="15463" y="9035"/>
                  </a:cubicBezTo>
                  <a:cubicBezTo>
                    <a:pt x="16219" y="4893"/>
                    <a:pt x="13420" y="877"/>
                    <a:pt x="9222" y="121"/>
                  </a:cubicBezTo>
                  <a:cubicBezTo>
                    <a:pt x="8767" y="39"/>
                    <a:pt x="8320" y="0"/>
                    <a:pt x="7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08" name="Google Shape;5208;p57"/>
            <p:cNvGrpSpPr/>
            <p:nvPr/>
          </p:nvGrpSpPr>
          <p:grpSpPr>
            <a:xfrm>
              <a:off x="3354099" y="3276155"/>
              <a:ext cx="77517" cy="325296"/>
              <a:chOff x="3354099" y="3276155"/>
              <a:chExt cx="77517" cy="325296"/>
            </a:xfrm>
          </p:grpSpPr>
          <p:sp>
            <p:nvSpPr>
              <p:cNvPr id="5209" name="Google Shape;5209;p57"/>
              <p:cNvSpPr/>
              <p:nvPr/>
            </p:nvSpPr>
            <p:spPr>
              <a:xfrm>
                <a:off x="3403681" y="3551825"/>
                <a:ext cx="20497" cy="49627"/>
              </a:xfrm>
              <a:custGeom>
                <a:rect b="b" l="l" r="r" t="t"/>
                <a:pathLst>
                  <a:path extrusionOk="0" h="1121" w="463">
                    <a:moveTo>
                      <a:pt x="350" y="1"/>
                    </a:moveTo>
                    <a:cubicBezTo>
                      <a:pt x="280" y="1"/>
                      <a:pt x="280" y="71"/>
                      <a:pt x="224" y="71"/>
                    </a:cubicBezTo>
                    <a:cubicBezTo>
                      <a:pt x="168" y="351"/>
                      <a:pt x="112" y="645"/>
                      <a:pt x="0" y="995"/>
                    </a:cubicBezTo>
                    <a:cubicBezTo>
                      <a:pt x="0" y="995"/>
                      <a:pt x="0" y="1050"/>
                      <a:pt x="56" y="1120"/>
                    </a:cubicBezTo>
                    <a:lnTo>
                      <a:pt x="112" y="1120"/>
                    </a:lnTo>
                    <a:lnTo>
                      <a:pt x="168" y="1050"/>
                    </a:lnTo>
                    <a:cubicBezTo>
                      <a:pt x="280" y="701"/>
                      <a:pt x="406" y="421"/>
                      <a:pt x="462" y="127"/>
                    </a:cubicBezTo>
                    <a:cubicBezTo>
                      <a:pt x="462" y="71"/>
                      <a:pt x="406" y="1"/>
                      <a:pt x="3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0" name="Google Shape;5210;p57"/>
              <p:cNvSpPr/>
              <p:nvPr/>
            </p:nvSpPr>
            <p:spPr>
              <a:xfrm>
                <a:off x="3421655" y="3474396"/>
                <a:ext cx="9961" cy="52106"/>
              </a:xfrm>
              <a:custGeom>
                <a:rect b="b" l="l" r="r" t="t"/>
                <a:pathLst>
                  <a:path extrusionOk="0" h="1177" w="225">
                    <a:moveTo>
                      <a:pt x="168" y="1"/>
                    </a:moveTo>
                    <a:cubicBezTo>
                      <a:pt x="112" y="1"/>
                      <a:pt x="56" y="71"/>
                      <a:pt x="56" y="127"/>
                    </a:cubicBezTo>
                    <a:cubicBezTo>
                      <a:pt x="56" y="421"/>
                      <a:pt x="0" y="770"/>
                      <a:pt x="0" y="1050"/>
                    </a:cubicBezTo>
                    <a:cubicBezTo>
                      <a:pt x="0" y="1120"/>
                      <a:pt x="0" y="1176"/>
                      <a:pt x="56" y="1176"/>
                    </a:cubicBezTo>
                    <a:cubicBezTo>
                      <a:pt x="112" y="1176"/>
                      <a:pt x="168" y="1176"/>
                      <a:pt x="168" y="1120"/>
                    </a:cubicBezTo>
                    <a:cubicBezTo>
                      <a:pt x="224" y="770"/>
                      <a:pt x="224" y="421"/>
                      <a:pt x="224" y="127"/>
                    </a:cubicBezTo>
                    <a:cubicBezTo>
                      <a:pt x="224" y="71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1" name="Google Shape;5211;p57"/>
              <p:cNvSpPr/>
              <p:nvPr/>
            </p:nvSpPr>
            <p:spPr>
              <a:xfrm>
                <a:off x="3354099" y="3276155"/>
                <a:ext cx="75038" cy="154945"/>
              </a:xfrm>
              <a:custGeom>
                <a:rect b="b" l="l" r="r" t="t"/>
                <a:pathLst>
                  <a:path extrusionOk="0" h="3500" w="1695">
                    <a:moveTo>
                      <a:pt x="127" y="1"/>
                    </a:moveTo>
                    <a:lnTo>
                      <a:pt x="71" y="57"/>
                    </a:lnTo>
                    <a:cubicBezTo>
                      <a:pt x="1" y="113"/>
                      <a:pt x="1" y="169"/>
                      <a:pt x="71" y="169"/>
                    </a:cubicBezTo>
                    <a:cubicBezTo>
                      <a:pt x="71" y="225"/>
                      <a:pt x="1176" y="1400"/>
                      <a:pt x="1470" y="3429"/>
                    </a:cubicBezTo>
                    <a:cubicBezTo>
                      <a:pt x="1526" y="3429"/>
                      <a:pt x="1526" y="3499"/>
                      <a:pt x="1582" y="3499"/>
                    </a:cubicBezTo>
                    <a:cubicBezTo>
                      <a:pt x="1638" y="3499"/>
                      <a:pt x="1694" y="3429"/>
                      <a:pt x="1694" y="3373"/>
                    </a:cubicBezTo>
                    <a:cubicBezTo>
                      <a:pt x="1344" y="1274"/>
                      <a:pt x="239" y="113"/>
                      <a:pt x="183" y="57"/>
                    </a:cubicBezTo>
                    <a:cubicBezTo>
                      <a:pt x="183" y="57"/>
                      <a:pt x="183" y="1"/>
                      <a:pt x="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12" name="Google Shape;5212;p57"/>
            <p:cNvSpPr/>
            <p:nvPr/>
          </p:nvSpPr>
          <p:spPr>
            <a:xfrm>
              <a:off x="2768716" y="3224138"/>
              <a:ext cx="606499" cy="588570"/>
            </a:xfrm>
            <a:custGeom>
              <a:rect b="b" l="l" r="r" t="t"/>
              <a:pathLst>
                <a:path extrusionOk="0" h="13295" w="13700">
                  <a:moveTo>
                    <a:pt x="11195" y="2449"/>
                  </a:moveTo>
                  <a:cubicBezTo>
                    <a:pt x="11195" y="2449"/>
                    <a:pt x="11251" y="2505"/>
                    <a:pt x="11251" y="2575"/>
                  </a:cubicBezTo>
                  <a:cubicBezTo>
                    <a:pt x="11251" y="2631"/>
                    <a:pt x="11195" y="2631"/>
                    <a:pt x="11195" y="2631"/>
                  </a:cubicBezTo>
                  <a:cubicBezTo>
                    <a:pt x="11125" y="2631"/>
                    <a:pt x="11069" y="2575"/>
                    <a:pt x="11069" y="2505"/>
                  </a:cubicBezTo>
                  <a:cubicBezTo>
                    <a:pt x="11069" y="2449"/>
                    <a:pt x="11125" y="2449"/>
                    <a:pt x="11195" y="2449"/>
                  </a:cubicBezTo>
                  <a:close/>
                  <a:moveTo>
                    <a:pt x="4366" y="3093"/>
                  </a:moveTo>
                  <a:cubicBezTo>
                    <a:pt x="4366" y="3093"/>
                    <a:pt x="4422" y="3149"/>
                    <a:pt x="4422" y="3205"/>
                  </a:cubicBezTo>
                  <a:lnTo>
                    <a:pt x="4366" y="3275"/>
                  </a:lnTo>
                  <a:cubicBezTo>
                    <a:pt x="4310" y="3275"/>
                    <a:pt x="4254" y="3205"/>
                    <a:pt x="4254" y="3149"/>
                  </a:cubicBezTo>
                  <a:cubicBezTo>
                    <a:pt x="4254" y="3093"/>
                    <a:pt x="4310" y="3093"/>
                    <a:pt x="4366" y="3093"/>
                  </a:cubicBezTo>
                  <a:close/>
                  <a:moveTo>
                    <a:pt x="9376" y="3093"/>
                  </a:moveTo>
                  <a:cubicBezTo>
                    <a:pt x="9446" y="3093"/>
                    <a:pt x="9502" y="3149"/>
                    <a:pt x="9502" y="3205"/>
                  </a:cubicBezTo>
                  <a:cubicBezTo>
                    <a:pt x="9446" y="3275"/>
                    <a:pt x="9446" y="3275"/>
                    <a:pt x="9376" y="3275"/>
                  </a:cubicBezTo>
                  <a:cubicBezTo>
                    <a:pt x="9320" y="3275"/>
                    <a:pt x="9320" y="3275"/>
                    <a:pt x="9320" y="3205"/>
                  </a:cubicBezTo>
                  <a:cubicBezTo>
                    <a:pt x="9320" y="3149"/>
                    <a:pt x="9320" y="3093"/>
                    <a:pt x="9376" y="3093"/>
                  </a:cubicBezTo>
                  <a:close/>
                  <a:moveTo>
                    <a:pt x="7753" y="3737"/>
                  </a:moveTo>
                  <a:cubicBezTo>
                    <a:pt x="7809" y="3737"/>
                    <a:pt x="7864" y="3793"/>
                    <a:pt x="7809" y="3849"/>
                  </a:cubicBezTo>
                  <a:cubicBezTo>
                    <a:pt x="7809" y="3849"/>
                    <a:pt x="7809" y="3905"/>
                    <a:pt x="7753" y="3905"/>
                  </a:cubicBezTo>
                  <a:cubicBezTo>
                    <a:pt x="7697" y="3905"/>
                    <a:pt x="7627" y="3849"/>
                    <a:pt x="7697" y="3793"/>
                  </a:cubicBezTo>
                  <a:cubicBezTo>
                    <a:pt x="7697" y="3737"/>
                    <a:pt x="7697" y="3737"/>
                    <a:pt x="7753" y="3737"/>
                  </a:cubicBezTo>
                  <a:close/>
                  <a:moveTo>
                    <a:pt x="2673" y="3737"/>
                  </a:moveTo>
                  <a:cubicBezTo>
                    <a:pt x="2855" y="3737"/>
                    <a:pt x="2967" y="3849"/>
                    <a:pt x="2911" y="4031"/>
                  </a:cubicBezTo>
                  <a:cubicBezTo>
                    <a:pt x="2855" y="4087"/>
                    <a:pt x="2799" y="4087"/>
                    <a:pt x="2729" y="4087"/>
                  </a:cubicBezTo>
                  <a:cubicBezTo>
                    <a:pt x="2617" y="4087"/>
                    <a:pt x="2449" y="3975"/>
                    <a:pt x="2561" y="3793"/>
                  </a:cubicBezTo>
                  <a:cubicBezTo>
                    <a:pt x="2561" y="3737"/>
                    <a:pt x="2617" y="3737"/>
                    <a:pt x="2673" y="3737"/>
                  </a:cubicBezTo>
                  <a:close/>
                  <a:moveTo>
                    <a:pt x="1567" y="4380"/>
                  </a:moveTo>
                  <a:cubicBezTo>
                    <a:pt x="1749" y="4380"/>
                    <a:pt x="1861" y="4674"/>
                    <a:pt x="1805" y="4954"/>
                  </a:cubicBezTo>
                  <a:cubicBezTo>
                    <a:pt x="1749" y="5248"/>
                    <a:pt x="1567" y="5430"/>
                    <a:pt x="1400" y="5430"/>
                  </a:cubicBezTo>
                  <a:cubicBezTo>
                    <a:pt x="1218" y="5430"/>
                    <a:pt x="1162" y="5136"/>
                    <a:pt x="1218" y="4842"/>
                  </a:cubicBezTo>
                  <a:cubicBezTo>
                    <a:pt x="1274" y="4548"/>
                    <a:pt x="1400" y="4380"/>
                    <a:pt x="1567" y="4380"/>
                  </a:cubicBezTo>
                  <a:close/>
                  <a:moveTo>
                    <a:pt x="2561" y="5948"/>
                  </a:moveTo>
                  <a:cubicBezTo>
                    <a:pt x="2617" y="5948"/>
                    <a:pt x="2729" y="6004"/>
                    <a:pt x="2673" y="6130"/>
                  </a:cubicBezTo>
                  <a:cubicBezTo>
                    <a:pt x="2673" y="6186"/>
                    <a:pt x="2617" y="6242"/>
                    <a:pt x="2561" y="6242"/>
                  </a:cubicBezTo>
                  <a:cubicBezTo>
                    <a:pt x="2505" y="6242"/>
                    <a:pt x="2379" y="6186"/>
                    <a:pt x="2449" y="6074"/>
                  </a:cubicBezTo>
                  <a:cubicBezTo>
                    <a:pt x="2449" y="6004"/>
                    <a:pt x="2505" y="5948"/>
                    <a:pt x="2561" y="5948"/>
                  </a:cubicBezTo>
                  <a:close/>
                  <a:moveTo>
                    <a:pt x="1456" y="6885"/>
                  </a:moveTo>
                  <a:cubicBezTo>
                    <a:pt x="1512" y="6885"/>
                    <a:pt x="1567" y="6941"/>
                    <a:pt x="1567" y="6997"/>
                  </a:cubicBezTo>
                  <a:cubicBezTo>
                    <a:pt x="1567" y="7053"/>
                    <a:pt x="1512" y="7053"/>
                    <a:pt x="1456" y="7053"/>
                  </a:cubicBezTo>
                  <a:cubicBezTo>
                    <a:pt x="1456" y="7053"/>
                    <a:pt x="1400" y="7053"/>
                    <a:pt x="1400" y="6997"/>
                  </a:cubicBezTo>
                  <a:cubicBezTo>
                    <a:pt x="1400" y="6941"/>
                    <a:pt x="1456" y="6885"/>
                    <a:pt x="1456" y="6885"/>
                  </a:cubicBezTo>
                  <a:close/>
                  <a:moveTo>
                    <a:pt x="2505" y="7697"/>
                  </a:moveTo>
                  <a:cubicBezTo>
                    <a:pt x="2617" y="7697"/>
                    <a:pt x="2673" y="7823"/>
                    <a:pt x="2673" y="7935"/>
                  </a:cubicBezTo>
                  <a:cubicBezTo>
                    <a:pt x="2617" y="7935"/>
                    <a:pt x="2561" y="7991"/>
                    <a:pt x="2561" y="7991"/>
                  </a:cubicBezTo>
                  <a:cubicBezTo>
                    <a:pt x="2449" y="7991"/>
                    <a:pt x="2323" y="7879"/>
                    <a:pt x="2379" y="7753"/>
                  </a:cubicBezTo>
                  <a:cubicBezTo>
                    <a:pt x="2449" y="7753"/>
                    <a:pt x="2505" y="7697"/>
                    <a:pt x="2505" y="7697"/>
                  </a:cubicBezTo>
                  <a:close/>
                  <a:moveTo>
                    <a:pt x="3848" y="8872"/>
                  </a:moveTo>
                  <a:cubicBezTo>
                    <a:pt x="3904" y="8872"/>
                    <a:pt x="4016" y="8928"/>
                    <a:pt x="3960" y="9040"/>
                  </a:cubicBezTo>
                  <a:cubicBezTo>
                    <a:pt x="3904" y="9096"/>
                    <a:pt x="3904" y="9096"/>
                    <a:pt x="3848" y="9096"/>
                  </a:cubicBezTo>
                  <a:cubicBezTo>
                    <a:pt x="3722" y="9096"/>
                    <a:pt x="3666" y="9040"/>
                    <a:pt x="3722" y="8928"/>
                  </a:cubicBezTo>
                  <a:cubicBezTo>
                    <a:pt x="3722" y="8872"/>
                    <a:pt x="3778" y="8872"/>
                    <a:pt x="3848" y="8872"/>
                  </a:cubicBezTo>
                  <a:close/>
                  <a:moveTo>
                    <a:pt x="2505" y="9446"/>
                  </a:moveTo>
                  <a:cubicBezTo>
                    <a:pt x="2673" y="9446"/>
                    <a:pt x="2799" y="9572"/>
                    <a:pt x="2729" y="9684"/>
                  </a:cubicBezTo>
                  <a:cubicBezTo>
                    <a:pt x="2673" y="9796"/>
                    <a:pt x="2617" y="9796"/>
                    <a:pt x="2561" y="9796"/>
                  </a:cubicBezTo>
                  <a:cubicBezTo>
                    <a:pt x="2379" y="9796"/>
                    <a:pt x="2267" y="9684"/>
                    <a:pt x="2323" y="9502"/>
                  </a:cubicBezTo>
                  <a:cubicBezTo>
                    <a:pt x="2379" y="9446"/>
                    <a:pt x="2449" y="9446"/>
                    <a:pt x="2505" y="9446"/>
                  </a:cubicBezTo>
                  <a:close/>
                  <a:moveTo>
                    <a:pt x="4310" y="10034"/>
                  </a:moveTo>
                  <a:cubicBezTo>
                    <a:pt x="4422" y="10034"/>
                    <a:pt x="4548" y="10090"/>
                    <a:pt x="4478" y="10272"/>
                  </a:cubicBezTo>
                  <a:cubicBezTo>
                    <a:pt x="4478" y="10384"/>
                    <a:pt x="4366" y="10440"/>
                    <a:pt x="4310" y="10440"/>
                  </a:cubicBezTo>
                  <a:cubicBezTo>
                    <a:pt x="4198" y="10440"/>
                    <a:pt x="4072" y="10328"/>
                    <a:pt x="4072" y="10202"/>
                  </a:cubicBezTo>
                  <a:cubicBezTo>
                    <a:pt x="4128" y="10090"/>
                    <a:pt x="4198" y="10034"/>
                    <a:pt x="4310" y="10034"/>
                  </a:cubicBezTo>
                  <a:close/>
                  <a:moveTo>
                    <a:pt x="3373" y="10845"/>
                  </a:moveTo>
                  <a:cubicBezTo>
                    <a:pt x="3429" y="10845"/>
                    <a:pt x="3555" y="10901"/>
                    <a:pt x="3499" y="10971"/>
                  </a:cubicBezTo>
                  <a:cubicBezTo>
                    <a:pt x="3499" y="11083"/>
                    <a:pt x="3429" y="11083"/>
                    <a:pt x="3373" y="11083"/>
                  </a:cubicBezTo>
                  <a:cubicBezTo>
                    <a:pt x="3317" y="11083"/>
                    <a:pt x="3261" y="11027"/>
                    <a:pt x="3261" y="10901"/>
                  </a:cubicBezTo>
                  <a:cubicBezTo>
                    <a:pt x="3261" y="10845"/>
                    <a:pt x="3317" y="10845"/>
                    <a:pt x="3373" y="10845"/>
                  </a:cubicBezTo>
                  <a:close/>
                  <a:moveTo>
                    <a:pt x="4898" y="11489"/>
                  </a:moveTo>
                  <a:cubicBezTo>
                    <a:pt x="4954" y="11489"/>
                    <a:pt x="5010" y="11545"/>
                    <a:pt x="5010" y="11671"/>
                  </a:cubicBezTo>
                  <a:cubicBezTo>
                    <a:pt x="5010" y="11727"/>
                    <a:pt x="4954" y="11783"/>
                    <a:pt x="4898" y="11783"/>
                  </a:cubicBezTo>
                  <a:cubicBezTo>
                    <a:pt x="4828" y="11783"/>
                    <a:pt x="4716" y="11727"/>
                    <a:pt x="4772" y="11601"/>
                  </a:cubicBezTo>
                  <a:cubicBezTo>
                    <a:pt x="4772" y="11545"/>
                    <a:pt x="4828" y="11489"/>
                    <a:pt x="4898" y="11489"/>
                  </a:cubicBezTo>
                  <a:close/>
                  <a:moveTo>
                    <a:pt x="6297" y="11545"/>
                  </a:moveTo>
                  <a:cubicBezTo>
                    <a:pt x="6409" y="11545"/>
                    <a:pt x="6521" y="11601"/>
                    <a:pt x="6465" y="11783"/>
                  </a:cubicBezTo>
                  <a:cubicBezTo>
                    <a:pt x="6465" y="11895"/>
                    <a:pt x="6353" y="11951"/>
                    <a:pt x="6297" y="11951"/>
                  </a:cubicBezTo>
                  <a:cubicBezTo>
                    <a:pt x="6171" y="11951"/>
                    <a:pt x="6059" y="11839"/>
                    <a:pt x="6059" y="11727"/>
                  </a:cubicBezTo>
                  <a:cubicBezTo>
                    <a:pt x="6115" y="11601"/>
                    <a:pt x="6171" y="11545"/>
                    <a:pt x="6297" y="11545"/>
                  </a:cubicBezTo>
                  <a:close/>
                  <a:moveTo>
                    <a:pt x="5360" y="12483"/>
                  </a:moveTo>
                  <a:cubicBezTo>
                    <a:pt x="5416" y="12483"/>
                    <a:pt x="5472" y="12539"/>
                    <a:pt x="5472" y="12595"/>
                  </a:cubicBezTo>
                  <a:cubicBezTo>
                    <a:pt x="5472" y="12650"/>
                    <a:pt x="5416" y="12650"/>
                    <a:pt x="5416" y="12650"/>
                  </a:cubicBezTo>
                  <a:cubicBezTo>
                    <a:pt x="5360" y="12650"/>
                    <a:pt x="5304" y="12595"/>
                    <a:pt x="5304" y="12539"/>
                  </a:cubicBezTo>
                  <a:lnTo>
                    <a:pt x="5360" y="12483"/>
                  </a:lnTo>
                  <a:close/>
                  <a:moveTo>
                    <a:pt x="6815" y="12595"/>
                  </a:moveTo>
                  <a:cubicBezTo>
                    <a:pt x="6927" y="12595"/>
                    <a:pt x="6997" y="12650"/>
                    <a:pt x="6997" y="12776"/>
                  </a:cubicBezTo>
                  <a:cubicBezTo>
                    <a:pt x="6997" y="12832"/>
                    <a:pt x="6927" y="12832"/>
                    <a:pt x="6871" y="12832"/>
                  </a:cubicBezTo>
                  <a:cubicBezTo>
                    <a:pt x="6759" y="12832"/>
                    <a:pt x="6703" y="12776"/>
                    <a:pt x="6703" y="12720"/>
                  </a:cubicBezTo>
                  <a:cubicBezTo>
                    <a:pt x="6703" y="12650"/>
                    <a:pt x="6759" y="12595"/>
                    <a:pt x="6815" y="12595"/>
                  </a:cubicBezTo>
                  <a:close/>
                  <a:moveTo>
                    <a:pt x="8158" y="12539"/>
                  </a:moveTo>
                  <a:cubicBezTo>
                    <a:pt x="8270" y="12539"/>
                    <a:pt x="8396" y="12650"/>
                    <a:pt x="8326" y="12776"/>
                  </a:cubicBezTo>
                  <a:cubicBezTo>
                    <a:pt x="8326" y="12888"/>
                    <a:pt x="8214" y="12944"/>
                    <a:pt x="8158" y="12944"/>
                  </a:cubicBezTo>
                  <a:cubicBezTo>
                    <a:pt x="8046" y="12944"/>
                    <a:pt x="7920" y="12832"/>
                    <a:pt x="7920" y="12720"/>
                  </a:cubicBezTo>
                  <a:cubicBezTo>
                    <a:pt x="7976" y="12595"/>
                    <a:pt x="8046" y="12539"/>
                    <a:pt x="8158" y="12539"/>
                  </a:cubicBezTo>
                  <a:close/>
                  <a:moveTo>
                    <a:pt x="13056" y="1"/>
                  </a:moveTo>
                  <a:cubicBezTo>
                    <a:pt x="12874" y="126"/>
                    <a:pt x="12762" y="238"/>
                    <a:pt x="12650" y="350"/>
                  </a:cubicBezTo>
                  <a:cubicBezTo>
                    <a:pt x="12594" y="406"/>
                    <a:pt x="12594" y="406"/>
                    <a:pt x="12524" y="406"/>
                  </a:cubicBezTo>
                  <a:cubicBezTo>
                    <a:pt x="11195" y="1456"/>
                    <a:pt x="9152" y="2393"/>
                    <a:pt x="6353" y="2575"/>
                  </a:cubicBezTo>
                  <a:lnTo>
                    <a:pt x="6353" y="2631"/>
                  </a:lnTo>
                  <a:cubicBezTo>
                    <a:pt x="6353" y="2687"/>
                    <a:pt x="6353" y="2687"/>
                    <a:pt x="6297" y="2687"/>
                  </a:cubicBezTo>
                  <a:cubicBezTo>
                    <a:pt x="6227" y="2687"/>
                    <a:pt x="6171" y="2687"/>
                    <a:pt x="6171" y="2631"/>
                  </a:cubicBezTo>
                  <a:lnTo>
                    <a:pt x="5066" y="2631"/>
                  </a:lnTo>
                  <a:cubicBezTo>
                    <a:pt x="4478" y="2631"/>
                    <a:pt x="3848" y="2631"/>
                    <a:pt x="3205" y="2575"/>
                  </a:cubicBezTo>
                  <a:cubicBezTo>
                    <a:pt x="2799" y="2505"/>
                    <a:pt x="2449" y="2505"/>
                    <a:pt x="2155" y="2449"/>
                  </a:cubicBezTo>
                  <a:lnTo>
                    <a:pt x="1917" y="2449"/>
                  </a:lnTo>
                  <a:cubicBezTo>
                    <a:pt x="1679" y="2449"/>
                    <a:pt x="1512" y="2393"/>
                    <a:pt x="1274" y="2393"/>
                  </a:cubicBezTo>
                  <a:cubicBezTo>
                    <a:pt x="1106" y="2743"/>
                    <a:pt x="980" y="3037"/>
                    <a:pt x="924" y="3387"/>
                  </a:cubicBezTo>
                  <a:cubicBezTo>
                    <a:pt x="812" y="3681"/>
                    <a:pt x="756" y="3975"/>
                    <a:pt x="700" y="4324"/>
                  </a:cubicBezTo>
                  <a:cubicBezTo>
                    <a:pt x="0" y="8173"/>
                    <a:pt x="1861" y="11783"/>
                    <a:pt x="5416" y="12888"/>
                  </a:cubicBezTo>
                  <a:cubicBezTo>
                    <a:pt x="5472" y="12944"/>
                    <a:pt x="5472" y="12944"/>
                    <a:pt x="5528" y="12944"/>
                  </a:cubicBezTo>
                  <a:cubicBezTo>
                    <a:pt x="5765" y="13000"/>
                    <a:pt x="6059" y="13070"/>
                    <a:pt x="6353" y="13126"/>
                  </a:cubicBezTo>
                  <a:cubicBezTo>
                    <a:pt x="6409" y="13182"/>
                    <a:pt x="6465" y="13182"/>
                    <a:pt x="6465" y="13182"/>
                  </a:cubicBezTo>
                  <a:lnTo>
                    <a:pt x="6521" y="13182"/>
                  </a:lnTo>
                  <a:cubicBezTo>
                    <a:pt x="6927" y="13238"/>
                    <a:pt x="7403" y="13294"/>
                    <a:pt x="7809" y="13294"/>
                  </a:cubicBezTo>
                  <a:cubicBezTo>
                    <a:pt x="8746" y="13294"/>
                    <a:pt x="9670" y="13126"/>
                    <a:pt x="10495" y="12776"/>
                  </a:cubicBezTo>
                  <a:cubicBezTo>
                    <a:pt x="6227" y="12427"/>
                    <a:pt x="3722" y="9446"/>
                    <a:pt x="3429" y="6242"/>
                  </a:cubicBezTo>
                  <a:cubicBezTo>
                    <a:pt x="3261" y="5024"/>
                    <a:pt x="4254" y="3975"/>
                    <a:pt x="5472" y="3975"/>
                  </a:cubicBezTo>
                  <a:lnTo>
                    <a:pt x="5765" y="3975"/>
                  </a:lnTo>
                  <a:cubicBezTo>
                    <a:pt x="6297" y="4031"/>
                    <a:pt x="6815" y="4087"/>
                    <a:pt x="7347" y="4087"/>
                  </a:cubicBezTo>
                  <a:lnTo>
                    <a:pt x="7920" y="4087"/>
                  </a:lnTo>
                  <a:cubicBezTo>
                    <a:pt x="9502" y="3975"/>
                    <a:pt x="11013" y="3331"/>
                    <a:pt x="12174" y="2337"/>
                  </a:cubicBezTo>
                  <a:cubicBezTo>
                    <a:pt x="12762" y="1876"/>
                    <a:pt x="13294" y="1288"/>
                    <a:pt x="13700" y="644"/>
                  </a:cubicBezTo>
                  <a:cubicBezTo>
                    <a:pt x="13462" y="476"/>
                    <a:pt x="13294" y="238"/>
                    <a:pt x="13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13" name="Google Shape;5213;p57"/>
            <p:cNvGrpSpPr/>
            <p:nvPr/>
          </p:nvGrpSpPr>
          <p:grpSpPr>
            <a:xfrm>
              <a:off x="2820114" y="3332555"/>
              <a:ext cx="555102" cy="475194"/>
              <a:chOff x="2820114" y="3332555"/>
              <a:chExt cx="555102" cy="475194"/>
            </a:xfrm>
          </p:grpSpPr>
          <p:sp>
            <p:nvSpPr>
              <p:cNvPr id="5214" name="Google Shape;5214;p57"/>
              <p:cNvSpPr/>
              <p:nvPr/>
            </p:nvSpPr>
            <p:spPr>
              <a:xfrm>
                <a:off x="3111897" y="3722220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2" y="0"/>
                    </a:moveTo>
                    <a:cubicBezTo>
                      <a:pt x="57" y="0"/>
                      <a:pt x="1" y="0"/>
                      <a:pt x="1" y="70"/>
                    </a:cubicBezTo>
                    <a:cubicBezTo>
                      <a:pt x="1" y="182"/>
                      <a:pt x="57" y="238"/>
                      <a:pt x="112" y="238"/>
                    </a:cubicBezTo>
                    <a:cubicBezTo>
                      <a:pt x="168" y="238"/>
                      <a:pt x="224" y="238"/>
                      <a:pt x="294" y="126"/>
                    </a:cubicBezTo>
                    <a:cubicBezTo>
                      <a:pt x="294" y="70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5" name="Google Shape;5215;p57"/>
              <p:cNvSpPr/>
              <p:nvPr/>
            </p:nvSpPr>
            <p:spPr>
              <a:xfrm>
                <a:off x="3297743" y="3632396"/>
                <a:ext cx="15539" cy="12396"/>
              </a:xfrm>
              <a:custGeom>
                <a:rect b="b" l="l" r="r" t="t"/>
                <a:pathLst>
                  <a:path extrusionOk="0" h="280" w="351">
                    <a:moveTo>
                      <a:pt x="168" y="0"/>
                    </a:moveTo>
                    <a:cubicBezTo>
                      <a:pt x="112" y="0"/>
                      <a:pt x="56" y="56"/>
                      <a:pt x="56" y="112"/>
                    </a:cubicBezTo>
                    <a:cubicBezTo>
                      <a:pt x="1" y="224"/>
                      <a:pt x="112" y="280"/>
                      <a:pt x="168" y="280"/>
                    </a:cubicBezTo>
                    <a:cubicBezTo>
                      <a:pt x="224" y="280"/>
                      <a:pt x="294" y="280"/>
                      <a:pt x="294" y="224"/>
                    </a:cubicBezTo>
                    <a:cubicBezTo>
                      <a:pt x="350" y="112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6" name="Google Shape;5216;p57"/>
              <p:cNvSpPr/>
              <p:nvPr/>
            </p:nvSpPr>
            <p:spPr>
              <a:xfrm>
                <a:off x="3233330" y="3732756"/>
                <a:ext cx="22932" cy="17974"/>
              </a:xfrm>
              <a:custGeom>
                <a:rect b="b" l="l" r="r" t="t"/>
                <a:pathLst>
                  <a:path extrusionOk="0" h="406" w="518">
                    <a:moveTo>
                      <a:pt x="224" y="0"/>
                    </a:moveTo>
                    <a:cubicBezTo>
                      <a:pt x="168" y="0"/>
                      <a:pt x="112" y="56"/>
                      <a:pt x="56" y="112"/>
                    </a:cubicBezTo>
                    <a:cubicBezTo>
                      <a:pt x="0" y="294"/>
                      <a:pt x="112" y="406"/>
                      <a:pt x="280" y="406"/>
                    </a:cubicBezTo>
                    <a:cubicBezTo>
                      <a:pt x="350" y="406"/>
                      <a:pt x="406" y="350"/>
                      <a:pt x="462" y="294"/>
                    </a:cubicBezTo>
                    <a:cubicBezTo>
                      <a:pt x="518" y="112"/>
                      <a:pt x="406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7" name="Google Shape;5217;p57"/>
              <p:cNvSpPr/>
              <p:nvPr/>
            </p:nvSpPr>
            <p:spPr>
              <a:xfrm>
                <a:off x="3021454" y="3670778"/>
                <a:ext cx="13060" cy="13060"/>
              </a:xfrm>
              <a:custGeom>
                <a:rect b="b" l="l" r="r" t="t"/>
                <a:pathLst>
                  <a:path extrusionOk="0" h="295" w="295">
                    <a:moveTo>
                      <a:pt x="168" y="1"/>
                    </a:moveTo>
                    <a:cubicBezTo>
                      <a:pt x="112" y="1"/>
                      <a:pt x="56" y="57"/>
                      <a:pt x="1" y="113"/>
                    </a:cubicBezTo>
                    <a:cubicBezTo>
                      <a:pt x="1" y="239"/>
                      <a:pt x="56" y="295"/>
                      <a:pt x="168" y="295"/>
                    </a:cubicBezTo>
                    <a:cubicBezTo>
                      <a:pt x="238" y="295"/>
                      <a:pt x="294" y="239"/>
                      <a:pt x="294" y="183"/>
                    </a:cubicBezTo>
                    <a:cubicBezTo>
                      <a:pt x="294" y="57"/>
                      <a:pt x="238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8" name="Google Shape;5218;p57"/>
              <p:cNvSpPr/>
              <p:nvPr/>
            </p:nvSpPr>
            <p:spPr>
              <a:xfrm>
                <a:off x="3173831" y="3766180"/>
                <a:ext cx="15539" cy="10581"/>
              </a:xfrm>
              <a:custGeom>
                <a:rect b="b" l="l" r="r" t="t"/>
                <a:pathLst>
                  <a:path extrusionOk="0" h="239" w="351">
                    <a:moveTo>
                      <a:pt x="169" y="1"/>
                    </a:moveTo>
                    <a:cubicBezTo>
                      <a:pt x="113" y="1"/>
                      <a:pt x="57" y="1"/>
                      <a:pt x="57" y="127"/>
                    </a:cubicBezTo>
                    <a:cubicBezTo>
                      <a:pt x="1" y="183"/>
                      <a:pt x="113" y="239"/>
                      <a:pt x="169" y="239"/>
                    </a:cubicBezTo>
                    <a:cubicBezTo>
                      <a:pt x="225" y="239"/>
                      <a:pt x="295" y="239"/>
                      <a:pt x="295" y="183"/>
                    </a:cubicBezTo>
                    <a:cubicBezTo>
                      <a:pt x="351" y="57"/>
                      <a:pt x="225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9" name="Google Shape;5219;p57"/>
              <p:cNvSpPr/>
              <p:nvPr/>
            </p:nvSpPr>
            <p:spPr>
              <a:xfrm>
                <a:off x="3300222" y="3725319"/>
                <a:ext cx="15539" cy="9916"/>
              </a:xfrm>
              <a:custGeom>
                <a:rect b="b" l="l" r="r" t="t"/>
                <a:pathLst>
                  <a:path extrusionOk="0" h="224" w="351">
                    <a:moveTo>
                      <a:pt x="168" y="0"/>
                    </a:moveTo>
                    <a:cubicBezTo>
                      <a:pt x="112" y="0"/>
                      <a:pt x="112" y="0"/>
                      <a:pt x="56" y="56"/>
                    </a:cubicBezTo>
                    <a:cubicBezTo>
                      <a:pt x="0" y="168"/>
                      <a:pt x="112" y="224"/>
                      <a:pt x="168" y="224"/>
                    </a:cubicBezTo>
                    <a:cubicBezTo>
                      <a:pt x="238" y="224"/>
                      <a:pt x="294" y="224"/>
                      <a:pt x="294" y="168"/>
                    </a:cubicBezTo>
                    <a:cubicBezTo>
                      <a:pt x="350" y="56"/>
                      <a:pt x="29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0" name="Google Shape;5220;p57"/>
              <p:cNvSpPr/>
              <p:nvPr/>
            </p:nvSpPr>
            <p:spPr>
              <a:xfrm>
                <a:off x="3183748" y="3691231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71" y="0"/>
                      <a:pt x="1" y="0"/>
                      <a:pt x="1" y="126"/>
                    </a:cubicBezTo>
                    <a:cubicBezTo>
                      <a:pt x="1" y="182"/>
                      <a:pt x="71" y="238"/>
                      <a:pt x="183" y="238"/>
                    </a:cubicBezTo>
                    <a:cubicBezTo>
                      <a:pt x="239" y="238"/>
                      <a:pt x="295" y="238"/>
                      <a:pt x="295" y="126"/>
                    </a:cubicBezTo>
                    <a:cubicBezTo>
                      <a:pt x="295" y="70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1" name="Google Shape;5221;p57"/>
              <p:cNvSpPr/>
              <p:nvPr/>
            </p:nvSpPr>
            <p:spPr>
              <a:xfrm>
                <a:off x="3088346" y="3665820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1"/>
                    </a:moveTo>
                    <a:lnTo>
                      <a:pt x="1" y="57"/>
                    </a:lnTo>
                    <a:cubicBezTo>
                      <a:pt x="1" y="113"/>
                      <a:pt x="57" y="169"/>
                      <a:pt x="57" y="169"/>
                    </a:cubicBezTo>
                    <a:cubicBezTo>
                      <a:pt x="127" y="169"/>
                      <a:pt x="183" y="169"/>
                      <a:pt x="183" y="113"/>
                    </a:cubicBezTo>
                    <a:cubicBezTo>
                      <a:pt x="183" y="57"/>
                      <a:pt x="127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2" name="Google Shape;5222;p57"/>
              <p:cNvSpPr/>
              <p:nvPr/>
            </p:nvSpPr>
            <p:spPr>
              <a:xfrm>
                <a:off x="3085867" y="3477495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1"/>
                    </a:moveTo>
                    <a:cubicBezTo>
                      <a:pt x="57" y="1"/>
                      <a:pt x="1" y="57"/>
                      <a:pt x="1" y="113"/>
                    </a:cubicBezTo>
                    <a:cubicBezTo>
                      <a:pt x="1" y="169"/>
                      <a:pt x="57" y="169"/>
                      <a:pt x="113" y="169"/>
                    </a:cubicBezTo>
                    <a:cubicBezTo>
                      <a:pt x="113" y="169"/>
                      <a:pt x="183" y="169"/>
                      <a:pt x="183" y="113"/>
                    </a:cubicBezTo>
                    <a:cubicBezTo>
                      <a:pt x="183" y="57"/>
                      <a:pt x="113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3" name="Google Shape;5223;p57"/>
              <p:cNvSpPr/>
              <p:nvPr/>
            </p:nvSpPr>
            <p:spPr>
              <a:xfrm>
                <a:off x="3243246" y="3544432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12"/>
                      <a:pt x="56" y="112"/>
                    </a:cubicBezTo>
                    <a:cubicBezTo>
                      <a:pt x="126" y="112"/>
                      <a:pt x="182" y="112"/>
                      <a:pt x="182" y="56"/>
                    </a:cubicBezTo>
                    <a:cubicBezTo>
                      <a:pt x="182" y="0"/>
                      <a:pt x="126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4" name="Google Shape;5224;p57"/>
              <p:cNvSpPr/>
              <p:nvPr/>
            </p:nvSpPr>
            <p:spPr>
              <a:xfrm>
                <a:off x="2954562" y="3541953"/>
                <a:ext cx="7482" cy="7437"/>
              </a:xfrm>
              <a:custGeom>
                <a:rect b="b" l="l" r="r" t="t"/>
                <a:pathLst>
                  <a:path extrusionOk="0" h="168" w="169">
                    <a:moveTo>
                      <a:pt x="56" y="0"/>
                    </a:moveTo>
                    <a:lnTo>
                      <a:pt x="0" y="56"/>
                    </a:lnTo>
                    <a:cubicBezTo>
                      <a:pt x="0" y="112"/>
                      <a:pt x="0" y="168"/>
                      <a:pt x="56" y="168"/>
                    </a:cubicBezTo>
                    <a:cubicBezTo>
                      <a:pt x="112" y="168"/>
                      <a:pt x="168" y="168"/>
                      <a:pt x="168" y="112"/>
                    </a:cubicBezTo>
                    <a:cubicBezTo>
                      <a:pt x="168" y="56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5" name="Google Shape;5225;p57"/>
              <p:cNvSpPr/>
              <p:nvPr/>
            </p:nvSpPr>
            <p:spPr>
              <a:xfrm>
                <a:off x="3016496" y="3412463"/>
                <a:ext cx="9961" cy="5622"/>
              </a:xfrm>
              <a:custGeom>
                <a:rect b="b" l="l" r="r" t="t"/>
                <a:pathLst>
                  <a:path extrusionOk="0" h="127" w="225">
                    <a:moveTo>
                      <a:pt x="113" y="0"/>
                    </a:moveTo>
                    <a:cubicBezTo>
                      <a:pt x="57" y="0"/>
                      <a:pt x="57" y="0"/>
                      <a:pt x="1" y="70"/>
                    </a:cubicBezTo>
                    <a:cubicBezTo>
                      <a:pt x="1" y="126"/>
                      <a:pt x="57" y="126"/>
                      <a:pt x="113" y="126"/>
                    </a:cubicBezTo>
                    <a:cubicBezTo>
                      <a:pt x="168" y="126"/>
                      <a:pt x="168" y="126"/>
                      <a:pt x="168" y="70"/>
                    </a:cubicBezTo>
                    <a:cubicBezTo>
                      <a:pt x="224" y="0"/>
                      <a:pt x="16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6" name="Google Shape;5226;p57"/>
              <p:cNvSpPr/>
              <p:nvPr/>
            </p:nvSpPr>
            <p:spPr>
              <a:xfrm>
                <a:off x="2975015" y="3453988"/>
                <a:ext cx="10536" cy="8057"/>
              </a:xfrm>
              <a:custGeom>
                <a:rect b="b" l="l" r="r" t="t"/>
                <a:pathLst>
                  <a:path extrusionOk="0" h="182" w="238">
                    <a:moveTo>
                      <a:pt x="112" y="0"/>
                    </a:moveTo>
                    <a:cubicBezTo>
                      <a:pt x="56" y="0"/>
                      <a:pt x="56" y="56"/>
                      <a:pt x="56" y="112"/>
                    </a:cubicBezTo>
                    <a:cubicBezTo>
                      <a:pt x="0" y="182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168" y="112"/>
                    </a:cubicBezTo>
                    <a:cubicBezTo>
                      <a:pt x="238" y="56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7" name="Google Shape;5227;p57"/>
              <p:cNvSpPr/>
              <p:nvPr/>
            </p:nvSpPr>
            <p:spPr>
              <a:xfrm>
                <a:off x="3039427" y="3539473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0" y="168"/>
                      <a:pt x="56" y="168"/>
                    </a:cubicBezTo>
                    <a:cubicBezTo>
                      <a:pt x="112" y="168"/>
                      <a:pt x="182" y="112"/>
                      <a:pt x="182" y="112"/>
                    </a:cubicBezTo>
                    <a:cubicBezTo>
                      <a:pt x="182" y="56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8" name="Google Shape;5228;p57"/>
              <p:cNvSpPr/>
              <p:nvPr/>
            </p:nvSpPr>
            <p:spPr>
              <a:xfrm>
                <a:off x="3140407" y="3595829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56" y="1"/>
                    </a:moveTo>
                    <a:cubicBezTo>
                      <a:pt x="56" y="1"/>
                      <a:pt x="0" y="1"/>
                      <a:pt x="0" y="56"/>
                    </a:cubicBezTo>
                    <a:cubicBezTo>
                      <a:pt x="0" y="126"/>
                      <a:pt x="56" y="182"/>
                      <a:pt x="56" y="182"/>
                    </a:cubicBezTo>
                    <a:cubicBezTo>
                      <a:pt x="112" y="182"/>
                      <a:pt x="168" y="126"/>
                      <a:pt x="168" y="56"/>
                    </a:cubicBezTo>
                    <a:cubicBezTo>
                      <a:pt x="168" y="1"/>
                      <a:pt x="112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9" name="Google Shape;5229;p57"/>
              <p:cNvSpPr/>
              <p:nvPr/>
            </p:nvSpPr>
            <p:spPr>
              <a:xfrm>
                <a:off x="3080908" y="3593350"/>
                <a:ext cx="9961" cy="8101"/>
              </a:xfrm>
              <a:custGeom>
                <a:rect b="b" l="l" r="r" t="t"/>
                <a:pathLst>
                  <a:path extrusionOk="0" h="183" w="225">
                    <a:moveTo>
                      <a:pt x="113" y="1"/>
                    </a:moveTo>
                    <a:cubicBezTo>
                      <a:pt x="57" y="1"/>
                      <a:pt x="57" y="57"/>
                      <a:pt x="57" y="57"/>
                    </a:cubicBezTo>
                    <a:cubicBezTo>
                      <a:pt x="1" y="182"/>
                      <a:pt x="57" y="182"/>
                      <a:pt x="113" y="182"/>
                    </a:cubicBezTo>
                    <a:cubicBezTo>
                      <a:pt x="169" y="182"/>
                      <a:pt x="169" y="182"/>
                      <a:pt x="169" y="112"/>
                    </a:cubicBezTo>
                    <a:cubicBezTo>
                      <a:pt x="225" y="57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0" name="Google Shape;5230;p57"/>
              <p:cNvSpPr/>
              <p:nvPr/>
            </p:nvSpPr>
            <p:spPr>
              <a:xfrm>
                <a:off x="3338648" y="3557403"/>
                <a:ext cx="10536" cy="7482"/>
              </a:xfrm>
              <a:custGeom>
                <a:rect b="b" l="l" r="r" t="t"/>
                <a:pathLst>
                  <a:path extrusionOk="0" h="169" w="238">
                    <a:moveTo>
                      <a:pt x="126" y="1"/>
                    </a:moveTo>
                    <a:cubicBezTo>
                      <a:pt x="70" y="1"/>
                      <a:pt x="70" y="1"/>
                      <a:pt x="70" y="57"/>
                    </a:cubicBezTo>
                    <a:cubicBezTo>
                      <a:pt x="0" y="113"/>
                      <a:pt x="70" y="169"/>
                      <a:pt x="126" y="169"/>
                    </a:cubicBezTo>
                    <a:cubicBezTo>
                      <a:pt x="182" y="169"/>
                      <a:pt x="182" y="113"/>
                      <a:pt x="182" y="57"/>
                    </a:cubicBezTo>
                    <a:cubicBezTo>
                      <a:pt x="238" y="1"/>
                      <a:pt x="182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1" name="Google Shape;5231;p57"/>
              <p:cNvSpPr/>
              <p:nvPr/>
            </p:nvSpPr>
            <p:spPr>
              <a:xfrm>
                <a:off x="3269233" y="3694330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12"/>
                      <a:pt x="57" y="168"/>
                      <a:pt x="113" y="168"/>
                    </a:cubicBezTo>
                    <a:lnTo>
                      <a:pt x="169" y="112"/>
                    </a:lnTo>
                    <a:cubicBezTo>
                      <a:pt x="169" y="56"/>
                      <a:pt x="11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2" name="Google Shape;5232;p57"/>
              <p:cNvSpPr/>
              <p:nvPr/>
            </p:nvSpPr>
            <p:spPr>
              <a:xfrm>
                <a:off x="3217835" y="3616902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12"/>
                      <a:pt x="56" y="112"/>
                    </a:cubicBezTo>
                    <a:cubicBezTo>
                      <a:pt x="112" y="112"/>
                      <a:pt x="168" y="112"/>
                      <a:pt x="168" y="56"/>
                    </a:cubicBezTo>
                    <a:cubicBezTo>
                      <a:pt x="168" y="0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3" name="Google Shape;5233;p57"/>
              <p:cNvSpPr/>
              <p:nvPr/>
            </p:nvSpPr>
            <p:spPr>
              <a:xfrm>
                <a:off x="3220315" y="3482454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12" y="1"/>
                    </a:moveTo>
                    <a:cubicBezTo>
                      <a:pt x="56" y="1"/>
                      <a:pt x="56" y="1"/>
                      <a:pt x="0" y="57"/>
                    </a:cubicBezTo>
                    <a:cubicBezTo>
                      <a:pt x="0" y="113"/>
                      <a:pt x="56" y="169"/>
                      <a:pt x="112" y="169"/>
                    </a:cubicBezTo>
                    <a:cubicBezTo>
                      <a:pt x="168" y="169"/>
                      <a:pt x="168" y="113"/>
                      <a:pt x="168" y="113"/>
                    </a:cubicBezTo>
                    <a:cubicBezTo>
                      <a:pt x="224" y="5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4" name="Google Shape;5234;p57"/>
              <p:cNvSpPr/>
              <p:nvPr/>
            </p:nvSpPr>
            <p:spPr>
              <a:xfrm>
                <a:off x="3160860" y="3505386"/>
                <a:ext cx="10536" cy="8101"/>
              </a:xfrm>
              <a:custGeom>
                <a:rect b="b" l="l" r="r" t="t"/>
                <a:pathLst>
                  <a:path extrusionOk="0" h="183" w="238">
                    <a:moveTo>
                      <a:pt x="112" y="0"/>
                    </a:moveTo>
                    <a:cubicBezTo>
                      <a:pt x="56" y="0"/>
                      <a:pt x="56" y="0"/>
                      <a:pt x="56" y="70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238" y="126"/>
                    </a:cubicBezTo>
                    <a:cubicBezTo>
                      <a:pt x="238" y="7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5" name="Google Shape;5235;p57"/>
              <p:cNvSpPr/>
              <p:nvPr/>
            </p:nvSpPr>
            <p:spPr>
              <a:xfrm>
                <a:off x="3160860" y="3438494"/>
                <a:ext cx="10536" cy="8101"/>
              </a:xfrm>
              <a:custGeom>
                <a:rect b="b" l="l" r="r" t="t"/>
                <a:pathLst>
                  <a:path extrusionOk="0" h="183" w="238">
                    <a:moveTo>
                      <a:pt x="112" y="0"/>
                    </a:moveTo>
                    <a:cubicBezTo>
                      <a:pt x="56" y="0"/>
                      <a:pt x="56" y="56"/>
                      <a:pt x="56" y="112"/>
                    </a:cubicBezTo>
                    <a:cubicBezTo>
                      <a:pt x="0" y="182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168" y="112"/>
                    </a:cubicBezTo>
                    <a:cubicBezTo>
                      <a:pt x="238" y="56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6" name="Google Shape;5236;p57"/>
              <p:cNvSpPr/>
              <p:nvPr/>
            </p:nvSpPr>
            <p:spPr>
              <a:xfrm>
                <a:off x="3362156" y="3433535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113" y="0"/>
                    </a:moveTo>
                    <a:cubicBezTo>
                      <a:pt x="57" y="0"/>
                      <a:pt x="57" y="0"/>
                      <a:pt x="1" y="56"/>
                    </a:cubicBezTo>
                    <a:cubicBezTo>
                      <a:pt x="1" y="112"/>
                      <a:pt x="57" y="168"/>
                      <a:pt x="113" y="168"/>
                    </a:cubicBezTo>
                    <a:cubicBezTo>
                      <a:pt x="169" y="168"/>
                      <a:pt x="169" y="112"/>
                      <a:pt x="169" y="56"/>
                    </a:cubicBezTo>
                    <a:cubicBezTo>
                      <a:pt x="169" y="0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7" name="Google Shape;5237;p57"/>
              <p:cNvSpPr/>
              <p:nvPr/>
            </p:nvSpPr>
            <p:spPr>
              <a:xfrm>
                <a:off x="3300222" y="3446551"/>
                <a:ext cx="10581" cy="5003"/>
              </a:xfrm>
              <a:custGeom>
                <a:rect b="b" l="l" r="r" t="t"/>
                <a:pathLst>
                  <a:path extrusionOk="0" h="113" w="239">
                    <a:moveTo>
                      <a:pt x="112" y="0"/>
                    </a:moveTo>
                    <a:cubicBezTo>
                      <a:pt x="56" y="0"/>
                      <a:pt x="56" y="0"/>
                      <a:pt x="56" y="56"/>
                    </a:cubicBezTo>
                    <a:cubicBezTo>
                      <a:pt x="0" y="112"/>
                      <a:pt x="56" y="112"/>
                      <a:pt x="112" y="112"/>
                    </a:cubicBezTo>
                    <a:cubicBezTo>
                      <a:pt x="168" y="112"/>
                      <a:pt x="168" y="112"/>
                      <a:pt x="168" y="56"/>
                    </a:cubicBezTo>
                    <a:cubicBezTo>
                      <a:pt x="238" y="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8" name="Google Shape;5238;p57"/>
              <p:cNvSpPr/>
              <p:nvPr/>
            </p:nvSpPr>
            <p:spPr>
              <a:xfrm>
                <a:off x="3367114" y="3505386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7" y="0"/>
                    </a:moveTo>
                    <a:cubicBezTo>
                      <a:pt x="57" y="0"/>
                      <a:pt x="1" y="70"/>
                      <a:pt x="1" y="126"/>
                    </a:cubicBezTo>
                    <a:cubicBezTo>
                      <a:pt x="1" y="182"/>
                      <a:pt x="1" y="182"/>
                      <a:pt x="57" y="182"/>
                    </a:cubicBezTo>
                    <a:cubicBezTo>
                      <a:pt x="127" y="182"/>
                      <a:pt x="127" y="182"/>
                      <a:pt x="183" y="126"/>
                    </a:cubicBezTo>
                    <a:cubicBezTo>
                      <a:pt x="183" y="70"/>
                      <a:pt x="127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9" name="Google Shape;5239;p57"/>
              <p:cNvSpPr/>
              <p:nvPr/>
            </p:nvSpPr>
            <p:spPr>
              <a:xfrm>
                <a:off x="3331211" y="3350529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2" y="0"/>
                    </a:moveTo>
                    <a:cubicBezTo>
                      <a:pt x="56" y="0"/>
                      <a:pt x="56" y="0"/>
                      <a:pt x="0" y="70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68" y="182"/>
                      <a:pt x="168" y="126"/>
                      <a:pt x="168" y="70"/>
                    </a:cubicBezTo>
                    <a:cubicBezTo>
                      <a:pt x="168" y="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0" name="Google Shape;5240;p57"/>
              <p:cNvSpPr/>
              <p:nvPr/>
            </p:nvSpPr>
            <p:spPr>
              <a:xfrm>
                <a:off x="3333690" y="3681314"/>
                <a:ext cx="10581" cy="7482"/>
              </a:xfrm>
              <a:custGeom>
                <a:rect b="b" l="l" r="r" t="t"/>
                <a:pathLst>
                  <a:path extrusionOk="0" h="169" w="239">
                    <a:moveTo>
                      <a:pt x="112" y="1"/>
                    </a:moveTo>
                    <a:cubicBezTo>
                      <a:pt x="56" y="1"/>
                      <a:pt x="56" y="1"/>
                      <a:pt x="56" y="57"/>
                    </a:cubicBezTo>
                    <a:cubicBezTo>
                      <a:pt x="0" y="113"/>
                      <a:pt x="56" y="169"/>
                      <a:pt x="112" y="169"/>
                    </a:cubicBezTo>
                    <a:cubicBezTo>
                      <a:pt x="182" y="169"/>
                      <a:pt x="182" y="113"/>
                      <a:pt x="182" y="113"/>
                    </a:cubicBezTo>
                    <a:cubicBezTo>
                      <a:pt x="238" y="57"/>
                      <a:pt x="18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1" name="Google Shape;5241;p57"/>
              <p:cNvSpPr/>
              <p:nvPr/>
            </p:nvSpPr>
            <p:spPr>
              <a:xfrm>
                <a:off x="3222794" y="3409984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2" y="1"/>
                    </a:moveTo>
                    <a:cubicBezTo>
                      <a:pt x="56" y="1"/>
                      <a:pt x="0" y="1"/>
                      <a:pt x="0" y="56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12" y="182"/>
                      <a:pt x="168" y="182"/>
                      <a:pt x="168" y="126"/>
                    </a:cubicBezTo>
                    <a:cubicBezTo>
                      <a:pt x="168" y="56"/>
                      <a:pt x="11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2" name="Google Shape;5242;p57"/>
              <p:cNvSpPr/>
              <p:nvPr/>
            </p:nvSpPr>
            <p:spPr>
              <a:xfrm>
                <a:off x="3003480" y="3611324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3" y="0"/>
                    </a:moveTo>
                    <a:cubicBezTo>
                      <a:pt x="57" y="0"/>
                      <a:pt x="57" y="56"/>
                      <a:pt x="1" y="56"/>
                    </a:cubicBezTo>
                    <a:cubicBezTo>
                      <a:pt x="1" y="182"/>
                      <a:pt x="57" y="182"/>
                      <a:pt x="113" y="182"/>
                    </a:cubicBezTo>
                    <a:cubicBezTo>
                      <a:pt x="113" y="182"/>
                      <a:pt x="169" y="182"/>
                      <a:pt x="169" y="126"/>
                    </a:cubicBezTo>
                    <a:cubicBezTo>
                      <a:pt x="169" y="56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3" name="Google Shape;5243;p57"/>
              <p:cNvSpPr/>
              <p:nvPr/>
            </p:nvSpPr>
            <p:spPr>
              <a:xfrm>
                <a:off x="3008438" y="3794690"/>
                <a:ext cx="49007" cy="13060"/>
              </a:xfrm>
              <a:custGeom>
                <a:rect b="b" l="l" r="r" t="t"/>
                <a:pathLst>
                  <a:path extrusionOk="0" h="295" w="1107">
                    <a:moveTo>
                      <a:pt x="1106" y="294"/>
                    </a:moveTo>
                    <a:lnTo>
                      <a:pt x="1106" y="294"/>
                    </a:lnTo>
                    <a:lnTo>
                      <a:pt x="1106" y="294"/>
                    </a:lnTo>
                    <a:close/>
                    <a:moveTo>
                      <a:pt x="938" y="238"/>
                    </a:moveTo>
                    <a:cubicBezTo>
                      <a:pt x="994" y="294"/>
                      <a:pt x="1050" y="294"/>
                      <a:pt x="1050" y="294"/>
                    </a:cubicBezTo>
                    <a:cubicBezTo>
                      <a:pt x="1050" y="294"/>
                      <a:pt x="994" y="294"/>
                      <a:pt x="938" y="238"/>
                    </a:cubicBezTo>
                    <a:close/>
                    <a:moveTo>
                      <a:pt x="1" y="0"/>
                    </a:moveTo>
                    <a:cubicBezTo>
                      <a:pt x="57" y="56"/>
                      <a:pt x="57" y="56"/>
                      <a:pt x="113" y="56"/>
                    </a:cubicBezTo>
                    <a:cubicBezTo>
                      <a:pt x="57" y="56"/>
                      <a:pt x="57" y="56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4" name="Google Shape;5244;p57"/>
              <p:cNvSpPr/>
              <p:nvPr/>
            </p:nvSpPr>
            <p:spPr>
              <a:xfrm>
                <a:off x="2820114" y="3418041"/>
                <a:ext cx="31033" cy="46483"/>
              </a:xfrm>
              <a:custGeom>
                <a:rect b="b" l="l" r="r" t="t"/>
                <a:pathLst>
                  <a:path extrusionOk="0" h="1050" w="701">
                    <a:moveTo>
                      <a:pt x="406" y="0"/>
                    </a:moveTo>
                    <a:cubicBezTo>
                      <a:pt x="239" y="0"/>
                      <a:pt x="113" y="168"/>
                      <a:pt x="57" y="462"/>
                    </a:cubicBezTo>
                    <a:cubicBezTo>
                      <a:pt x="1" y="756"/>
                      <a:pt x="57" y="1050"/>
                      <a:pt x="239" y="1050"/>
                    </a:cubicBezTo>
                    <a:cubicBezTo>
                      <a:pt x="406" y="1050"/>
                      <a:pt x="588" y="868"/>
                      <a:pt x="644" y="574"/>
                    </a:cubicBezTo>
                    <a:cubicBezTo>
                      <a:pt x="700" y="294"/>
                      <a:pt x="588" y="0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5" name="Google Shape;5245;p57"/>
              <p:cNvSpPr/>
              <p:nvPr/>
            </p:nvSpPr>
            <p:spPr>
              <a:xfrm>
                <a:off x="3036948" y="3735235"/>
                <a:ext cx="20497" cy="17974"/>
              </a:xfrm>
              <a:custGeom>
                <a:rect b="b" l="l" r="r" t="t"/>
                <a:pathLst>
                  <a:path extrusionOk="0" h="406" w="463">
                    <a:moveTo>
                      <a:pt x="238" y="0"/>
                    </a:moveTo>
                    <a:cubicBezTo>
                      <a:pt x="112" y="0"/>
                      <a:pt x="56" y="56"/>
                      <a:pt x="0" y="182"/>
                    </a:cubicBezTo>
                    <a:cubicBezTo>
                      <a:pt x="0" y="294"/>
                      <a:pt x="112" y="406"/>
                      <a:pt x="238" y="406"/>
                    </a:cubicBezTo>
                    <a:cubicBezTo>
                      <a:pt x="294" y="406"/>
                      <a:pt x="406" y="350"/>
                      <a:pt x="406" y="238"/>
                    </a:cubicBezTo>
                    <a:cubicBezTo>
                      <a:pt x="462" y="56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6" name="Google Shape;5246;p57"/>
              <p:cNvSpPr/>
              <p:nvPr/>
            </p:nvSpPr>
            <p:spPr>
              <a:xfrm>
                <a:off x="2869076" y="3642313"/>
                <a:ext cx="23552" cy="15494"/>
              </a:xfrm>
              <a:custGeom>
                <a:rect b="b" l="l" r="r" t="t"/>
                <a:pathLst>
                  <a:path extrusionOk="0" h="350" w="532">
                    <a:moveTo>
                      <a:pt x="238" y="0"/>
                    </a:moveTo>
                    <a:cubicBezTo>
                      <a:pt x="182" y="0"/>
                      <a:pt x="112" y="0"/>
                      <a:pt x="56" y="56"/>
                    </a:cubicBezTo>
                    <a:cubicBezTo>
                      <a:pt x="0" y="238"/>
                      <a:pt x="112" y="350"/>
                      <a:pt x="294" y="350"/>
                    </a:cubicBezTo>
                    <a:cubicBezTo>
                      <a:pt x="350" y="350"/>
                      <a:pt x="406" y="350"/>
                      <a:pt x="462" y="238"/>
                    </a:cubicBezTo>
                    <a:cubicBezTo>
                      <a:pt x="532" y="126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7" name="Google Shape;5247;p57"/>
              <p:cNvSpPr/>
              <p:nvPr/>
            </p:nvSpPr>
            <p:spPr>
              <a:xfrm>
                <a:off x="2877134" y="3389531"/>
                <a:ext cx="22932" cy="15539"/>
              </a:xfrm>
              <a:custGeom>
                <a:rect b="b" l="l" r="r" t="t"/>
                <a:pathLst>
                  <a:path extrusionOk="0" h="351" w="518">
                    <a:moveTo>
                      <a:pt x="224" y="1"/>
                    </a:moveTo>
                    <a:cubicBezTo>
                      <a:pt x="168" y="1"/>
                      <a:pt x="112" y="1"/>
                      <a:pt x="112" y="57"/>
                    </a:cubicBezTo>
                    <a:cubicBezTo>
                      <a:pt x="0" y="239"/>
                      <a:pt x="168" y="351"/>
                      <a:pt x="280" y="351"/>
                    </a:cubicBezTo>
                    <a:cubicBezTo>
                      <a:pt x="350" y="351"/>
                      <a:pt x="406" y="351"/>
                      <a:pt x="462" y="295"/>
                    </a:cubicBezTo>
                    <a:cubicBezTo>
                      <a:pt x="518" y="113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8" name="Google Shape;5248;p57"/>
              <p:cNvSpPr/>
              <p:nvPr/>
            </p:nvSpPr>
            <p:spPr>
              <a:xfrm>
                <a:off x="3065458" y="3781675"/>
                <a:ext cx="13015" cy="10581"/>
              </a:xfrm>
              <a:custGeom>
                <a:rect b="b" l="l" r="r" t="t"/>
                <a:pathLst>
                  <a:path extrusionOk="0" h="239" w="294">
                    <a:moveTo>
                      <a:pt x="112" y="1"/>
                    </a:moveTo>
                    <a:cubicBezTo>
                      <a:pt x="56" y="1"/>
                      <a:pt x="0" y="56"/>
                      <a:pt x="0" y="126"/>
                    </a:cubicBezTo>
                    <a:cubicBezTo>
                      <a:pt x="0" y="182"/>
                      <a:pt x="56" y="238"/>
                      <a:pt x="168" y="238"/>
                    </a:cubicBezTo>
                    <a:cubicBezTo>
                      <a:pt x="224" y="238"/>
                      <a:pt x="294" y="238"/>
                      <a:pt x="294" y="182"/>
                    </a:cubicBezTo>
                    <a:cubicBezTo>
                      <a:pt x="294" y="56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9" name="Google Shape;5249;p57"/>
              <p:cNvSpPr/>
              <p:nvPr/>
            </p:nvSpPr>
            <p:spPr>
              <a:xfrm>
                <a:off x="2931010" y="3616902"/>
                <a:ext cx="15539" cy="9961"/>
              </a:xfrm>
              <a:custGeom>
                <a:rect b="b" l="l" r="r" t="t"/>
                <a:pathLst>
                  <a:path extrusionOk="0" h="225" w="351">
                    <a:moveTo>
                      <a:pt x="182" y="0"/>
                    </a:moveTo>
                    <a:cubicBezTo>
                      <a:pt x="112" y="0"/>
                      <a:pt x="56" y="0"/>
                      <a:pt x="56" y="56"/>
                    </a:cubicBezTo>
                    <a:cubicBezTo>
                      <a:pt x="0" y="168"/>
                      <a:pt x="56" y="224"/>
                      <a:pt x="182" y="224"/>
                    </a:cubicBezTo>
                    <a:cubicBezTo>
                      <a:pt x="238" y="224"/>
                      <a:pt x="238" y="224"/>
                      <a:pt x="294" y="168"/>
                    </a:cubicBezTo>
                    <a:cubicBezTo>
                      <a:pt x="350" y="56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0" name="Google Shape;5250;p57"/>
              <p:cNvSpPr/>
              <p:nvPr/>
            </p:nvSpPr>
            <p:spPr>
              <a:xfrm>
                <a:off x="2948984" y="3668299"/>
                <a:ext cx="21117" cy="18018"/>
              </a:xfrm>
              <a:custGeom>
                <a:rect b="b" l="l" r="r" t="t"/>
                <a:pathLst>
                  <a:path extrusionOk="0" h="407" w="477">
                    <a:moveTo>
                      <a:pt x="238" y="1"/>
                    </a:moveTo>
                    <a:cubicBezTo>
                      <a:pt x="126" y="1"/>
                      <a:pt x="56" y="57"/>
                      <a:pt x="0" y="169"/>
                    </a:cubicBezTo>
                    <a:cubicBezTo>
                      <a:pt x="0" y="295"/>
                      <a:pt x="126" y="407"/>
                      <a:pt x="238" y="407"/>
                    </a:cubicBezTo>
                    <a:cubicBezTo>
                      <a:pt x="294" y="407"/>
                      <a:pt x="406" y="351"/>
                      <a:pt x="406" y="239"/>
                    </a:cubicBezTo>
                    <a:cubicBezTo>
                      <a:pt x="476" y="57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1" name="Google Shape;5251;p57"/>
              <p:cNvSpPr/>
              <p:nvPr/>
            </p:nvSpPr>
            <p:spPr>
              <a:xfrm>
                <a:off x="2874035" y="3487412"/>
                <a:ext cx="15494" cy="13060"/>
              </a:xfrm>
              <a:custGeom>
                <a:rect b="b" l="l" r="r" t="t"/>
                <a:pathLst>
                  <a:path extrusionOk="0" h="295" w="350">
                    <a:moveTo>
                      <a:pt x="182" y="1"/>
                    </a:moveTo>
                    <a:cubicBezTo>
                      <a:pt x="126" y="1"/>
                      <a:pt x="70" y="57"/>
                      <a:pt x="70" y="127"/>
                    </a:cubicBezTo>
                    <a:cubicBezTo>
                      <a:pt x="0" y="239"/>
                      <a:pt x="126" y="295"/>
                      <a:pt x="182" y="295"/>
                    </a:cubicBezTo>
                    <a:cubicBezTo>
                      <a:pt x="238" y="295"/>
                      <a:pt x="294" y="239"/>
                      <a:pt x="294" y="183"/>
                    </a:cubicBezTo>
                    <a:cubicBezTo>
                      <a:pt x="350" y="57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2" name="Google Shape;5252;p57"/>
              <p:cNvSpPr/>
              <p:nvPr/>
            </p:nvSpPr>
            <p:spPr>
              <a:xfrm>
                <a:off x="2977449" y="3732756"/>
                <a:ext cx="13060" cy="13015"/>
              </a:xfrm>
              <a:custGeom>
                <a:rect b="b" l="l" r="r" t="t"/>
                <a:pathLst>
                  <a:path extrusionOk="0" h="294" w="295">
                    <a:moveTo>
                      <a:pt x="183" y="0"/>
                    </a:moveTo>
                    <a:cubicBezTo>
                      <a:pt x="113" y="0"/>
                      <a:pt x="57" y="56"/>
                      <a:pt x="57" y="112"/>
                    </a:cubicBezTo>
                    <a:cubicBezTo>
                      <a:pt x="1" y="238"/>
                      <a:pt x="113" y="294"/>
                      <a:pt x="183" y="294"/>
                    </a:cubicBezTo>
                    <a:cubicBezTo>
                      <a:pt x="239" y="294"/>
                      <a:pt x="295" y="238"/>
                      <a:pt x="295" y="182"/>
                    </a:cubicBezTo>
                    <a:cubicBezTo>
                      <a:pt x="295" y="56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3" name="Google Shape;5253;p57"/>
              <p:cNvSpPr/>
              <p:nvPr/>
            </p:nvSpPr>
            <p:spPr>
              <a:xfrm>
                <a:off x="2913037" y="370424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82"/>
                      <a:pt x="57" y="238"/>
                      <a:pt x="113" y="238"/>
                    </a:cubicBezTo>
                    <a:cubicBezTo>
                      <a:pt x="169" y="238"/>
                      <a:pt x="239" y="238"/>
                      <a:pt x="239" y="126"/>
                    </a:cubicBezTo>
                    <a:cubicBezTo>
                      <a:pt x="295" y="56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4" name="Google Shape;5254;p57"/>
              <p:cNvSpPr/>
              <p:nvPr/>
            </p:nvSpPr>
            <p:spPr>
              <a:xfrm>
                <a:off x="2871556" y="3564840"/>
                <a:ext cx="15494" cy="13060"/>
              </a:xfrm>
              <a:custGeom>
                <a:rect b="b" l="l" r="r" t="t"/>
                <a:pathLst>
                  <a:path extrusionOk="0" h="295" w="350">
                    <a:moveTo>
                      <a:pt x="182" y="1"/>
                    </a:moveTo>
                    <a:cubicBezTo>
                      <a:pt x="182" y="1"/>
                      <a:pt x="126" y="57"/>
                      <a:pt x="56" y="57"/>
                    </a:cubicBezTo>
                    <a:cubicBezTo>
                      <a:pt x="0" y="183"/>
                      <a:pt x="126" y="295"/>
                      <a:pt x="238" y="295"/>
                    </a:cubicBezTo>
                    <a:cubicBezTo>
                      <a:pt x="238" y="295"/>
                      <a:pt x="294" y="239"/>
                      <a:pt x="350" y="239"/>
                    </a:cubicBezTo>
                    <a:cubicBezTo>
                      <a:pt x="350" y="127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5" name="Google Shape;5255;p57"/>
              <p:cNvSpPr/>
              <p:nvPr/>
            </p:nvSpPr>
            <p:spPr>
              <a:xfrm>
                <a:off x="3119335" y="3779195"/>
                <a:ext cx="21117" cy="18018"/>
              </a:xfrm>
              <a:custGeom>
                <a:rect b="b" l="l" r="r" t="t"/>
                <a:pathLst>
                  <a:path extrusionOk="0" h="407" w="477">
                    <a:moveTo>
                      <a:pt x="238" y="1"/>
                    </a:moveTo>
                    <a:cubicBezTo>
                      <a:pt x="126" y="1"/>
                      <a:pt x="56" y="57"/>
                      <a:pt x="0" y="182"/>
                    </a:cubicBezTo>
                    <a:cubicBezTo>
                      <a:pt x="0" y="294"/>
                      <a:pt x="126" y="406"/>
                      <a:pt x="238" y="406"/>
                    </a:cubicBezTo>
                    <a:cubicBezTo>
                      <a:pt x="294" y="406"/>
                      <a:pt x="406" y="350"/>
                      <a:pt x="406" y="238"/>
                    </a:cubicBezTo>
                    <a:cubicBezTo>
                      <a:pt x="476" y="112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6" name="Google Shape;5256;p57"/>
              <p:cNvSpPr/>
              <p:nvPr/>
            </p:nvSpPr>
            <p:spPr>
              <a:xfrm>
                <a:off x="2853582" y="3332555"/>
                <a:ext cx="10581" cy="44"/>
              </a:xfrm>
              <a:custGeom>
                <a:rect b="b" l="l" r="r" t="t"/>
                <a:pathLst>
                  <a:path extrusionOk="0" h="1" w="239">
                    <a:moveTo>
                      <a:pt x="0" y="0"/>
                    </a:moveTo>
                    <a:lnTo>
                      <a:pt x="112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7" name="Google Shape;5257;p57"/>
              <p:cNvSpPr/>
              <p:nvPr/>
            </p:nvSpPr>
            <p:spPr>
              <a:xfrm>
                <a:off x="3041906" y="333813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82" y="0"/>
                    </a:moveTo>
                    <a:cubicBezTo>
                      <a:pt x="126" y="56"/>
                      <a:pt x="56" y="56"/>
                      <a:pt x="0" y="56"/>
                    </a:cubicBezTo>
                    <a:cubicBezTo>
                      <a:pt x="0" y="112"/>
                      <a:pt x="56" y="112"/>
                      <a:pt x="126" y="112"/>
                    </a:cubicBezTo>
                    <a:cubicBezTo>
                      <a:pt x="182" y="112"/>
                      <a:pt x="182" y="112"/>
                      <a:pt x="182" y="56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8" name="Google Shape;5258;p57"/>
              <p:cNvSpPr/>
              <p:nvPr/>
            </p:nvSpPr>
            <p:spPr>
              <a:xfrm>
                <a:off x="2957041" y="3361065"/>
                <a:ext cx="7482" cy="8057"/>
              </a:xfrm>
              <a:custGeom>
                <a:rect b="b" l="l" r="r" t="t"/>
                <a:pathLst>
                  <a:path extrusionOk="0" h="182" w="169">
                    <a:moveTo>
                      <a:pt x="112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82"/>
                      <a:pt x="112" y="182"/>
                    </a:cubicBezTo>
                    <a:lnTo>
                      <a:pt x="168" y="112"/>
                    </a:lnTo>
                    <a:cubicBezTo>
                      <a:pt x="168" y="56"/>
                      <a:pt x="112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9" name="Google Shape;5259;p57"/>
              <p:cNvSpPr/>
              <p:nvPr/>
            </p:nvSpPr>
            <p:spPr>
              <a:xfrm>
                <a:off x="3003480" y="3776716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1"/>
                    </a:moveTo>
                    <a:lnTo>
                      <a:pt x="1" y="57"/>
                    </a:lnTo>
                    <a:cubicBezTo>
                      <a:pt x="1" y="113"/>
                      <a:pt x="57" y="168"/>
                      <a:pt x="113" y="168"/>
                    </a:cubicBezTo>
                    <a:cubicBezTo>
                      <a:pt x="113" y="168"/>
                      <a:pt x="169" y="168"/>
                      <a:pt x="169" y="113"/>
                    </a:cubicBezTo>
                    <a:cubicBezTo>
                      <a:pt x="169" y="57"/>
                      <a:pt x="113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0" name="Google Shape;5260;p57"/>
              <p:cNvSpPr/>
              <p:nvPr/>
            </p:nvSpPr>
            <p:spPr>
              <a:xfrm>
                <a:off x="2830650" y="3528937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57" y="168"/>
                      <a:pt x="57" y="168"/>
                    </a:cubicBezTo>
                    <a:cubicBezTo>
                      <a:pt x="113" y="168"/>
                      <a:pt x="168" y="168"/>
                      <a:pt x="168" y="112"/>
                    </a:cubicBezTo>
                    <a:cubicBezTo>
                      <a:pt x="168" y="56"/>
                      <a:pt x="11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1" name="Google Shape;5261;p57"/>
              <p:cNvSpPr/>
              <p:nvPr/>
            </p:nvSpPr>
            <p:spPr>
              <a:xfrm>
                <a:off x="3106319" y="3389531"/>
                <a:ext cx="10581" cy="7482"/>
              </a:xfrm>
              <a:custGeom>
                <a:rect b="b" l="l" r="r" t="t"/>
                <a:pathLst>
                  <a:path extrusionOk="0" h="169" w="239">
                    <a:moveTo>
                      <a:pt x="127" y="1"/>
                    </a:moveTo>
                    <a:cubicBezTo>
                      <a:pt x="71" y="1"/>
                      <a:pt x="71" y="1"/>
                      <a:pt x="71" y="57"/>
                    </a:cubicBezTo>
                    <a:cubicBezTo>
                      <a:pt x="1" y="113"/>
                      <a:pt x="71" y="169"/>
                      <a:pt x="127" y="169"/>
                    </a:cubicBezTo>
                    <a:cubicBezTo>
                      <a:pt x="183" y="169"/>
                      <a:pt x="183" y="113"/>
                      <a:pt x="183" y="113"/>
                    </a:cubicBezTo>
                    <a:cubicBezTo>
                      <a:pt x="238" y="57"/>
                      <a:pt x="183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2" name="Google Shape;5262;p57"/>
              <p:cNvSpPr/>
              <p:nvPr/>
            </p:nvSpPr>
            <p:spPr>
              <a:xfrm>
                <a:off x="3258697" y="3332555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127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26"/>
                      <a:pt x="57" y="182"/>
                      <a:pt x="127" y="182"/>
                    </a:cubicBezTo>
                    <a:cubicBezTo>
                      <a:pt x="127" y="182"/>
                      <a:pt x="183" y="182"/>
                      <a:pt x="183" y="126"/>
                    </a:cubicBezTo>
                    <a:cubicBezTo>
                      <a:pt x="183" y="56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3" name="Google Shape;5263;p57"/>
              <p:cNvSpPr/>
              <p:nvPr/>
            </p:nvSpPr>
            <p:spPr>
              <a:xfrm>
                <a:off x="3181268" y="3361065"/>
                <a:ext cx="8101" cy="8057"/>
              </a:xfrm>
              <a:custGeom>
                <a:rect b="b" l="l" r="r" t="t"/>
                <a:pathLst>
                  <a:path extrusionOk="0" h="182" w="183">
                    <a:moveTo>
                      <a:pt x="57" y="0"/>
                    </a:moveTo>
                    <a:cubicBezTo>
                      <a:pt x="1" y="0"/>
                      <a:pt x="1" y="56"/>
                      <a:pt x="1" y="112"/>
                    </a:cubicBezTo>
                    <a:cubicBezTo>
                      <a:pt x="1" y="182"/>
                      <a:pt x="1" y="182"/>
                      <a:pt x="57" y="182"/>
                    </a:cubicBezTo>
                    <a:cubicBezTo>
                      <a:pt x="127" y="182"/>
                      <a:pt x="127" y="182"/>
                      <a:pt x="183" y="112"/>
                    </a:cubicBezTo>
                    <a:cubicBezTo>
                      <a:pt x="183" y="56"/>
                      <a:pt x="127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64" name="Google Shape;5264;p57"/>
            <p:cNvSpPr/>
            <p:nvPr/>
          </p:nvSpPr>
          <p:spPr>
            <a:xfrm>
              <a:off x="3653939" y="2192072"/>
              <a:ext cx="407682" cy="812797"/>
            </a:xfrm>
            <a:custGeom>
              <a:rect b="b" l="l" r="r" t="t"/>
              <a:pathLst>
                <a:path extrusionOk="0" h="18360" w="9209">
                  <a:moveTo>
                    <a:pt x="8397" y="1"/>
                  </a:moveTo>
                  <a:lnTo>
                    <a:pt x="8397" y="1"/>
                  </a:lnTo>
                  <a:cubicBezTo>
                    <a:pt x="5360" y="1862"/>
                    <a:pt x="2911" y="4660"/>
                    <a:pt x="1568" y="7921"/>
                  </a:cubicBezTo>
                  <a:cubicBezTo>
                    <a:pt x="295" y="11251"/>
                    <a:pt x="1" y="14918"/>
                    <a:pt x="868" y="18360"/>
                  </a:cubicBezTo>
                  <a:cubicBezTo>
                    <a:pt x="3905" y="16499"/>
                    <a:pt x="6298" y="13700"/>
                    <a:pt x="7697" y="10426"/>
                  </a:cubicBezTo>
                  <a:cubicBezTo>
                    <a:pt x="9040" y="7165"/>
                    <a:pt x="9208" y="3429"/>
                    <a:pt x="8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5" name="Google Shape;5265;p57"/>
            <p:cNvSpPr/>
            <p:nvPr/>
          </p:nvSpPr>
          <p:spPr>
            <a:xfrm>
              <a:off x="2636747" y="3019876"/>
              <a:ext cx="805360" cy="322463"/>
            </a:xfrm>
            <a:custGeom>
              <a:rect b="b" l="l" r="r" t="t"/>
              <a:pathLst>
                <a:path extrusionOk="0" h="7284" w="18192">
                  <a:moveTo>
                    <a:pt x="12009" y="1"/>
                  </a:moveTo>
                  <a:cubicBezTo>
                    <a:pt x="6800" y="1"/>
                    <a:pt x="2550" y="4054"/>
                    <a:pt x="1" y="7245"/>
                  </a:cubicBezTo>
                  <a:cubicBezTo>
                    <a:pt x="1" y="7245"/>
                    <a:pt x="722" y="6991"/>
                    <a:pt x="2709" y="6991"/>
                  </a:cubicBezTo>
                  <a:cubicBezTo>
                    <a:pt x="3599" y="6991"/>
                    <a:pt x="4741" y="7042"/>
                    <a:pt x="6186" y="7189"/>
                  </a:cubicBezTo>
                  <a:cubicBezTo>
                    <a:pt x="6835" y="7254"/>
                    <a:pt x="7451" y="7283"/>
                    <a:pt x="8037" y="7283"/>
                  </a:cubicBezTo>
                  <a:cubicBezTo>
                    <a:pt x="15866" y="7283"/>
                    <a:pt x="18192" y="1942"/>
                    <a:pt x="18192" y="1942"/>
                  </a:cubicBezTo>
                  <a:cubicBezTo>
                    <a:pt x="16024" y="563"/>
                    <a:pt x="13950" y="1"/>
                    <a:pt x="12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6" name="Google Shape;5266;p57"/>
            <p:cNvSpPr/>
            <p:nvPr/>
          </p:nvSpPr>
          <p:spPr>
            <a:xfrm>
              <a:off x="3003480" y="2297390"/>
              <a:ext cx="97925" cy="136971"/>
            </a:xfrm>
            <a:custGeom>
              <a:rect b="b" l="l" r="r" t="t"/>
              <a:pathLst>
                <a:path extrusionOk="0" h="3094" w="221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69" y="420"/>
                    <a:pt x="225" y="770"/>
                    <a:pt x="407" y="938"/>
                  </a:cubicBezTo>
                  <a:cubicBezTo>
                    <a:pt x="812" y="1526"/>
                    <a:pt x="1050" y="1750"/>
                    <a:pt x="1806" y="2337"/>
                  </a:cubicBezTo>
                  <a:cubicBezTo>
                    <a:pt x="2044" y="2519"/>
                    <a:pt x="2212" y="2799"/>
                    <a:pt x="2212" y="3093"/>
                  </a:cubicBezTo>
                  <a:cubicBezTo>
                    <a:pt x="2212" y="2799"/>
                    <a:pt x="2044" y="2519"/>
                    <a:pt x="1806" y="2337"/>
                  </a:cubicBezTo>
                  <a:cubicBezTo>
                    <a:pt x="1050" y="1750"/>
                    <a:pt x="812" y="1526"/>
                    <a:pt x="407" y="938"/>
                  </a:cubicBezTo>
                  <a:cubicBezTo>
                    <a:pt x="225" y="770"/>
                    <a:pt x="169" y="420"/>
                    <a:pt x="1" y="1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7" name="Google Shape;5267;p57"/>
            <p:cNvSpPr/>
            <p:nvPr/>
          </p:nvSpPr>
          <p:spPr>
            <a:xfrm>
              <a:off x="3088346" y="2465262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8" name="Google Shape;5268;p57"/>
            <p:cNvSpPr/>
            <p:nvPr/>
          </p:nvSpPr>
          <p:spPr>
            <a:xfrm>
              <a:off x="3393145" y="2398370"/>
              <a:ext cx="44" cy="4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9" name="Google Shape;5269;p57"/>
            <p:cNvSpPr/>
            <p:nvPr/>
          </p:nvSpPr>
          <p:spPr>
            <a:xfrm>
              <a:off x="3096403" y="2687674"/>
              <a:ext cx="31033" cy="20497"/>
            </a:xfrm>
            <a:custGeom>
              <a:rect b="b" l="l" r="r" t="t"/>
              <a:pathLst>
                <a:path extrusionOk="0" h="463" w="701">
                  <a:moveTo>
                    <a:pt x="700" y="0"/>
                  </a:moveTo>
                  <a:cubicBezTo>
                    <a:pt x="574" y="280"/>
                    <a:pt x="295" y="462"/>
                    <a:pt x="1" y="462"/>
                  </a:cubicBezTo>
                  <a:lnTo>
                    <a:pt x="1" y="462"/>
                  </a:lnTo>
                  <a:cubicBezTo>
                    <a:pt x="295" y="462"/>
                    <a:pt x="574" y="280"/>
                    <a:pt x="70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0" name="Google Shape;5270;p57"/>
            <p:cNvSpPr/>
            <p:nvPr/>
          </p:nvSpPr>
          <p:spPr>
            <a:xfrm>
              <a:off x="3127392" y="2684575"/>
              <a:ext cx="44" cy="3143"/>
            </a:xfrm>
            <a:custGeom>
              <a:rect b="b" l="l" r="r" t="t"/>
              <a:pathLst>
                <a:path extrusionOk="0" h="71" w="1">
                  <a:moveTo>
                    <a:pt x="0" y="0"/>
                  </a:move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1" name="Google Shape;5271;p57"/>
            <p:cNvSpPr/>
            <p:nvPr/>
          </p:nvSpPr>
          <p:spPr>
            <a:xfrm>
              <a:off x="3028891" y="2697591"/>
              <a:ext cx="3143" cy="44"/>
            </a:xfrm>
            <a:custGeom>
              <a:rect b="b" l="l" r="r" t="t"/>
              <a:pathLst>
                <a:path extrusionOk="0" h="1" w="71">
                  <a:moveTo>
                    <a:pt x="70" y="0"/>
                  </a:move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70" y="0"/>
                  </a:move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72" name="Google Shape;5272;p57"/>
            <p:cNvGrpSpPr/>
            <p:nvPr/>
          </p:nvGrpSpPr>
          <p:grpSpPr>
            <a:xfrm>
              <a:off x="2740206" y="2148112"/>
              <a:ext cx="637488" cy="799782"/>
              <a:chOff x="2740206" y="2148112"/>
              <a:chExt cx="637488" cy="799782"/>
            </a:xfrm>
          </p:grpSpPr>
          <p:sp>
            <p:nvSpPr>
              <p:cNvPr id="5273" name="Google Shape;5273;p57"/>
              <p:cNvSpPr/>
              <p:nvPr/>
            </p:nvSpPr>
            <p:spPr>
              <a:xfrm>
                <a:off x="2740206" y="2217483"/>
                <a:ext cx="177833" cy="165437"/>
              </a:xfrm>
              <a:custGeom>
                <a:rect b="b" l="l" r="r" t="t"/>
                <a:pathLst>
                  <a:path extrusionOk="0" h="3737" w="4017">
                    <a:moveTo>
                      <a:pt x="1" y="0"/>
                    </a:moveTo>
                    <a:lnTo>
                      <a:pt x="1" y="182"/>
                    </a:lnTo>
                    <a:lnTo>
                      <a:pt x="1" y="350"/>
                    </a:lnTo>
                    <a:cubicBezTo>
                      <a:pt x="994" y="1875"/>
                      <a:pt x="2449" y="3093"/>
                      <a:pt x="3961" y="3737"/>
                    </a:cubicBezTo>
                    <a:cubicBezTo>
                      <a:pt x="3961" y="3681"/>
                      <a:pt x="4017" y="3625"/>
                      <a:pt x="4017" y="3555"/>
                    </a:cubicBezTo>
                    <a:cubicBezTo>
                      <a:pt x="2449" y="2925"/>
                      <a:pt x="924" y="158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4" name="Google Shape;5274;p57"/>
              <p:cNvSpPr/>
              <p:nvPr/>
            </p:nvSpPr>
            <p:spPr>
              <a:xfrm>
                <a:off x="2796562" y="2148112"/>
                <a:ext cx="185890" cy="157380"/>
              </a:xfrm>
              <a:custGeom>
                <a:rect b="b" l="l" r="r" t="t"/>
                <a:pathLst>
                  <a:path extrusionOk="0" h="3555" w="4199">
                    <a:moveTo>
                      <a:pt x="295" y="0"/>
                    </a:moveTo>
                    <a:cubicBezTo>
                      <a:pt x="183" y="0"/>
                      <a:pt x="71" y="56"/>
                      <a:pt x="1" y="56"/>
                    </a:cubicBezTo>
                    <a:cubicBezTo>
                      <a:pt x="1694" y="812"/>
                      <a:pt x="3219" y="2099"/>
                      <a:pt x="4087" y="3554"/>
                    </a:cubicBezTo>
                    <a:cubicBezTo>
                      <a:pt x="4087" y="3554"/>
                      <a:pt x="4143" y="3498"/>
                      <a:pt x="4199" y="3442"/>
                    </a:cubicBezTo>
                    <a:cubicBezTo>
                      <a:pt x="3331" y="2043"/>
                      <a:pt x="1932" y="756"/>
                      <a:pt x="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5" name="Google Shape;5275;p57"/>
              <p:cNvSpPr/>
              <p:nvPr/>
            </p:nvSpPr>
            <p:spPr>
              <a:xfrm>
                <a:off x="2760659" y="2168520"/>
                <a:ext cx="167916" cy="159903"/>
              </a:xfrm>
              <a:custGeom>
                <a:rect b="b" l="l" r="r" t="t"/>
                <a:pathLst>
                  <a:path extrusionOk="0" h="3612" w="3793">
                    <a:moveTo>
                      <a:pt x="112" y="1"/>
                    </a:moveTo>
                    <a:cubicBezTo>
                      <a:pt x="56" y="57"/>
                      <a:pt x="0" y="113"/>
                      <a:pt x="0" y="113"/>
                    </a:cubicBezTo>
                    <a:cubicBezTo>
                      <a:pt x="1106" y="1400"/>
                      <a:pt x="2393" y="2562"/>
                      <a:pt x="3681" y="3611"/>
                    </a:cubicBezTo>
                    <a:cubicBezTo>
                      <a:pt x="3737" y="3555"/>
                      <a:pt x="3737" y="3555"/>
                      <a:pt x="3793" y="3499"/>
                    </a:cubicBezTo>
                    <a:cubicBezTo>
                      <a:pt x="2505" y="2394"/>
                      <a:pt x="1232" y="1232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6" name="Google Shape;5276;p57"/>
              <p:cNvSpPr/>
              <p:nvPr/>
            </p:nvSpPr>
            <p:spPr>
              <a:xfrm>
                <a:off x="3225273" y="2256485"/>
                <a:ext cx="79952" cy="175398"/>
              </a:xfrm>
              <a:custGeom>
                <a:rect b="b" l="l" r="r" t="t"/>
                <a:pathLst>
                  <a:path extrusionOk="0" h="3962" w="1806">
                    <a:moveTo>
                      <a:pt x="112" y="1"/>
                    </a:moveTo>
                    <a:cubicBezTo>
                      <a:pt x="56" y="57"/>
                      <a:pt x="0" y="113"/>
                      <a:pt x="0" y="225"/>
                    </a:cubicBezTo>
                    <a:cubicBezTo>
                      <a:pt x="182" y="1624"/>
                      <a:pt x="812" y="3024"/>
                      <a:pt x="1749" y="3961"/>
                    </a:cubicBezTo>
                    <a:lnTo>
                      <a:pt x="1805" y="3905"/>
                    </a:lnTo>
                    <a:cubicBezTo>
                      <a:pt x="938" y="2856"/>
                      <a:pt x="238" y="1456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7" name="Google Shape;5277;p57"/>
              <p:cNvSpPr/>
              <p:nvPr/>
            </p:nvSpPr>
            <p:spPr>
              <a:xfrm>
                <a:off x="3292165" y="2225540"/>
                <a:ext cx="85530" cy="170395"/>
              </a:xfrm>
              <a:custGeom>
                <a:rect b="b" l="l" r="r" t="t"/>
                <a:pathLst>
                  <a:path extrusionOk="0" h="3849" w="1932">
                    <a:moveTo>
                      <a:pt x="1" y="0"/>
                    </a:moveTo>
                    <a:cubicBezTo>
                      <a:pt x="994" y="1050"/>
                      <a:pt x="1638" y="2505"/>
                      <a:pt x="1820" y="3848"/>
                    </a:cubicBezTo>
                    <a:lnTo>
                      <a:pt x="1932" y="3848"/>
                    </a:lnTo>
                    <a:cubicBezTo>
                      <a:pt x="1820" y="2505"/>
                      <a:pt x="1176" y="1106"/>
                      <a:pt x="238" y="56"/>
                    </a:cubicBezTo>
                    <a:cubicBezTo>
                      <a:pt x="182" y="0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8" name="Google Shape;5278;p57"/>
              <p:cNvSpPr/>
              <p:nvPr/>
            </p:nvSpPr>
            <p:spPr>
              <a:xfrm>
                <a:off x="3256218" y="2228019"/>
                <a:ext cx="75038" cy="167916"/>
              </a:xfrm>
              <a:custGeom>
                <a:rect b="b" l="l" r="r" t="t"/>
                <a:pathLst>
                  <a:path extrusionOk="0" h="3793" w="1695">
                    <a:moveTo>
                      <a:pt x="183" y="0"/>
                    </a:moveTo>
                    <a:cubicBezTo>
                      <a:pt x="113" y="0"/>
                      <a:pt x="57" y="0"/>
                      <a:pt x="57" y="56"/>
                    </a:cubicBezTo>
                    <a:lnTo>
                      <a:pt x="1" y="56"/>
                    </a:lnTo>
                    <a:cubicBezTo>
                      <a:pt x="463" y="1344"/>
                      <a:pt x="994" y="2561"/>
                      <a:pt x="1582" y="3792"/>
                    </a:cubicBezTo>
                    <a:cubicBezTo>
                      <a:pt x="1638" y="3792"/>
                      <a:pt x="1638" y="3736"/>
                      <a:pt x="1694" y="3736"/>
                    </a:cubicBezTo>
                    <a:cubicBezTo>
                      <a:pt x="1106" y="2505"/>
                      <a:pt x="589" y="1288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9" name="Google Shape;5279;p57"/>
              <p:cNvSpPr/>
              <p:nvPr/>
            </p:nvSpPr>
            <p:spPr>
              <a:xfrm>
                <a:off x="2830650" y="2659164"/>
                <a:ext cx="162338" cy="38471"/>
              </a:xfrm>
              <a:custGeom>
                <a:rect b="b" l="l" r="r" t="t"/>
                <a:pathLst>
                  <a:path extrusionOk="0" h="869" w="3667">
                    <a:moveTo>
                      <a:pt x="1" y="1"/>
                    </a:moveTo>
                    <a:cubicBezTo>
                      <a:pt x="1" y="57"/>
                      <a:pt x="57" y="113"/>
                      <a:pt x="113" y="169"/>
                    </a:cubicBezTo>
                    <a:cubicBezTo>
                      <a:pt x="980" y="644"/>
                      <a:pt x="2030" y="868"/>
                      <a:pt x="2967" y="868"/>
                    </a:cubicBezTo>
                    <a:cubicBezTo>
                      <a:pt x="3205" y="868"/>
                      <a:pt x="3429" y="868"/>
                      <a:pt x="3667" y="812"/>
                    </a:cubicBezTo>
                    <a:lnTo>
                      <a:pt x="3667" y="700"/>
                    </a:lnTo>
                    <a:cubicBezTo>
                      <a:pt x="3429" y="756"/>
                      <a:pt x="3205" y="756"/>
                      <a:pt x="2967" y="756"/>
                    </a:cubicBezTo>
                    <a:cubicBezTo>
                      <a:pt x="1974" y="756"/>
                      <a:pt x="868" y="46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0" name="Google Shape;5280;p57"/>
              <p:cNvSpPr/>
              <p:nvPr/>
            </p:nvSpPr>
            <p:spPr>
              <a:xfrm>
                <a:off x="2838087" y="2589174"/>
                <a:ext cx="167916" cy="39046"/>
              </a:xfrm>
              <a:custGeom>
                <a:rect b="b" l="l" r="r" t="t"/>
                <a:pathLst>
                  <a:path extrusionOk="0" h="882" w="3793">
                    <a:moveTo>
                      <a:pt x="756" y="0"/>
                    </a:moveTo>
                    <a:cubicBezTo>
                      <a:pt x="588" y="0"/>
                      <a:pt x="406" y="0"/>
                      <a:pt x="182" y="56"/>
                    </a:cubicBezTo>
                    <a:cubicBezTo>
                      <a:pt x="112" y="56"/>
                      <a:pt x="56" y="126"/>
                      <a:pt x="0" y="182"/>
                    </a:cubicBezTo>
                    <a:cubicBezTo>
                      <a:pt x="294" y="182"/>
                      <a:pt x="532" y="126"/>
                      <a:pt x="756" y="126"/>
                    </a:cubicBezTo>
                    <a:cubicBezTo>
                      <a:pt x="1806" y="126"/>
                      <a:pt x="2855" y="406"/>
                      <a:pt x="3737" y="882"/>
                    </a:cubicBezTo>
                    <a:cubicBezTo>
                      <a:pt x="3737" y="826"/>
                      <a:pt x="3737" y="756"/>
                      <a:pt x="3793" y="756"/>
                    </a:cubicBezTo>
                    <a:cubicBezTo>
                      <a:pt x="2911" y="294"/>
                      <a:pt x="1862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1" name="Google Shape;5281;p57"/>
              <p:cNvSpPr/>
              <p:nvPr/>
            </p:nvSpPr>
            <p:spPr>
              <a:xfrm>
                <a:off x="2825072" y="2620163"/>
                <a:ext cx="154901" cy="39046"/>
              </a:xfrm>
              <a:custGeom>
                <a:rect b="b" l="l" r="r" t="t"/>
                <a:pathLst>
                  <a:path extrusionOk="0" h="882" w="3499">
                    <a:moveTo>
                      <a:pt x="57" y="0"/>
                    </a:moveTo>
                    <a:cubicBezTo>
                      <a:pt x="1" y="0"/>
                      <a:pt x="1" y="56"/>
                      <a:pt x="1" y="126"/>
                    </a:cubicBezTo>
                    <a:cubicBezTo>
                      <a:pt x="1176" y="476"/>
                      <a:pt x="2338" y="700"/>
                      <a:pt x="3499" y="882"/>
                    </a:cubicBezTo>
                    <a:lnTo>
                      <a:pt x="3499" y="756"/>
                    </a:lnTo>
                    <a:cubicBezTo>
                      <a:pt x="2338" y="588"/>
                      <a:pt x="1176" y="35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2" name="Google Shape;5282;p57"/>
              <p:cNvSpPr/>
              <p:nvPr/>
            </p:nvSpPr>
            <p:spPr>
              <a:xfrm>
                <a:off x="3101361" y="2927396"/>
                <a:ext cx="118998" cy="20497"/>
              </a:xfrm>
              <a:custGeom>
                <a:rect b="b" l="l" r="r" t="t"/>
                <a:pathLst>
                  <a:path extrusionOk="0" h="463" w="2688">
                    <a:moveTo>
                      <a:pt x="1" y="1"/>
                    </a:moveTo>
                    <a:cubicBezTo>
                      <a:pt x="57" y="57"/>
                      <a:pt x="57" y="113"/>
                      <a:pt x="113" y="113"/>
                    </a:cubicBezTo>
                    <a:cubicBezTo>
                      <a:pt x="644" y="351"/>
                      <a:pt x="1232" y="462"/>
                      <a:pt x="1806" y="462"/>
                    </a:cubicBezTo>
                    <a:cubicBezTo>
                      <a:pt x="2100" y="462"/>
                      <a:pt x="2393" y="407"/>
                      <a:pt x="2687" y="351"/>
                    </a:cubicBezTo>
                    <a:lnTo>
                      <a:pt x="2631" y="295"/>
                    </a:lnTo>
                    <a:cubicBezTo>
                      <a:pt x="2393" y="351"/>
                      <a:pt x="2100" y="351"/>
                      <a:pt x="1806" y="351"/>
                    </a:cubicBezTo>
                    <a:cubicBezTo>
                      <a:pt x="1232" y="351"/>
                      <a:pt x="588" y="23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3" name="Google Shape;5283;p57"/>
              <p:cNvSpPr/>
              <p:nvPr/>
            </p:nvSpPr>
            <p:spPr>
              <a:xfrm>
                <a:off x="3103840" y="2875999"/>
                <a:ext cx="118998" cy="20497"/>
              </a:xfrm>
              <a:custGeom>
                <a:rect b="b" l="l" r="r" t="t"/>
                <a:pathLst>
                  <a:path extrusionOk="0" h="463" w="2688">
                    <a:moveTo>
                      <a:pt x="25" y="164"/>
                    </a:moveTo>
                    <a:cubicBezTo>
                      <a:pt x="17" y="165"/>
                      <a:pt x="9" y="167"/>
                      <a:pt x="1" y="168"/>
                    </a:cubicBezTo>
                    <a:cubicBezTo>
                      <a:pt x="10" y="168"/>
                      <a:pt x="18" y="167"/>
                      <a:pt x="25" y="164"/>
                    </a:cubicBezTo>
                    <a:close/>
                    <a:moveTo>
                      <a:pt x="938" y="0"/>
                    </a:moveTo>
                    <a:cubicBezTo>
                      <a:pt x="644" y="0"/>
                      <a:pt x="406" y="0"/>
                      <a:pt x="127" y="56"/>
                    </a:cubicBezTo>
                    <a:cubicBezTo>
                      <a:pt x="68" y="103"/>
                      <a:pt x="59" y="150"/>
                      <a:pt x="25" y="164"/>
                    </a:cubicBezTo>
                    <a:lnTo>
                      <a:pt x="25" y="164"/>
                    </a:lnTo>
                    <a:cubicBezTo>
                      <a:pt x="313" y="112"/>
                      <a:pt x="652" y="112"/>
                      <a:pt x="938" y="112"/>
                    </a:cubicBezTo>
                    <a:cubicBezTo>
                      <a:pt x="1582" y="112"/>
                      <a:pt x="2156" y="224"/>
                      <a:pt x="2687" y="462"/>
                    </a:cubicBezTo>
                    <a:lnTo>
                      <a:pt x="2687" y="350"/>
                    </a:lnTo>
                    <a:cubicBezTo>
                      <a:pt x="2156" y="112"/>
                      <a:pt x="1582" y="0"/>
                      <a:pt x="9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4" name="Google Shape;5284;p57"/>
              <p:cNvSpPr/>
              <p:nvPr/>
            </p:nvSpPr>
            <p:spPr>
              <a:xfrm>
                <a:off x="3096403" y="2898931"/>
                <a:ext cx="110941" cy="21073"/>
              </a:xfrm>
              <a:custGeom>
                <a:rect b="b" l="l" r="r" t="t"/>
                <a:pathLst>
                  <a:path extrusionOk="0" h="476" w="2506">
                    <a:moveTo>
                      <a:pt x="1" y="0"/>
                    </a:moveTo>
                    <a:lnTo>
                      <a:pt x="1" y="126"/>
                    </a:lnTo>
                    <a:cubicBezTo>
                      <a:pt x="812" y="294"/>
                      <a:pt x="1694" y="406"/>
                      <a:pt x="2505" y="476"/>
                    </a:cubicBezTo>
                    <a:lnTo>
                      <a:pt x="2505" y="406"/>
                    </a:lnTo>
                    <a:lnTo>
                      <a:pt x="2505" y="350"/>
                    </a:lnTo>
                    <a:cubicBezTo>
                      <a:pt x="1694" y="294"/>
                      <a:pt x="868" y="18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85" name="Google Shape;5285;p57"/>
            <p:cNvSpPr/>
            <p:nvPr/>
          </p:nvSpPr>
          <p:spPr>
            <a:xfrm>
              <a:off x="3230231" y="2883436"/>
              <a:ext cx="61978" cy="21073"/>
            </a:xfrm>
            <a:custGeom>
              <a:rect b="b" l="l" r="r" t="t"/>
              <a:pathLst>
                <a:path extrusionOk="0" h="476" w="14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82" y="126"/>
                    <a:pt x="294" y="238"/>
                    <a:pt x="420" y="294"/>
                  </a:cubicBezTo>
                  <a:cubicBezTo>
                    <a:pt x="770" y="406"/>
                    <a:pt x="938" y="406"/>
                    <a:pt x="1400" y="476"/>
                  </a:cubicBezTo>
                  <a:lnTo>
                    <a:pt x="1400" y="476"/>
                  </a:lnTo>
                  <a:lnTo>
                    <a:pt x="1400" y="476"/>
                  </a:lnTo>
                  <a:cubicBezTo>
                    <a:pt x="938" y="406"/>
                    <a:pt x="770" y="406"/>
                    <a:pt x="420" y="294"/>
                  </a:cubicBezTo>
                  <a:cubicBezTo>
                    <a:pt x="294" y="238"/>
                    <a:pt x="182" y="126"/>
                    <a:pt x="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6" name="Google Shape;5286;p57"/>
            <p:cNvSpPr/>
            <p:nvPr/>
          </p:nvSpPr>
          <p:spPr>
            <a:xfrm>
              <a:off x="3230231" y="2883436"/>
              <a:ext cx="44" cy="4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7" name="Google Shape;5287;p57"/>
            <p:cNvSpPr/>
            <p:nvPr/>
          </p:nvSpPr>
          <p:spPr>
            <a:xfrm>
              <a:off x="3292165" y="2904465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8" name="Google Shape;5288;p57"/>
            <p:cNvSpPr/>
            <p:nvPr/>
          </p:nvSpPr>
          <p:spPr>
            <a:xfrm>
              <a:off x="2652242" y="3038293"/>
              <a:ext cx="784951" cy="302364"/>
            </a:xfrm>
            <a:custGeom>
              <a:rect b="b" l="l" r="r" t="t"/>
              <a:pathLst>
                <a:path extrusionOk="0" h="6830" w="17731">
                  <a:moveTo>
                    <a:pt x="14344" y="294"/>
                  </a:moveTo>
                  <a:cubicBezTo>
                    <a:pt x="14232" y="532"/>
                    <a:pt x="14106" y="756"/>
                    <a:pt x="13994" y="1050"/>
                  </a:cubicBezTo>
                  <a:cubicBezTo>
                    <a:pt x="14232" y="994"/>
                    <a:pt x="14526" y="994"/>
                    <a:pt x="14805" y="994"/>
                  </a:cubicBezTo>
                  <a:lnTo>
                    <a:pt x="15043" y="994"/>
                  </a:lnTo>
                  <a:cubicBezTo>
                    <a:pt x="14931" y="826"/>
                    <a:pt x="14693" y="588"/>
                    <a:pt x="14344" y="294"/>
                  </a:cubicBezTo>
                  <a:close/>
                  <a:moveTo>
                    <a:pt x="14526" y="1"/>
                  </a:moveTo>
                  <a:lnTo>
                    <a:pt x="14456" y="56"/>
                  </a:lnTo>
                  <a:cubicBezTo>
                    <a:pt x="14931" y="476"/>
                    <a:pt x="15225" y="882"/>
                    <a:pt x="15337" y="994"/>
                  </a:cubicBezTo>
                  <a:cubicBezTo>
                    <a:pt x="16037" y="1050"/>
                    <a:pt x="16736" y="1106"/>
                    <a:pt x="17380" y="1288"/>
                  </a:cubicBezTo>
                  <a:cubicBezTo>
                    <a:pt x="16387" y="700"/>
                    <a:pt x="15449" y="294"/>
                    <a:pt x="14526" y="1"/>
                  </a:cubicBezTo>
                  <a:close/>
                  <a:moveTo>
                    <a:pt x="14749" y="1288"/>
                  </a:moveTo>
                  <a:cubicBezTo>
                    <a:pt x="14456" y="1288"/>
                    <a:pt x="14106" y="1344"/>
                    <a:pt x="13756" y="1344"/>
                  </a:cubicBezTo>
                  <a:cubicBezTo>
                    <a:pt x="13756" y="1400"/>
                    <a:pt x="13700" y="1526"/>
                    <a:pt x="13644" y="1582"/>
                  </a:cubicBezTo>
                  <a:cubicBezTo>
                    <a:pt x="13700" y="2337"/>
                    <a:pt x="13756" y="4143"/>
                    <a:pt x="13056" y="5836"/>
                  </a:cubicBezTo>
                  <a:cubicBezTo>
                    <a:pt x="16149" y="4492"/>
                    <a:pt x="17436" y="2281"/>
                    <a:pt x="17730" y="1694"/>
                  </a:cubicBezTo>
                  <a:cubicBezTo>
                    <a:pt x="16792" y="1400"/>
                    <a:pt x="15799" y="1288"/>
                    <a:pt x="14749" y="1288"/>
                  </a:cubicBezTo>
                  <a:close/>
                  <a:moveTo>
                    <a:pt x="1344" y="4898"/>
                  </a:moveTo>
                  <a:cubicBezTo>
                    <a:pt x="882" y="5430"/>
                    <a:pt x="406" y="5892"/>
                    <a:pt x="0" y="6423"/>
                  </a:cubicBezTo>
                  <a:cubicBezTo>
                    <a:pt x="462" y="6130"/>
                    <a:pt x="1232" y="5598"/>
                    <a:pt x="2281" y="5024"/>
                  </a:cubicBezTo>
                  <a:cubicBezTo>
                    <a:pt x="1932" y="5024"/>
                    <a:pt x="1638" y="4954"/>
                    <a:pt x="1344" y="4898"/>
                  </a:cubicBezTo>
                  <a:close/>
                  <a:moveTo>
                    <a:pt x="2743" y="5080"/>
                  </a:moveTo>
                  <a:cubicBezTo>
                    <a:pt x="1512" y="5780"/>
                    <a:pt x="532" y="6423"/>
                    <a:pt x="56" y="6773"/>
                  </a:cubicBezTo>
                  <a:cubicBezTo>
                    <a:pt x="532" y="6647"/>
                    <a:pt x="1288" y="6591"/>
                    <a:pt x="2505" y="6591"/>
                  </a:cubicBezTo>
                  <a:cubicBezTo>
                    <a:pt x="3149" y="6591"/>
                    <a:pt x="4031" y="6591"/>
                    <a:pt x="5010" y="6647"/>
                  </a:cubicBezTo>
                  <a:cubicBezTo>
                    <a:pt x="5192" y="6130"/>
                    <a:pt x="5304" y="5598"/>
                    <a:pt x="5360" y="5136"/>
                  </a:cubicBezTo>
                  <a:cubicBezTo>
                    <a:pt x="5010" y="5136"/>
                    <a:pt x="4660" y="5192"/>
                    <a:pt x="4380" y="5192"/>
                  </a:cubicBezTo>
                  <a:cubicBezTo>
                    <a:pt x="3849" y="5192"/>
                    <a:pt x="3261" y="5136"/>
                    <a:pt x="2743" y="5080"/>
                  </a:cubicBezTo>
                  <a:close/>
                  <a:moveTo>
                    <a:pt x="13406" y="1876"/>
                  </a:moveTo>
                  <a:lnTo>
                    <a:pt x="13406" y="1876"/>
                  </a:lnTo>
                  <a:cubicBezTo>
                    <a:pt x="13182" y="2155"/>
                    <a:pt x="12944" y="2449"/>
                    <a:pt x="12594" y="2743"/>
                  </a:cubicBezTo>
                  <a:cubicBezTo>
                    <a:pt x="11783" y="3499"/>
                    <a:pt x="10733" y="3975"/>
                    <a:pt x="9684" y="4324"/>
                  </a:cubicBezTo>
                  <a:cubicBezTo>
                    <a:pt x="9558" y="5080"/>
                    <a:pt x="9390" y="5948"/>
                    <a:pt x="9040" y="6773"/>
                  </a:cubicBezTo>
                  <a:cubicBezTo>
                    <a:pt x="10495" y="6647"/>
                    <a:pt x="11727" y="6353"/>
                    <a:pt x="12776" y="5948"/>
                  </a:cubicBezTo>
                  <a:cubicBezTo>
                    <a:pt x="13406" y="4492"/>
                    <a:pt x="13476" y="2743"/>
                    <a:pt x="13406" y="1876"/>
                  </a:cubicBezTo>
                  <a:close/>
                  <a:moveTo>
                    <a:pt x="9390" y="4380"/>
                  </a:moveTo>
                  <a:lnTo>
                    <a:pt x="9390" y="4380"/>
                  </a:lnTo>
                  <a:cubicBezTo>
                    <a:pt x="8159" y="4786"/>
                    <a:pt x="6885" y="5024"/>
                    <a:pt x="5598" y="5136"/>
                  </a:cubicBezTo>
                  <a:cubicBezTo>
                    <a:pt x="5542" y="5598"/>
                    <a:pt x="5430" y="6130"/>
                    <a:pt x="5248" y="6703"/>
                  </a:cubicBezTo>
                  <a:cubicBezTo>
                    <a:pt x="5430" y="6703"/>
                    <a:pt x="5598" y="6703"/>
                    <a:pt x="5836" y="6773"/>
                  </a:cubicBezTo>
                  <a:cubicBezTo>
                    <a:pt x="6479" y="6829"/>
                    <a:pt x="7109" y="6829"/>
                    <a:pt x="7697" y="6829"/>
                  </a:cubicBezTo>
                  <a:lnTo>
                    <a:pt x="8746" y="6829"/>
                  </a:lnTo>
                  <a:cubicBezTo>
                    <a:pt x="9152" y="6004"/>
                    <a:pt x="9334" y="5136"/>
                    <a:pt x="9390" y="438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9" name="Google Shape;5289;p57"/>
            <p:cNvSpPr/>
            <p:nvPr/>
          </p:nvSpPr>
          <p:spPr>
            <a:xfrm>
              <a:off x="3674392" y="2197030"/>
              <a:ext cx="374214" cy="802881"/>
            </a:xfrm>
            <a:custGeom>
              <a:rect b="b" l="l" r="r" t="t"/>
              <a:pathLst>
                <a:path extrusionOk="0" h="18136" w="8453">
                  <a:moveTo>
                    <a:pt x="7697" y="1"/>
                  </a:moveTo>
                  <a:lnTo>
                    <a:pt x="7697" y="1"/>
                  </a:lnTo>
                  <a:cubicBezTo>
                    <a:pt x="7459" y="169"/>
                    <a:pt x="7235" y="294"/>
                    <a:pt x="6997" y="462"/>
                  </a:cubicBezTo>
                  <a:cubicBezTo>
                    <a:pt x="7053" y="812"/>
                    <a:pt x="7053" y="1218"/>
                    <a:pt x="7053" y="1568"/>
                  </a:cubicBezTo>
                  <a:lnTo>
                    <a:pt x="7697" y="1"/>
                  </a:lnTo>
                  <a:close/>
                  <a:moveTo>
                    <a:pt x="7991" y="113"/>
                  </a:moveTo>
                  <a:lnTo>
                    <a:pt x="7053" y="2393"/>
                  </a:lnTo>
                  <a:cubicBezTo>
                    <a:pt x="6997" y="3317"/>
                    <a:pt x="6941" y="4199"/>
                    <a:pt x="6759" y="5136"/>
                  </a:cubicBezTo>
                  <a:cubicBezTo>
                    <a:pt x="6703" y="5416"/>
                    <a:pt x="6647" y="5710"/>
                    <a:pt x="6591" y="6004"/>
                  </a:cubicBezTo>
                  <a:cubicBezTo>
                    <a:pt x="7109" y="5948"/>
                    <a:pt x="7753" y="5836"/>
                    <a:pt x="8340" y="5654"/>
                  </a:cubicBezTo>
                  <a:cubicBezTo>
                    <a:pt x="8396" y="5136"/>
                    <a:pt x="8452" y="4548"/>
                    <a:pt x="8452" y="4017"/>
                  </a:cubicBezTo>
                  <a:cubicBezTo>
                    <a:pt x="8452" y="2743"/>
                    <a:pt x="8285" y="1400"/>
                    <a:pt x="7991" y="113"/>
                  </a:cubicBezTo>
                  <a:close/>
                  <a:moveTo>
                    <a:pt x="8340" y="5892"/>
                  </a:moveTo>
                  <a:cubicBezTo>
                    <a:pt x="7697" y="6060"/>
                    <a:pt x="7053" y="6186"/>
                    <a:pt x="6535" y="6242"/>
                  </a:cubicBezTo>
                  <a:cubicBezTo>
                    <a:pt x="6297" y="7459"/>
                    <a:pt x="5948" y="8634"/>
                    <a:pt x="5430" y="9796"/>
                  </a:cubicBezTo>
                  <a:cubicBezTo>
                    <a:pt x="6130" y="9684"/>
                    <a:pt x="6941" y="9502"/>
                    <a:pt x="7697" y="9096"/>
                  </a:cubicBezTo>
                  <a:cubicBezTo>
                    <a:pt x="7991" y="8047"/>
                    <a:pt x="8229" y="6941"/>
                    <a:pt x="8340" y="5892"/>
                  </a:cubicBezTo>
                  <a:close/>
                  <a:moveTo>
                    <a:pt x="7585" y="9390"/>
                  </a:moveTo>
                  <a:lnTo>
                    <a:pt x="7585" y="9390"/>
                  </a:lnTo>
                  <a:cubicBezTo>
                    <a:pt x="6829" y="9796"/>
                    <a:pt x="6004" y="9964"/>
                    <a:pt x="5304" y="10034"/>
                  </a:cubicBezTo>
                  <a:cubicBezTo>
                    <a:pt x="5080" y="10663"/>
                    <a:pt x="4786" y="11251"/>
                    <a:pt x="4436" y="11783"/>
                  </a:cubicBezTo>
                  <a:cubicBezTo>
                    <a:pt x="3961" y="12483"/>
                    <a:pt x="3499" y="13112"/>
                    <a:pt x="2981" y="13700"/>
                  </a:cubicBezTo>
                  <a:cubicBezTo>
                    <a:pt x="3681" y="13700"/>
                    <a:pt x="4730" y="13588"/>
                    <a:pt x="5710" y="13112"/>
                  </a:cubicBezTo>
                  <a:cubicBezTo>
                    <a:pt x="6297" y="12245"/>
                    <a:pt x="6829" y="11307"/>
                    <a:pt x="7235" y="10314"/>
                  </a:cubicBezTo>
                  <a:cubicBezTo>
                    <a:pt x="7347" y="10034"/>
                    <a:pt x="7459" y="9684"/>
                    <a:pt x="7585" y="9390"/>
                  </a:cubicBezTo>
                  <a:close/>
                  <a:moveTo>
                    <a:pt x="1582" y="14987"/>
                  </a:moveTo>
                  <a:lnTo>
                    <a:pt x="1582" y="14987"/>
                  </a:lnTo>
                  <a:cubicBezTo>
                    <a:pt x="1512" y="15043"/>
                    <a:pt x="1400" y="15099"/>
                    <a:pt x="1288" y="15211"/>
                  </a:cubicBezTo>
                  <a:cubicBezTo>
                    <a:pt x="1344" y="15211"/>
                    <a:pt x="1400" y="15281"/>
                    <a:pt x="1456" y="15337"/>
                  </a:cubicBezTo>
                  <a:lnTo>
                    <a:pt x="1582" y="14987"/>
                  </a:lnTo>
                  <a:close/>
                  <a:moveTo>
                    <a:pt x="1106" y="15337"/>
                  </a:moveTo>
                  <a:cubicBezTo>
                    <a:pt x="756" y="15561"/>
                    <a:pt x="406" y="15799"/>
                    <a:pt x="0" y="15981"/>
                  </a:cubicBezTo>
                  <a:cubicBezTo>
                    <a:pt x="56" y="16681"/>
                    <a:pt x="182" y="17310"/>
                    <a:pt x="350" y="18010"/>
                  </a:cubicBezTo>
                  <a:lnTo>
                    <a:pt x="700" y="17142"/>
                  </a:lnTo>
                  <a:lnTo>
                    <a:pt x="1344" y="15561"/>
                  </a:lnTo>
                  <a:cubicBezTo>
                    <a:pt x="1288" y="15505"/>
                    <a:pt x="1232" y="15393"/>
                    <a:pt x="1106" y="15337"/>
                  </a:cubicBezTo>
                  <a:close/>
                  <a:moveTo>
                    <a:pt x="5486" y="13462"/>
                  </a:moveTo>
                  <a:cubicBezTo>
                    <a:pt x="4492" y="13882"/>
                    <a:pt x="3443" y="13938"/>
                    <a:pt x="2855" y="13938"/>
                  </a:cubicBezTo>
                  <a:lnTo>
                    <a:pt x="2743" y="13938"/>
                  </a:lnTo>
                  <a:cubicBezTo>
                    <a:pt x="2505" y="14162"/>
                    <a:pt x="2337" y="14400"/>
                    <a:pt x="2099" y="14582"/>
                  </a:cubicBezTo>
                  <a:lnTo>
                    <a:pt x="1162" y="16793"/>
                  </a:lnTo>
                  <a:lnTo>
                    <a:pt x="1106" y="16960"/>
                  </a:lnTo>
                  <a:lnTo>
                    <a:pt x="644" y="18136"/>
                  </a:lnTo>
                  <a:cubicBezTo>
                    <a:pt x="2561" y="16905"/>
                    <a:pt x="4198" y="15337"/>
                    <a:pt x="5486" y="13462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0" name="Google Shape;5290;p57"/>
            <p:cNvSpPr/>
            <p:nvPr/>
          </p:nvSpPr>
          <p:spPr>
            <a:xfrm>
              <a:off x="2977449" y="2612725"/>
              <a:ext cx="152466" cy="96509"/>
            </a:xfrm>
            <a:custGeom>
              <a:rect b="b" l="l" r="r" t="t"/>
              <a:pathLst>
                <a:path extrusionOk="0" h="2180" w="3444">
                  <a:moveTo>
                    <a:pt x="883" y="0"/>
                  </a:moveTo>
                  <a:cubicBezTo>
                    <a:pt x="533" y="168"/>
                    <a:pt x="533" y="644"/>
                    <a:pt x="533" y="644"/>
                  </a:cubicBezTo>
                  <a:cubicBezTo>
                    <a:pt x="495" y="637"/>
                    <a:pt x="459" y="635"/>
                    <a:pt x="427" y="635"/>
                  </a:cubicBezTo>
                  <a:cubicBezTo>
                    <a:pt x="103" y="635"/>
                    <a:pt x="57" y="924"/>
                    <a:pt x="57" y="924"/>
                  </a:cubicBezTo>
                  <a:cubicBezTo>
                    <a:pt x="1" y="1343"/>
                    <a:pt x="351" y="1399"/>
                    <a:pt x="351" y="1399"/>
                  </a:cubicBezTo>
                  <a:cubicBezTo>
                    <a:pt x="295" y="1623"/>
                    <a:pt x="351" y="1973"/>
                    <a:pt x="463" y="2099"/>
                  </a:cubicBezTo>
                  <a:cubicBezTo>
                    <a:pt x="757" y="2043"/>
                    <a:pt x="939" y="1917"/>
                    <a:pt x="1162" y="1917"/>
                  </a:cubicBezTo>
                  <a:cubicBezTo>
                    <a:pt x="1638" y="1917"/>
                    <a:pt x="1862" y="1973"/>
                    <a:pt x="2506" y="2155"/>
                  </a:cubicBezTo>
                  <a:cubicBezTo>
                    <a:pt x="2566" y="2172"/>
                    <a:pt x="2626" y="2179"/>
                    <a:pt x="2685" y="2179"/>
                  </a:cubicBezTo>
                  <a:cubicBezTo>
                    <a:pt x="3027" y="2179"/>
                    <a:pt x="3340" y="1922"/>
                    <a:pt x="3387" y="1623"/>
                  </a:cubicBezTo>
                  <a:cubicBezTo>
                    <a:pt x="3443" y="1218"/>
                    <a:pt x="3205" y="812"/>
                    <a:pt x="2800" y="756"/>
                  </a:cubicBezTo>
                  <a:cubicBezTo>
                    <a:pt x="2100" y="700"/>
                    <a:pt x="1862" y="644"/>
                    <a:pt x="1456" y="462"/>
                  </a:cubicBezTo>
                  <a:cubicBezTo>
                    <a:pt x="1288" y="350"/>
                    <a:pt x="1106" y="168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1" name="Google Shape;5291;p57"/>
            <p:cNvSpPr/>
            <p:nvPr/>
          </p:nvSpPr>
          <p:spPr>
            <a:xfrm>
              <a:off x="2992944" y="2656685"/>
              <a:ext cx="136971" cy="51486"/>
            </a:xfrm>
            <a:custGeom>
              <a:rect b="b" l="l" r="r" t="t"/>
              <a:pathLst>
                <a:path extrusionOk="0" h="1163" w="3094">
                  <a:moveTo>
                    <a:pt x="2855" y="1"/>
                  </a:moveTo>
                  <a:cubicBezTo>
                    <a:pt x="2855" y="57"/>
                    <a:pt x="2799" y="113"/>
                    <a:pt x="2799" y="113"/>
                  </a:cubicBezTo>
                  <a:cubicBezTo>
                    <a:pt x="2688" y="350"/>
                    <a:pt x="2450" y="518"/>
                    <a:pt x="2156" y="630"/>
                  </a:cubicBezTo>
                  <a:cubicBezTo>
                    <a:pt x="2044" y="700"/>
                    <a:pt x="1932" y="700"/>
                    <a:pt x="1806" y="700"/>
                  </a:cubicBezTo>
                  <a:cubicBezTo>
                    <a:pt x="1512" y="700"/>
                    <a:pt x="1232" y="630"/>
                    <a:pt x="938" y="574"/>
                  </a:cubicBezTo>
                  <a:lnTo>
                    <a:pt x="756" y="574"/>
                  </a:lnTo>
                  <a:cubicBezTo>
                    <a:pt x="463" y="574"/>
                    <a:pt x="239" y="630"/>
                    <a:pt x="1" y="700"/>
                  </a:cubicBezTo>
                  <a:cubicBezTo>
                    <a:pt x="1" y="868"/>
                    <a:pt x="57" y="980"/>
                    <a:pt x="113" y="1106"/>
                  </a:cubicBezTo>
                  <a:cubicBezTo>
                    <a:pt x="407" y="1050"/>
                    <a:pt x="589" y="924"/>
                    <a:pt x="812" y="924"/>
                  </a:cubicBezTo>
                  <a:lnTo>
                    <a:pt x="882" y="924"/>
                  </a:lnTo>
                  <a:cubicBezTo>
                    <a:pt x="1288" y="924"/>
                    <a:pt x="1512" y="980"/>
                    <a:pt x="2156" y="1162"/>
                  </a:cubicBezTo>
                  <a:lnTo>
                    <a:pt x="2338" y="1162"/>
                  </a:lnTo>
                  <a:cubicBezTo>
                    <a:pt x="2632" y="1162"/>
                    <a:pt x="2911" y="980"/>
                    <a:pt x="3037" y="700"/>
                  </a:cubicBezTo>
                  <a:lnTo>
                    <a:pt x="3037" y="630"/>
                  </a:lnTo>
                  <a:cubicBezTo>
                    <a:pt x="3093" y="406"/>
                    <a:pt x="3037" y="169"/>
                    <a:pt x="2855" y="1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2" name="Google Shape;5292;p57"/>
            <p:cNvSpPr/>
            <p:nvPr/>
          </p:nvSpPr>
          <p:spPr>
            <a:xfrm>
              <a:off x="3207299" y="2883436"/>
              <a:ext cx="108461" cy="67556"/>
            </a:xfrm>
            <a:custGeom>
              <a:rect b="b" l="l" r="r" t="t"/>
              <a:pathLst>
                <a:path extrusionOk="0" h="1526" w="2450">
                  <a:moveTo>
                    <a:pt x="518" y="0"/>
                  </a:moveTo>
                  <a:cubicBezTo>
                    <a:pt x="294" y="126"/>
                    <a:pt x="350" y="532"/>
                    <a:pt x="350" y="532"/>
                  </a:cubicBezTo>
                  <a:cubicBezTo>
                    <a:pt x="324" y="527"/>
                    <a:pt x="299" y="525"/>
                    <a:pt x="276" y="525"/>
                  </a:cubicBezTo>
                  <a:cubicBezTo>
                    <a:pt x="47" y="525"/>
                    <a:pt x="0" y="756"/>
                    <a:pt x="0" y="756"/>
                  </a:cubicBezTo>
                  <a:cubicBezTo>
                    <a:pt x="0" y="994"/>
                    <a:pt x="238" y="1050"/>
                    <a:pt x="238" y="1050"/>
                  </a:cubicBezTo>
                  <a:cubicBezTo>
                    <a:pt x="238" y="1232"/>
                    <a:pt x="294" y="1400"/>
                    <a:pt x="406" y="1525"/>
                  </a:cubicBezTo>
                  <a:cubicBezTo>
                    <a:pt x="588" y="1455"/>
                    <a:pt x="700" y="1344"/>
                    <a:pt x="812" y="1344"/>
                  </a:cubicBezTo>
                  <a:cubicBezTo>
                    <a:pt x="915" y="1327"/>
                    <a:pt x="1003" y="1320"/>
                    <a:pt x="1088" y="1320"/>
                  </a:cubicBezTo>
                  <a:cubicBezTo>
                    <a:pt x="1293" y="1320"/>
                    <a:pt x="1479" y="1360"/>
                    <a:pt x="1806" y="1400"/>
                  </a:cubicBezTo>
                  <a:cubicBezTo>
                    <a:pt x="1843" y="1407"/>
                    <a:pt x="1880" y="1410"/>
                    <a:pt x="1916" y="1410"/>
                  </a:cubicBezTo>
                  <a:cubicBezTo>
                    <a:pt x="2158" y="1410"/>
                    <a:pt x="2345" y="1250"/>
                    <a:pt x="2393" y="994"/>
                  </a:cubicBezTo>
                  <a:cubicBezTo>
                    <a:pt x="2449" y="700"/>
                    <a:pt x="2211" y="476"/>
                    <a:pt x="1918" y="476"/>
                  </a:cubicBezTo>
                  <a:cubicBezTo>
                    <a:pt x="1456" y="406"/>
                    <a:pt x="1288" y="406"/>
                    <a:pt x="938" y="294"/>
                  </a:cubicBezTo>
                  <a:cubicBezTo>
                    <a:pt x="812" y="238"/>
                    <a:pt x="700" y="126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3" name="Google Shape;5293;p57"/>
            <p:cNvSpPr/>
            <p:nvPr/>
          </p:nvSpPr>
          <p:spPr>
            <a:xfrm>
              <a:off x="3222794" y="2883436"/>
              <a:ext cx="88009" cy="36567"/>
            </a:xfrm>
            <a:custGeom>
              <a:rect b="b" l="l" r="r" t="t"/>
              <a:pathLst>
                <a:path extrusionOk="0" h="826" w="1988">
                  <a:moveTo>
                    <a:pt x="168" y="0"/>
                  </a:moveTo>
                  <a:cubicBezTo>
                    <a:pt x="56" y="56"/>
                    <a:pt x="0" y="182"/>
                    <a:pt x="0" y="294"/>
                  </a:cubicBezTo>
                  <a:cubicBezTo>
                    <a:pt x="238" y="588"/>
                    <a:pt x="756" y="700"/>
                    <a:pt x="1106" y="756"/>
                  </a:cubicBezTo>
                  <a:cubicBezTo>
                    <a:pt x="1218" y="826"/>
                    <a:pt x="1400" y="826"/>
                    <a:pt x="1512" y="826"/>
                  </a:cubicBezTo>
                  <a:cubicBezTo>
                    <a:pt x="1694" y="826"/>
                    <a:pt x="1861" y="756"/>
                    <a:pt x="1987" y="700"/>
                  </a:cubicBezTo>
                  <a:cubicBezTo>
                    <a:pt x="1917" y="588"/>
                    <a:pt x="1749" y="476"/>
                    <a:pt x="1568" y="476"/>
                  </a:cubicBezTo>
                  <a:cubicBezTo>
                    <a:pt x="1106" y="406"/>
                    <a:pt x="938" y="406"/>
                    <a:pt x="588" y="294"/>
                  </a:cubicBezTo>
                  <a:cubicBezTo>
                    <a:pt x="462" y="238"/>
                    <a:pt x="350" y="126"/>
                    <a:pt x="168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4" name="Google Shape;5294;p57"/>
            <p:cNvSpPr/>
            <p:nvPr/>
          </p:nvSpPr>
          <p:spPr>
            <a:xfrm>
              <a:off x="2910557" y="2296859"/>
              <a:ext cx="195806" cy="183101"/>
            </a:xfrm>
            <a:custGeom>
              <a:rect b="b" l="l" r="r" t="t"/>
              <a:pathLst>
                <a:path extrusionOk="0" h="4136" w="4423">
                  <a:moveTo>
                    <a:pt x="1974" y="0"/>
                  </a:moveTo>
                  <a:cubicBezTo>
                    <a:pt x="1470" y="0"/>
                    <a:pt x="1218" y="600"/>
                    <a:pt x="1218" y="600"/>
                  </a:cubicBezTo>
                  <a:cubicBezTo>
                    <a:pt x="1064" y="484"/>
                    <a:pt x="923" y="445"/>
                    <a:pt x="802" y="445"/>
                  </a:cubicBezTo>
                  <a:cubicBezTo>
                    <a:pt x="562" y="445"/>
                    <a:pt x="407" y="600"/>
                    <a:pt x="407" y="600"/>
                  </a:cubicBezTo>
                  <a:cubicBezTo>
                    <a:pt x="1" y="1006"/>
                    <a:pt x="462" y="1356"/>
                    <a:pt x="462" y="1356"/>
                  </a:cubicBezTo>
                  <a:cubicBezTo>
                    <a:pt x="169" y="1594"/>
                    <a:pt x="57" y="2056"/>
                    <a:pt x="113" y="2293"/>
                  </a:cubicBezTo>
                  <a:cubicBezTo>
                    <a:pt x="518" y="2405"/>
                    <a:pt x="812" y="2461"/>
                    <a:pt x="1050" y="2587"/>
                  </a:cubicBezTo>
                  <a:cubicBezTo>
                    <a:pt x="1694" y="2937"/>
                    <a:pt x="1918" y="3105"/>
                    <a:pt x="2561" y="3805"/>
                  </a:cubicBezTo>
                  <a:cubicBezTo>
                    <a:pt x="2756" y="4033"/>
                    <a:pt x="3019" y="4136"/>
                    <a:pt x="3278" y="4136"/>
                  </a:cubicBezTo>
                  <a:cubicBezTo>
                    <a:pt x="3559" y="4136"/>
                    <a:pt x="3835" y="4016"/>
                    <a:pt x="4017" y="3805"/>
                  </a:cubicBezTo>
                  <a:cubicBezTo>
                    <a:pt x="4423" y="3343"/>
                    <a:pt x="4367" y="2699"/>
                    <a:pt x="3905" y="2349"/>
                  </a:cubicBezTo>
                  <a:cubicBezTo>
                    <a:pt x="3149" y="1762"/>
                    <a:pt x="2911" y="1538"/>
                    <a:pt x="2506" y="950"/>
                  </a:cubicBezTo>
                  <a:cubicBezTo>
                    <a:pt x="2324" y="782"/>
                    <a:pt x="2268" y="432"/>
                    <a:pt x="2100" y="13"/>
                  </a:cubicBezTo>
                  <a:cubicBezTo>
                    <a:pt x="2056" y="4"/>
                    <a:pt x="2014" y="0"/>
                    <a:pt x="1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5" name="Google Shape;5295;p57"/>
            <p:cNvSpPr/>
            <p:nvPr/>
          </p:nvSpPr>
          <p:spPr>
            <a:xfrm>
              <a:off x="2995423" y="2297390"/>
              <a:ext cx="105982" cy="180931"/>
            </a:xfrm>
            <a:custGeom>
              <a:rect b="b" l="l" r="r" t="t"/>
              <a:pathLst>
                <a:path extrusionOk="0" h="4087" w="2394">
                  <a:moveTo>
                    <a:pt x="127" y="1"/>
                  </a:moveTo>
                  <a:cubicBezTo>
                    <a:pt x="57" y="294"/>
                    <a:pt x="1" y="532"/>
                    <a:pt x="57" y="826"/>
                  </a:cubicBezTo>
                  <a:cubicBezTo>
                    <a:pt x="127" y="1050"/>
                    <a:pt x="239" y="1232"/>
                    <a:pt x="407" y="1400"/>
                  </a:cubicBezTo>
                  <a:cubicBezTo>
                    <a:pt x="644" y="1750"/>
                    <a:pt x="882" y="2100"/>
                    <a:pt x="1106" y="2449"/>
                  </a:cubicBezTo>
                  <a:cubicBezTo>
                    <a:pt x="1344" y="2799"/>
                    <a:pt x="1526" y="3219"/>
                    <a:pt x="1582" y="3625"/>
                  </a:cubicBezTo>
                  <a:cubicBezTo>
                    <a:pt x="1582" y="3793"/>
                    <a:pt x="1582" y="3975"/>
                    <a:pt x="1526" y="4087"/>
                  </a:cubicBezTo>
                  <a:cubicBezTo>
                    <a:pt x="1750" y="4087"/>
                    <a:pt x="1932" y="3975"/>
                    <a:pt x="2100" y="3793"/>
                  </a:cubicBezTo>
                  <a:cubicBezTo>
                    <a:pt x="2282" y="3625"/>
                    <a:pt x="2394" y="3387"/>
                    <a:pt x="2394" y="3093"/>
                  </a:cubicBezTo>
                  <a:cubicBezTo>
                    <a:pt x="2394" y="2799"/>
                    <a:pt x="2226" y="2519"/>
                    <a:pt x="1988" y="2337"/>
                  </a:cubicBezTo>
                  <a:cubicBezTo>
                    <a:pt x="1232" y="1750"/>
                    <a:pt x="994" y="1526"/>
                    <a:pt x="589" y="938"/>
                  </a:cubicBezTo>
                  <a:cubicBezTo>
                    <a:pt x="407" y="770"/>
                    <a:pt x="351" y="420"/>
                    <a:pt x="183" y="1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6" name="Google Shape;5296;p57"/>
            <p:cNvSpPr/>
            <p:nvPr/>
          </p:nvSpPr>
          <p:spPr>
            <a:xfrm>
              <a:off x="3297743" y="2392438"/>
              <a:ext cx="131393" cy="160833"/>
            </a:xfrm>
            <a:custGeom>
              <a:rect b="b" l="l" r="r" t="t"/>
              <a:pathLst>
                <a:path extrusionOk="0" h="3633" w="2968">
                  <a:moveTo>
                    <a:pt x="923" y="0"/>
                  </a:moveTo>
                  <a:cubicBezTo>
                    <a:pt x="827" y="0"/>
                    <a:pt x="756" y="22"/>
                    <a:pt x="756" y="22"/>
                  </a:cubicBezTo>
                  <a:cubicBezTo>
                    <a:pt x="350" y="190"/>
                    <a:pt x="518" y="596"/>
                    <a:pt x="518" y="596"/>
                  </a:cubicBezTo>
                  <a:cubicBezTo>
                    <a:pt x="294" y="722"/>
                    <a:pt x="1" y="946"/>
                    <a:pt x="1" y="1184"/>
                  </a:cubicBezTo>
                  <a:cubicBezTo>
                    <a:pt x="224" y="1352"/>
                    <a:pt x="462" y="1478"/>
                    <a:pt x="574" y="1646"/>
                  </a:cubicBezTo>
                  <a:cubicBezTo>
                    <a:pt x="924" y="2121"/>
                    <a:pt x="994" y="2345"/>
                    <a:pt x="1274" y="3101"/>
                  </a:cubicBezTo>
                  <a:cubicBezTo>
                    <a:pt x="1371" y="3425"/>
                    <a:pt x="1703" y="3633"/>
                    <a:pt x="2035" y="3633"/>
                  </a:cubicBezTo>
                  <a:cubicBezTo>
                    <a:pt x="2133" y="3633"/>
                    <a:pt x="2231" y="3615"/>
                    <a:pt x="2323" y="3577"/>
                  </a:cubicBezTo>
                  <a:cubicBezTo>
                    <a:pt x="2743" y="3339"/>
                    <a:pt x="2967" y="2877"/>
                    <a:pt x="2743" y="2471"/>
                  </a:cubicBezTo>
                  <a:cubicBezTo>
                    <a:pt x="2323" y="1772"/>
                    <a:pt x="2267" y="1534"/>
                    <a:pt x="2155" y="1002"/>
                  </a:cubicBezTo>
                  <a:cubicBezTo>
                    <a:pt x="2100" y="778"/>
                    <a:pt x="2155" y="484"/>
                    <a:pt x="2155" y="134"/>
                  </a:cubicBezTo>
                  <a:cubicBezTo>
                    <a:pt x="2067" y="74"/>
                    <a:pt x="1971" y="52"/>
                    <a:pt x="1877" y="52"/>
                  </a:cubicBezTo>
                  <a:cubicBezTo>
                    <a:pt x="1601" y="52"/>
                    <a:pt x="1344" y="246"/>
                    <a:pt x="1344" y="246"/>
                  </a:cubicBezTo>
                  <a:cubicBezTo>
                    <a:pt x="1238" y="43"/>
                    <a:pt x="1057" y="0"/>
                    <a:pt x="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7" name="Google Shape;5297;p57"/>
            <p:cNvSpPr/>
            <p:nvPr/>
          </p:nvSpPr>
          <p:spPr>
            <a:xfrm>
              <a:off x="3372692" y="2395891"/>
              <a:ext cx="49007" cy="157380"/>
            </a:xfrm>
            <a:custGeom>
              <a:rect b="b" l="l" r="r" t="t"/>
              <a:pathLst>
                <a:path extrusionOk="0" h="3555" w="1107">
                  <a:moveTo>
                    <a:pt x="351" y="0"/>
                  </a:moveTo>
                  <a:cubicBezTo>
                    <a:pt x="169" y="350"/>
                    <a:pt x="113" y="700"/>
                    <a:pt x="169" y="1106"/>
                  </a:cubicBezTo>
                  <a:cubicBezTo>
                    <a:pt x="169" y="1344"/>
                    <a:pt x="281" y="1568"/>
                    <a:pt x="351" y="1862"/>
                  </a:cubicBezTo>
                  <a:cubicBezTo>
                    <a:pt x="462" y="2393"/>
                    <a:pt x="281" y="2967"/>
                    <a:pt x="1" y="3443"/>
                  </a:cubicBezTo>
                  <a:cubicBezTo>
                    <a:pt x="113" y="3499"/>
                    <a:pt x="225" y="3555"/>
                    <a:pt x="351" y="3555"/>
                  </a:cubicBezTo>
                  <a:cubicBezTo>
                    <a:pt x="462" y="3555"/>
                    <a:pt x="518" y="3499"/>
                    <a:pt x="630" y="3499"/>
                  </a:cubicBezTo>
                  <a:cubicBezTo>
                    <a:pt x="924" y="3317"/>
                    <a:pt x="1106" y="3023"/>
                    <a:pt x="1106" y="2743"/>
                  </a:cubicBezTo>
                  <a:cubicBezTo>
                    <a:pt x="1106" y="2617"/>
                    <a:pt x="1106" y="2505"/>
                    <a:pt x="1050" y="2393"/>
                  </a:cubicBezTo>
                  <a:cubicBezTo>
                    <a:pt x="630" y="1694"/>
                    <a:pt x="574" y="1456"/>
                    <a:pt x="462" y="924"/>
                  </a:cubicBezTo>
                  <a:cubicBezTo>
                    <a:pt x="462" y="812"/>
                    <a:pt x="407" y="756"/>
                    <a:pt x="407" y="700"/>
                  </a:cubicBezTo>
                  <a:cubicBezTo>
                    <a:pt x="407" y="518"/>
                    <a:pt x="462" y="350"/>
                    <a:pt x="462" y="56"/>
                  </a:cubicBezTo>
                  <a:cubicBezTo>
                    <a:pt x="462" y="56"/>
                    <a:pt x="407" y="56"/>
                    <a:pt x="351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98" name="Google Shape;5298;p57"/>
            <p:cNvGrpSpPr/>
            <p:nvPr/>
          </p:nvGrpSpPr>
          <p:grpSpPr>
            <a:xfrm>
              <a:off x="2634268" y="2200915"/>
              <a:ext cx="1410568" cy="1557871"/>
              <a:chOff x="2634268" y="2200915"/>
              <a:chExt cx="1410568" cy="1557871"/>
            </a:xfrm>
          </p:grpSpPr>
          <p:sp>
            <p:nvSpPr>
              <p:cNvPr id="5299" name="Google Shape;5299;p57"/>
              <p:cNvSpPr/>
              <p:nvPr/>
            </p:nvSpPr>
            <p:spPr>
              <a:xfrm>
                <a:off x="3447021" y="3458902"/>
                <a:ext cx="21117" cy="36611"/>
              </a:xfrm>
              <a:custGeom>
                <a:rect b="b" l="l" r="r" t="t"/>
                <a:pathLst>
                  <a:path extrusionOk="0" h="827" w="477">
                    <a:moveTo>
                      <a:pt x="71" y="1"/>
                    </a:moveTo>
                    <a:lnTo>
                      <a:pt x="1" y="827"/>
                    </a:lnTo>
                    <a:lnTo>
                      <a:pt x="477" y="645"/>
                    </a:lnTo>
                    <a:lnTo>
                      <a:pt x="421" y="239"/>
                    </a:lnTo>
                    <a:cubicBezTo>
                      <a:pt x="295" y="183"/>
                      <a:pt x="183" y="71"/>
                      <a:pt x="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300" name="Google Shape;5300;p57"/>
              <p:cNvGrpSpPr/>
              <p:nvPr/>
            </p:nvGrpSpPr>
            <p:grpSpPr>
              <a:xfrm>
                <a:off x="2634268" y="2200915"/>
                <a:ext cx="1410568" cy="1557871"/>
                <a:chOff x="2634268" y="2200915"/>
                <a:chExt cx="1410568" cy="1557871"/>
              </a:xfrm>
            </p:grpSpPr>
            <p:sp>
              <p:nvSpPr>
                <p:cNvPr id="5301" name="Google Shape;5301;p57"/>
                <p:cNvSpPr/>
                <p:nvPr/>
              </p:nvSpPr>
              <p:spPr>
                <a:xfrm>
                  <a:off x="3323154" y="3239633"/>
                  <a:ext cx="5622" cy="2523"/>
                </a:xfrm>
                <a:custGeom>
                  <a:rect b="b" l="l" r="r" t="t"/>
                  <a:pathLst>
                    <a:path extrusionOk="0" h="57" w="127">
                      <a:moveTo>
                        <a:pt x="126" y="0"/>
                      </a:moveTo>
                      <a:cubicBezTo>
                        <a:pt x="70" y="0"/>
                        <a:pt x="70" y="56"/>
                        <a:pt x="0" y="56"/>
                      </a:cubicBezTo>
                      <a:cubicBezTo>
                        <a:pt x="70" y="56"/>
                        <a:pt x="70" y="56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2" name="Google Shape;5302;p57"/>
                <p:cNvSpPr/>
                <p:nvPr/>
              </p:nvSpPr>
              <p:spPr>
                <a:xfrm>
                  <a:off x="2634268" y="3082828"/>
                  <a:ext cx="807839" cy="262787"/>
                </a:xfrm>
                <a:custGeom>
                  <a:rect b="b" l="l" r="r" t="t"/>
                  <a:pathLst>
                    <a:path extrusionOk="0" h="5936" w="18248">
                      <a:moveTo>
                        <a:pt x="15161" y="1"/>
                      </a:moveTo>
                      <a:cubicBezTo>
                        <a:pt x="7939" y="1"/>
                        <a:pt x="98" y="5648"/>
                        <a:pt x="1" y="5697"/>
                      </a:cubicBezTo>
                      <a:lnTo>
                        <a:pt x="169" y="5935"/>
                      </a:lnTo>
                      <a:cubicBezTo>
                        <a:pt x="279" y="5886"/>
                        <a:pt x="8046" y="308"/>
                        <a:pt x="15178" y="308"/>
                      </a:cubicBezTo>
                      <a:cubicBezTo>
                        <a:pt x="16204" y="308"/>
                        <a:pt x="17217" y="424"/>
                        <a:pt x="18192" y="688"/>
                      </a:cubicBezTo>
                      <a:lnTo>
                        <a:pt x="18248" y="394"/>
                      </a:lnTo>
                      <a:cubicBezTo>
                        <a:pt x="17249" y="120"/>
                        <a:pt x="16212" y="1"/>
                        <a:pt x="15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3" name="Google Shape;5303;p57"/>
                <p:cNvSpPr/>
                <p:nvPr/>
              </p:nvSpPr>
              <p:spPr>
                <a:xfrm>
                  <a:off x="2866591" y="3190662"/>
                  <a:ext cx="41528" cy="145974"/>
                </a:xfrm>
                <a:custGeom>
                  <a:rect b="b" l="l" r="r" t="t"/>
                  <a:pathLst>
                    <a:path extrusionOk="0" h="3794" w="938">
                      <a:moveTo>
                        <a:pt x="518" y="1"/>
                      </a:moveTo>
                      <a:cubicBezTo>
                        <a:pt x="518" y="57"/>
                        <a:pt x="700" y="1988"/>
                        <a:pt x="0" y="3737"/>
                      </a:cubicBezTo>
                      <a:lnTo>
                        <a:pt x="238" y="3793"/>
                      </a:lnTo>
                      <a:cubicBezTo>
                        <a:pt x="938" y="2044"/>
                        <a:pt x="756" y="57"/>
                        <a:pt x="7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4" name="Google Shape;5304;p57"/>
                <p:cNvSpPr/>
                <p:nvPr/>
              </p:nvSpPr>
              <p:spPr>
                <a:xfrm rot="-253548">
                  <a:off x="3204098" y="3092877"/>
                  <a:ext cx="70174" cy="205987"/>
                </a:xfrm>
                <a:custGeom>
                  <a:rect b="b" l="l" r="r" t="t"/>
                  <a:pathLst>
                    <a:path extrusionOk="0" h="5599" w="1694">
                      <a:moveTo>
                        <a:pt x="994" y="1"/>
                      </a:moveTo>
                      <a:cubicBezTo>
                        <a:pt x="994" y="57"/>
                        <a:pt x="1470" y="3261"/>
                        <a:pt x="1" y="5472"/>
                      </a:cubicBezTo>
                      <a:lnTo>
                        <a:pt x="182" y="5598"/>
                      </a:lnTo>
                      <a:cubicBezTo>
                        <a:pt x="1694" y="3317"/>
                        <a:pt x="1232" y="113"/>
                        <a:pt x="12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5" name="Google Shape;5305;p57"/>
                <p:cNvSpPr/>
                <p:nvPr/>
              </p:nvSpPr>
              <p:spPr>
                <a:xfrm>
                  <a:off x="2882945" y="3105803"/>
                  <a:ext cx="89649" cy="62029"/>
                </a:xfrm>
                <a:custGeom>
                  <a:rect b="b" l="l" r="r" t="t"/>
                  <a:pathLst>
                    <a:path extrusionOk="0" h="1751" w="3094">
                      <a:moveTo>
                        <a:pt x="56" y="1"/>
                      </a:moveTo>
                      <a:lnTo>
                        <a:pt x="1" y="225"/>
                      </a:lnTo>
                      <a:cubicBezTo>
                        <a:pt x="1638" y="701"/>
                        <a:pt x="2911" y="1750"/>
                        <a:pt x="2911" y="1750"/>
                      </a:cubicBezTo>
                      <a:lnTo>
                        <a:pt x="3093" y="1568"/>
                      </a:lnTo>
                      <a:cubicBezTo>
                        <a:pt x="3037" y="1568"/>
                        <a:pt x="1750" y="463"/>
                        <a:pt x="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6" name="Google Shape;5306;p57"/>
                <p:cNvSpPr/>
                <p:nvPr/>
              </p:nvSpPr>
              <p:spPr>
                <a:xfrm>
                  <a:off x="3075665" y="3029762"/>
                  <a:ext cx="87680" cy="78566"/>
                </a:xfrm>
                <a:custGeom>
                  <a:rect b="b" l="l" r="r" t="t"/>
                  <a:pathLst>
                    <a:path extrusionOk="0" h="2100" w="2393">
                      <a:moveTo>
                        <a:pt x="126" y="1"/>
                      </a:moveTo>
                      <a:lnTo>
                        <a:pt x="0" y="169"/>
                      </a:lnTo>
                      <a:cubicBezTo>
                        <a:pt x="1343" y="1050"/>
                        <a:pt x="2155" y="2044"/>
                        <a:pt x="2225" y="2100"/>
                      </a:cubicBezTo>
                      <a:lnTo>
                        <a:pt x="2393" y="1918"/>
                      </a:lnTo>
                      <a:cubicBezTo>
                        <a:pt x="2337" y="1918"/>
                        <a:pt x="1455" y="868"/>
                        <a:pt x="1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7" name="Google Shape;5307;p57"/>
                <p:cNvSpPr/>
                <p:nvPr/>
              </p:nvSpPr>
              <p:spPr>
                <a:xfrm>
                  <a:off x="3437149" y="3102706"/>
                  <a:ext cx="4958" cy="3143"/>
                </a:xfrm>
                <a:custGeom>
                  <a:rect b="b" l="l" r="r" t="t"/>
                  <a:pathLst>
                    <a:path extrusionOk="0" h="71" w="112">
                      <a:moveTo>
                        <a:pt x="56" y="71"/>
                      </a:move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56" y="71"/>
                      </a:lnTo>
                      <a:close/>
                      <a:moveTo>
                        <a:pt x="56" y="71"/>
                      </a:moveTo>
                      <a:lnTo>
                        <a:pt x="56" y="71"/>
                      </a:lnTo>
                      <a:lnTo>
                        <a:pt x="56" y="71"/>
                      </a:lnTo>
                      <a:close/>
                      <a:moveTo>
                        <a:pt x="0" y="71"/>
                      </a:moveTo>
                      <a:lnTo>
                        <a:pt x="56" y="71"/>
                      </a:lnTo>
                      <a:lnTo>
                        <a:pt x="0" y="7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8" name="Google Shape;5308;p57"/>
                <p:cNvSpPr/>
                <p:nvPr/>
              </p:nvSpPr>
              <p:spPr>
                <a:xfrm>
                  <a:off x="2636747" y="3082297"/>
                  <a:ext cx="805360" cy="258360"/>
                </a:xfrm>
                <a:custGeom>
                  <a:rect b="b" l="l" r="r" t="t"/>
                  <a:pathLst>
                    <a:path extrusionOk="0" h="5836" w="18192">
                      <a:moveTo>
                        <a:pt x="15155" y="0"/>
                      </a:moveTo>
                      <a:cubicBezTo>
                        <a:pt x="14876" y="0"/>
                        <a:pt x="14582" y="0"/>
                        <a:pt x="14344" y="56"/>
                      </a:cubicBezTo>
                      <a:cubicBezTo>
                        <a:pt x="14288" y="112"/>
                        <a:pt x="14232" y="238"/>
                        <a:pt x="14106" y="350"/>
                      </a:cubicBezTo>
                      <a:cubicBezTo>
                        <a:pt x="14456" y="350"/>
                        <a:pt x="14806" y="294"/>
                        <a:pt x="15099" y="294"/>
                      </a:cubicBezTo>
                      <a:cubicBezTo>
                        <a:pt x="16149" y="294"/>
                        <a:pt x="17142" y="406"/>
                        <a:pt x="18080" y="700"/>
                      </a:cubicBezTo>
                      <a:cubicBezTo>
                        <a:pt x="18136" y="588"/>
                        <a:pt x="18192" y="532"/>
                        <a:pt x="18192" y="532"/>
                      </a:cubicBezTo>
                      <a:lnTo>
                        <a:pt x="18080" y="532"/>
                      </a:lnTo>
                      <a:lnTo>
                        <a:pt x="18080" y="462"/>
                      </a:lnTo>
                      <a:cubicBezTo>
                        <a:pt x="17954" y="406"/>
                        <a:pt x="17842" y="350"/>
                        <a:pt x="17730" y="294"/>
                      </a:cubicBezTo>
                      <a:cubicBezTo>
                        <a:pt x="17086" y="112"/>
                        <a:pt x="16387" y="56"/>
                        <a:pt x="15687" y="0"/>
                      </a:cubicBezTo>
                      <a:lnTo>
                        <a:pt x="15687" y="0"/>
                      </a:lnTo>
                      <a:cubicBezTo>
                        <a:pt x="15743" y="56"/>
                        <a:pt x="15743" y="112"/>
                        <a:pt x="15743" y="112"/>
                      </a:cubicBezTo>
                      <a:lnTo>
                        <a:pt x="15575" y="238"/>
                      </a:lnTo>
                      <a:cubicBezTo>
                        <a:pt x="15575" y="238"/>
                        <a:pt x="15505" y="182"/>
                        <a:pt x="15393" y="0"/>
                      </a:cubicBezTo>
                      <a:close/>
                      <a:moveTo>
                        <a:pt x="2631" y="4030"/>
                      </a:moveTo>
                      <a:cubicBezTo>
                        <a:pt x="1582" y="4604"/>
                        <a:pt x="812" y="5136"/>
                        <a:pt x="350" y="5429"/>
                      </a:cubicBezTo>
                      <a:cubicBezTo>
                        <a:pt x="239" y="5541"/>
                        <a:pt x="113" y="5709"/>
                        <a:pt x="1" y="5835"/>
                      </a:cubicBezTo>
                      <a:cubicBezTo>
                        <a:pt x="1" y="5835"/>
                        <a:pt x="113" y="5779"/>
                        <a:pt x="406" y="5779"/>
                      </a:cubicBezTo>
                      <a:cubicBezTo>
                        <a:pt x="882" y="5429"/>
                        <a:pt x="1862" y="4786"/>
                        <a:pt x="3093" y="4086"/>
                      </a:cubicBezTo>
                      <a:cubicBezTo>
                        <a:pt x="2911" y="4086"/>
                        <a:pt x="2743" y="4086"/>
                        <a:pt x="2631" y="40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9" name="Google Shape;5309;p57"/>
                <p:cNvSpPr/>
                <p:nvPr/>
              </p:nvSpPr>
              <p:spPr>
                <a:xfrm rot="150">
                  <a:off x="3039421" y="3125923"/>
                  <a:ext cx="53574" cy="214739"/>
                </a:xfrm>
                <a:custGeom>
                  <a:rect b="b" l="l" r="r" t="t"/>
                  <a:pathLst>
                    <a:path extrusionOk="0" h="2506" w="938">
                      <a:moveTo>
                        <a:pt x="882" y="0"/>
                      </a:moveTo>
                      <a:cubicBezTo>
                        <a:pt x="812" y="56"/>
                        <a:pt x="756" y="56"/>
                        <a:pt x="644" y="56"/>
                      </a:cubicBezTo>
                      <a:cubicBezTo>
                        <a:pt x="588" y="812"/>
                        <a:pt x="406" y="1680"/>
                        <a:pt x="0" y="2505"/>
                      </a:cubicBezTo>
                      <a:cubicBezTo>
                        <a:pt x="112" y="2505"/>
                        <a:pt x="182" y="2505"/>
                        <a:pt x="294" y="2449"/>
                      </a:cubicBezTo>
                      <a:cubicBezTo>
                        <a:pt x="644" y="1624"/>
                        <a:pt x="812" y="756"/>
                        <a:pt x="9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0" name="Google Shape;5310;p57"/>
                <p:cNvSpPr/>
                <p:nvPr/>
              </p:nvSpPr>
              <p:spPr>
                <a:xfrm>
                  <a:off x="3287207" y="3040772"/>
                  <a:ext cx="46528" cy="52062"/>
                </a:xfrm>
                <a:custGeom>
                  <a:rect b="b" l="l" r="r" t="t"/>
                  <a:pathLst>
                    <a:path extrusionOk="0" h="1176" w="1051">
                      <a:moveTo>
                        <a:pt x="113" y="0"/>
                      </a:moveTo>
                      <a:cubicBezTo>
                        <a:pt x="113" y="70"/>
                        <a:pt x="57" y="182"/>
                        <a:pt x="1" y="238"/>
                      </a:cubicBezTo>
                      <a:cubicBezTo>
                        <a:pt x="350" y="532"/>
                        <a:pt x="588" y="770"/>
                        <a:pt x="700" y="938"/>
                      </a:cubicBezTo>
                      <a:cubicBezTo>
                        <a:pt x="812" y="1120"/>
                        <a:pt x="882" y="1176"/>
                        <a:pt x="882" y="1176"/>
                      </a:cubicBezTo>
                      <a:lnTo>
                        <a:pt x="1050" y="1050"/>
                      </a:lnTo>
                      <a:cubicBezTo>
                        <a:pt x="1050" y="1050"/>
                        <a:pt x="1050" y="994"/>
                        <a:pt x="994" y="938"/>
                      </a:cubicBezTo>
                      <a:cubicBezTo>
                        <a:pt x="882" y="826"/>
                        <a:pt x="588" y="420"/>
                        <a:pt x="1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311" name="Google Shape;5311;p57"/>
                <p:cNvGrpSpPr/>
                <p:nvPr/>
              </p:nvGrpSpPr>
              <p:grpSpPr>
                <a:xfrm>
                  <a:off x="3054922" y="2200915"/>
                  <a:ext cx="989914" cy="1557871"/>
                  <a:chOff x="3054922" y="2200915"/>
                  <a:chExt cx="989914" cy="1557871"/>
                </a:xfrm>
              </p:grpSpPr>
              <p:sp>
                <p:nvSpPr>
                  <p:cNvPr id="5312" name="Google Shape;5312;p57"/>
                  <p:cNvSpPr/>
                  <p:nvPr/>
                </p:nvSpPr>
                <p:spPr>
                  <a:xfrm>
                    <a:off x="3687408" y="2200915"/>
                    <a:ext cx="338108" cy="806452"/>
                  </a:xfrm>
                  <a:custGeom>
                    <a:rect b="b" l="l" r="r" t="t"/>
                    <a:pathLst>
                      <a:path extrusionOk="0" h="18486" w="7753">
                        <a:moveTo>
                          <a:pt x="7515" y="1"/>
                        </a:moveTo>
                        <a:lnTo>
                          <a:pt x="0" y="18374"/>
                        </a:lnTo>
                        <a:lnTo>
                          <a:pt x="294" y="18486"/>
                        </a:lnTo>
                        <a:lnTo>
                          <a:pt x="7753" y="127"/>
                        </a:lnTo>
                        <a:lnTo>
                          <a:pt x="75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13" name="Google Shape;5313;p57"/>
                  <p:cNvSpPr/>
                  <p:nvPr/>
                </p:nvSpPr>
                <p:spPr>
                  <a:xfrm>
                    <a:off x="3914737" y="2439863"/>
                    <a:ext cx="130099" cy="33512"/>
                  </a:xfrm>
                  <a:custGeom>
                    <a:rect b="b" l="l" r="r" t="t"/>
                    <a:pathLst>
                      <a:path extrusionOk="0" h="757" w="3318">
                        <a:moveTo>
                          <a:pt x="3261" y="1"/>
                        </a:moveTo>
                        <a:cubicBezTo>
                          <a:pt x="2267" y="461"/>
                          <a:pt x="1170" y="540"/>
                          <a:pt x="535" y="540"/>
                        </a:cubicBezTo>
                        <a:cubicBezTo>
                          <a:pt x="206" y="540"/>
                          <a:pt x="1" y="519"/>
                          <a:pt x="1" y="519"/>
                        </a:cubicBezTo>
                        <a:lnTo>
                          <a:pt x="1" y="757"/>
                        </a:lnTo>
                        <a:lnTo>
                          <a:pt x="575" y="757"/>
                        </a:lnTo>
                        <a:cubicBezTo>
                          <a:pt x="1218" y="757"/>
                          <a:pt x="2324" y="701"/>
                          <a:pt x="3317" y="225"/>
                        </a:cubicBezTo>
                        <a:lnTo>
                          <a:pt x="326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14" name="Google Shape;5314;p57"/>
                  <p:cNvSpPr/>
                  <p:nvPr/>
                </p:nvSpPr>
                <p:spPr>
                  <a:xfrm>
                    <a:off x="3878111" y="2302904"/>
                    <a:ext cx="72613" cy="84966"/>
                  </a:xfrm>
                  <a:custGeom>
                    <a:rect b="b" l="l" r="r" t="t"/>
                    <a:pathLst>
                      <a:path extrusionOk="0" h="2506" w="2044">
                        <a:moveTo>
                          <a:pt x="182" y="1"/>
                        </a:moveTo>
                        <a:lnTo>
                          <a:pt x="0" y="113"/>
                        </a:lnTo>
                        <a:cubicBezTo>
                          <a:pt x="700" y="1512"/>
                          <a:pt x="1862" y="2450"/>
                          <a:pt x="1932" y="2506"/>
                        </a:cubicBezTo>
                        <a:lnTo>
                          <a:pt x="2043" y="2338"/>
                        </a:lnTo>
                        <a:cubicBezTo>
                          <a:pt x="2043" y="2338"/>
                          <a:pt x="882" y="1344"/>
                          <a:pt x="18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15" name="Google Shape;5315;p57"/>
                  <p:cNvSpPr/>
                  <p:nvPr/>
                </p:nvSpPr>
                <p:spPr>
                  <a:xfrm rot="220">
                    <a:off x="3785146" y="2423119"/>
                    <a:ext cx="95587" cy="135111"/>
                  </a:xfrm>
                  <a:custGeom>
                    <a:rect b="b" l="l" r="r" t="t"/>
                    <a:pathLst>
                      <a:path extrusionOk="0" h="3667" w="2450">
                        <a:moveTo>
                          <a:pt x="0" y="0"/>
                        </a:moveTo>
                        <a:cubicBezTo>
                          <a:pt x="350" y="2099"/>
                          <a:pt x="2225" y="3611"/>
                          <a:pt x="2337" y="3667"/>
                        </a:cubicBezTo>
                        <a:lnTo>
                          <a:pt x="2449" y="3499"/>
                        </a:lnTo>
                        <a:cubicBezTo>
                          <a:pt x="2449" y="3499"/>
                          <a:pt x="532" y="1974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16" name="Google Shape;5316;p57"/>
                  <p:cNvSpPr/>
                  <p:nvPr/>
                </p:nvSpPr>
                <p:spPr>
                  <a:xfrm rot="-209">
                    <a:off x="3708100" y="2585163"/>
                    <a:ext cx="103225" cy="143429"/>
                  </a:xfrm>
                  <a:custGeom>
                    <a:rect b="b" l="l" r="r" t="t"/>
                    <a:pathLst>
                      <a:path extrusionOk="0" h="3723" w="2505">
                        <a:moveTo>
                          <a:pt x="0" y="1"/>
                        </a:moveTo>
                        <a:cubicBezTo>
                          <a:pt x="350" y="2100"/>
                          <a:pt x="2267" y="3667"/>
                          <a:pt x="2393" y="3723"/>
                        </a:cubicBezTo>
                        <a:lnTo>
                          <a:pt x="2505" y="3555"/>
                        </a:lnTo>
                        <a:cubicBezTo>
                          <a:pt x="2505" y="3555"/>
                          <a:pt x="574" y="1974"/>
                          <a:pt x="22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17" name="Google Shape;5317;p57"/>
                  <p:cNvSpPr/>
                  <p:nvPr/>
                </p:nvSpPr>
                <p:spPr>
                  <a:xfrm rot="-225">
                    <a:off x="3668870" y="2795661"/>
                    <a:ext cx="78030" cy="93406"/>
                  </a:xfrm>
                  <a:custGeom>
                    <a:rect b="b" l="l" r="r" t="t"/>
                    <a:pathLst>
                      <a:path extrusionOk="0" h="2450" w="2044">
                        <a:moveTo>
                          <a:pt x="169" y="0"/>
                        </a:moveTo>
                        <a:lnTo>
                          <a:pt x="1" y="112"/>
                        </a:lnTo>
                        <a:cubicBezTo>
                          <a:pt x="644" y="1512"/>
                          <a:pt x="1806" y="2449"/>
                          <a:pt x="1862" y="2449"/>
                        </a:cubicBezTo>
                        <a:lnTo>
                          <a:pt x="2044" y="2267"/>
                        </a:lnTo>
                        <a:cubicBezTo>
                          <a:pt x="1988" y="2267"/>
                          <a:pt x="868" y="1330"/>
                          <a:pt x="16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18" name="Google Shape;5318;p57"/>
                  <p:cNvSpPr/>
                  <p:nvPr/>
                </p:nvSpPr>
                <p:spPr>
                  <a:xfrm rot="229">
                    <a:off x="3835256" y="2599705"/>
                    <a:ext cx="179885" cy="48396"/>
                  </a:xfrm>
                  <a:custGeom>
                    <a:rect b="b" l="l" r="r" t="t"/>
                    <a:pathLst>
                      <a:path extrusionOk="0" h="938" w="2394">
                        <a:moveTo>
                          <a:pt x="2394" y="0"/>
                        </a:moveTo>
                        <a:cubicBezTo>
                          <a:pt x="1638" y="406"/>
                          <a:pt x="827" y="588"/>
                          <a:pt x="127" y="700"/>
                        </a:cubicBezTo>
                        <a:cubicBezTo>
                          <a:pt x="127" y="756"/>
                          <a:pt x="57" y="868"/>
                          <a:pt x="1" y="938"/>
                        </a:cubicBezTo>
                        <a:cubicBezTo>
                          <a:pt x="701" y="868"/>
                          <a:pt x="1526" y="700"/>
                          <a:pt x="2282" y="294"/>
                        </a:cubicBezTo>
                        <a:cubicBezTo>
                          <a:pt x="2282" y="168"/>
                          <a:pt x="2338" y="56"/>
                          <a:pt x="239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19" name="Google Shape;5319;p57"/>
                  <p:cNvSpPr/>
                  <p:nvPr/>
                </p:nvSpPr>
                <p:spPr>
                  <a:xfrm rot="168">
                    <a:off x="3775664" y="2777497"/>
                    <a:ext cx="151495" cy="35605"/>
                  </a:xfrm>
                  <a:custGeom>
                    <a:rect b="b" l="l" r="r" t="t"/>
                    <a:pathLst>
                      <a:path extrusionOk="0" h="826" w="2967">
                        <a:moveTo>
                          <a:pt x="2967" y="0"/>
                        </a:moveTo>
                        <a:cubicBezTo>
                          <a:pt x="1987" y="476"/>
                          <a:pt x="938" y="588"/>
                          <a:pt x="238" y="588"/>
                        </a:cubicBezTo>
                        <a:cubicBezTo>
                          <a:pt x="168" y="700"/>
                          <a:pt x="56" y="770"/>
                          <a:pt x="0" y="826"/>
                        </a:cubicBezTo>
                        <a:lnTo>
                          <a:pt x="112" y="826"/>
                        </a:lnTo>
                        <a:cubicBezTo>
                          <a:pt x="700" y="826"/>
                          <a:pt x="1749" y="770"/>
                          <a:pt x="2743" y="350"/>
                        </a:cubicBezTo>
                        <a:cubicBezTo>
                          <a:pt x="2799" y="238"/>
                          <a:pt x="2911" y="126"/>
                          <a:pt x="296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20" name="Google Shape;5320;p57"/>
                  <p:cNvSpPr/>
                  <p:nvPr/>
                </p:nvSpPr>
                <p:spPr>
                  <a:xfrm>
                    <a:off x="3723310" y="2870421"/>
                    <a:ext cx="23596" cy="18638"/>
                  </a:xfrm>
                  <a:custGeom>
                    <a:rect b="b" l="l" r="r" t="t"/>
                    <a:pathLst>
                      <a:path extrusionOk="0" h="421" w="533">
                        <a:moveTo>
                          <a:pt x="183" y="0"/>
                        </a:moveTo>
                        <a:cubicBezTo>
                          <a:pt x="127" y="0"/>
                          <a:pt x="57" y="70"/>
                          <a:pt x="1" y="126"/>
                        </a:cubicBezTo>
                        <a:cubicBezTo>
                          <a:pt x="127" y="182"/>
                          <a:pt x="183" y="294"/>
                          <a:pt x="239" y="350"/>
                        </a:cubicBezTo>
                        <a:cubicBezTo>
                          <a:pt x="295" y="420"/>
                          <a:pt x="351" y="420"/>
                          <a:pt x="351" y="420"/>
                        </a:cubicBezTo>
                        <a:lnTo>
                          <a:pt x="533" y="238"/>
                        </a:lnTo>
                        <a:cubicBezTo>
                          <a:pt x="533" y="238"/>
                          <a:pt x="477" y="182"/>
                          <a:pt x="351" y="126"/>
                        </a:cubicBezTo>
                        <a:cubicBezTo>
                          <a:pt x="295" y="70"/>
                          <a:pt x="239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21" name="Google Shape;5321;p57"/>
                  <p:cNvSpPr/>
                  <p:nvPr/>
                </p:nvSpPr>
                <p:spPr>
                  <a:xfrm>
                    <a:off x="3689886" y="2935454"/>
                    <a:ext cx="35947" cy="69415"/>
                  </a:xfrm>
                  <a:custGeom>
                    <a:rect b="b" l="l" r="r" t="t"/>
                    <a:pathLst>
                      <a:path extrusionOk="0" h="1568" w="812">
                        <a:moveTo>
                          <a:pt x="588" y="1"/>
                        </a:moveTo>
                        <a:lnTo>
                          <a:pt x="350" y="462"/>
                        </a:lnTo>
                        <a:lnTo>
                          <a:pt x="0" y="1330"/>
                        </a:lnTo>
                        <a:cubicBezTo>
                          <a:pt x="56" y="1400"/>
                          <a:pt x="56" y="1456"/>
                          <a:pt x="56" y="1568"/>
                        </a:cubicBezTo>
                        <a:cubicBezTo>
                          <a:pt x="182" y="1512"/>
                          <a:pt x="238" y="1456"/>
                          <a:pt x="294" y="1456"/>
                        </a:cubicBezTo>
                        <a:lnTo>
                          <a:pt x="756" y="280"/>
                        </a:lnTo>
                        <a:lnTo>
                          <a:pt x="812" y="113"/>
                        </a:lnTo>
                        <a:lnTo>
                          <a:pt x="588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5322" name="Google Shape;5322;p57"/>
                  <p:cNvGrpSpPr/>
                  <p:nvPr/>
                </p:nvGrpSpPr>
                <p:grpSpPr>
                  <a:xfrm>
                    <a:off x="3054922" y="2429359"/>
                    <a:ext cx="722973" cy="1329428"/>
                    <a:chOff x="3054922" y="2429359"/>
                    <a:chExt cx="722973" cy="1329428"/>
                  </a:xfrm>
                </p:grpSpPr>
                <p:sp>
                  <p:nvSpPr>
                    <p:cNvPr id="5323" name="Google Shape;5323;p57"/>
                    <p:cNvSpPr/>
                    <p:nvPr/>
                  </p:nvSpPr>
                  <p:spPr>
                    <a:xfrm>
                      <a:off x="3054922" y="2429359"/>
                      <a:ext cx="722973" cy="1329428"/>
                    </a:xfrm>
                    <a:custGeom>
                      <a:rect b="b" l="l" r="r" t="t"/>
                      <a:pathLst>
                        <a:path extrusionOk="0" h="30030" w="16331">
                          <a:moveTo>
                            <a:pt x="462" y="0"/>
                          </a:moveTo>
                          <a:lnTo>
                            <a:pt x="0" y="588"/>
                          </a:lnTo>
                          <a:cubicBezTo>
                            <a:pt x="56" y="644"/>
                            <a:pt x="4380" y="3666"/>
                            <a:pt x="8158" y="8802"/>
                          </a:cubicBezTo>
                          <a:cubicBezTo>
                            <a:pt x="11727" y="13532"/>
                            <a:pt x="15575" y="21046"/>
                            <a:pt x="13882" y="29904"/>
                          </a:cubicBezTo>
                          <a:lnTo>
                            <a:pt x="14637" y="30030"/>
                          </a:lnTo>
                          <a:cubicBezTo>
                            <a:pt x="16330" y="20934"/>
                            <a:pt x="12356" y="13238"/>
                            <a:pt x="8746" y="8396"/>
                          </a:cubicBezTo>
                          <a:cubicBezTo>
                            <a:pt x="4842" y="3149"/>
                            <a:pt x="462" y="0"/>
                            <a:pt x="462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324" name="Google Shape;5324;p57"/>
                    <p:cNvSpPr/>
                    <p:nvPr/>
                  </p:nvSpPr>
                  <p:spPr>
                    <a:xfrm>
                      <a:off x="3612458" y="2935454"/>
                      <a:ext cx="113375" cy="162338"/>
                    </a:xfrm>
                    <a:custGeom>
                      <a:rect b="b" l="l" r="r" t="t"/>
                      <a:pathLst>
                        <a:path extrusionOk="0" h="3667" w="2561">
                          <a:moveTo>
                            <a:pt x="2337" y="1"/>
                          </a:moveTo>
                          <a:lnTo>
                            <a:pt x="1399" y="2212"/>
                          </a:lnTo>
                          <a:cubicBezTo>
                            <a:pt x="1162" y="2729"/>
                            <a:pt x="700" y="3149"/>
                            <a:pt x="112" y="3317"/>
                          </a:cubicBezTo>
                          <a:lnTo>
                            <a:pt x="0" y="3373"/>
                          </a:lnTo>
                          <a:lnTo>
                            <a:pt x="112" y="3667"/>
                          </a:lnTo>
                          <a:lnTo>
                            <a:pt x="238" y="3611"/>
                          </a:lnTo>
                          <a:cubicBezTo>
                            <a:pt x="882" y="3429"/>
                            <a:pt x="1399" y="2967"/>
                            <a:pt x="1693" y="2324"/>
                          </a:cubicBezTo>
                          <a:lnTo>
                            <a:pt x="2561" y="113"/>
                          </a:lnTo>
                          <a:lnTo>
                            <a:pt x="2337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325" name="Google Shape;5325;p57"/>
                    <p:cNvSpPr/>
                    <p:nvPr/>
                  </p:nvSpPr>
                  <p:spPr>
                    <a:xfrm>
                      <a:off x="3400582" y="3090310"/>
                      <a:ext cx="268896" cy="182791"/>
                    </a:xfrm>
                    <a:custGeom>
                      <a:rect b="b" l="l" r="r" t="t"/>
                      <a:pathLst>
                        <a:path extrusionOk="0" h="4129" w="6074">
                          <a:moveTo>
                            <a:pt x="70" y="1"/>
                          </a:moveTo>
                          <a:lnTo>
                            <a:pt x="0" y="281"/>
                          </a:lnTo>
                          <a:lnTo>
                            <a:pt x="644" y="463"/>
                          </a:lnTo>
                          <a:cubicBezTo>
                            <a:pt x="1400" y="631"/>
                            <a:pt x="2043" y="1106"/>
                            <a:pt x="2449" y="1750"/>
                          </a:cubicBezTo>
                          <a:lnTo>
                            <a:pt x="3219" y="2856"/>
                          </a:lnTo>
                          <a:cubicBezTo>
                            <a:pt x="3737" y="3667"/>
                            <a:pt x="4618" y="4129"/>
                            <a:pt x="5542" y="4129"/>
                          </a:cubicBezTo>
                          <a:cubicBezTo>
                            <a:pt x="5724" y="4129"/>
                            <a:pt x="5892" y="4129"/>
                            <a:pt x="6074" y="4073"/>
                          </a:cubicBezTo>
                          <a:lnTo>
                            <a:pt x="6018" y="3779"/>
                          </a:lnTo>
                          <a:cubicBezTo>
                            <a:pt x="5861" y="3808"/>
                            <a:pt x="5705" y="3822"/>
                            <a:pt x="5551" y="3822"/>
                          </a:cubicBezTo>
                          <a:cubicBezTo>
                            <a:pt x="4722" y="3822"/>
                            <a:pt x="3938" y="3417"/>
                            <a:pt x="3443" y="2674"/>
                          </a:cubicBezTo>
                          <a:lnTo>
                            <a:pt x="2743" y="1568"/>
                          </a:lnTo>
                          <a:cubicBezTo>
                            <a:pt x="2281" y="869"/>
                            <a:pt x="1526" y="351"/>
                            <a:pt x="700" y="169"/>
                          </a:cubicBezTo>
                          <a:lnTo>
                            <a:pt x="70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326" name="Google Shape;5326;p57"/>
                    <p:cNvSpPr/>
                    <p:nvPr/>
                  </p:nvSpPr>
                  <p:spPr>
                    <a:xfrm>
                      <a:off x="3380129" y="2517323"/>
                      <a:ext cx="126435" cy="337647"/>
                    </a:xfrm>
                    <a:custGeom>
                      <a:rect b="b" l="l" r="r" t="t"/>
                      <a:pathLst>
                        <a:path extrusionOk="0" h="7627" w="2856">
                          <a:moveTo>
                            <a:pt x="294" y="0"/>
                          </a:moveTo>
                          <a:lnTo>
                            <a:pt x="1" y="112"/>
                          </a:lnTo>
                          <a:lnTo>
                            <a:pt x="2044" y="4478"/>
                          </a:lnTo>
                          <a:cubicBezTo>
                            <a:pt x="2505" y="5416"/>
                            <a:pt x="2449" y="6465"/>
                            <a:pt x="1988" y="7403"/>
                          </a:cubicBezTo>
                          <a:lnTo>
                            <a:pt x="1932" y="7515"/>
                          </a:lnTo>
                          <a:lnTo>
                            <a:pt x="2282" y="7626"/>
                          </a:lnTo>
                          <a:lnTo>
                            <a:pt x="2282" y="7571"/>
                          </a:lnTo>
                          <a:cubicBezTo>
                            <a:pt x="2799" y="6521"/>
                            <a:pt x="2855" y="5360"/>
                            <a:pt x="2338" y="4310"/>
                          </a:cubicBezTo>
                          <a:lnTo>
                            <a:pt x="294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327" name="Google Shape;5327;p57"/>
                    <p:cNvSpPr/>
                    <p:nvPr/>
                  </p:nvSpPr>
                  <p:spPr>
                    <a:xfrm>
                      <a:off x="3098882" y="2643670"/>
                      <a:ext cx="198905" cy="51486"/>
                    </a:xfrm>
                    <a:custGeom>
                      <a:rect b="b" l="l" r="r" t="t"/>
                      <a:pathLst>
                        <a:path extrusionOk="0" h="1163" w="4493">
                          <a:moveTo>
                            <a:pt x="4199" y="1"/>
                          </a:moveTo>
                          <a:cubicBezTo>
                            <a:pt x="3826" y="528"/>
                            <a:pt x="3204" y="819"/>
                            <a:pt x="2563" y="819"/>
                          </a:cubicBezTo>
                          <a:cubicBezTo>
                            <a:pt x="2506" y="819"/>
                            <a:pt x="2450" y="817"/>
                            <a:pt x="2394" y="812"/>
                          </a:cubicBezTo>
                          <a:lnTo>
                            <a:pt x="57" y="574"/>
                          </a:lnTo>
                          <a:lnTo>
                            <a:pt x="1" y="924"/>
                          </a:lnTo>
                          <a:lnTo>
                            <a:pt x="2394" y="1162"/>
                          </a:lnTo>
                          <a:lnTo>
                            <a:pt x="2561" y="1162"/>
                          </a:lnTo>
                          <a:cubicBezTo>
                            <a:pt x="3317" y="1162"/>
                            <a:pt x="4017" y="812"/>
                            <a:pt x="4493" y="169"/>
                          </a:cubicBezTo>
                          <a:lnTo>
                            <a:pt x="4199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328" name="Google Shape;5328;p57"/>
                    <p:cNvSpPr/>
                    <p:nvPr/>
                  </p:nvSpPr>
                  <p:spPr>
                    <a:xfrm>
                      <a:off x="3282248" y="2885915"/>
                      <a:ext cx="208822" cy="52062"/>
                    </a:xfrm>
                    <a:custGeom>
                      <a:rect b="b" l="l" r="r" t="t"/>
                      <a:pathLst>
                        <a:path extrusionOk="0" h="1176" w="4717">
                          <a:moveTo>
                            <a:pt x="4493" y="0"/>
                          </a:moveTo>
                          <a:lnTo>
                            <a:pt x="4311" y="182"/>
                          </a:lnTo>
                          <a:cubicBezTo>
                            <a:pt x="3729" y="599"/>
                            <a:pt x="3056" y="834"/>
                            <a:pt x="2374" y="834"/>
                          </a:cubicBezTo>
                          <a:cubicBezTo>
                            <a:pt x="2301" y="834"/>
                            <a:pt x="2228" y="831"/>
                            <a:pt x="2156" y="826"/>
                          </a:cubicBezTo>
                          <a:lnTo>
                            <a:pt x="57" y="700"/>
                          </a:lnTo>
                          <a:lnTo>
                            <a:pt x="1" y="994"/>
                          </a:lnTo>
                          <a:lnTo>
                            <a:pt x="2156" y="1176"/>
                          </a:lnTo>
                          <a:lnTo>
                            <a:pt x="2324" y="1176"/>
                          </a:lnTo>
                          <a:cubicBezTo>
                            <a:pt x="3149" y="1176"/>
                            <a:pt x="3905" y="882"/>
                            <a:pt x="4493" y="420"/>
                          </a:cubicBezTo>
                          <a:lnTo>
                            <a:pt x="4716" y="294"/>
                          </a:lnTo>
                          <a:lnTo>
                            <a:pt x="4493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329" name="Google Shape;5329;p57"/>
                    <p:cNvSpPr/>
                    <p:nvPr/>
                  </p:nvSpPr>
                  <p:spPr>
                    <a:xfrm>
                      <a:off x="3462516" y="3436014"/>
                      <a:ext cx="240430" cy="66936"/>
                    </a:xfrm>
                    <a:custGeom>
                      <a:rect b="b" l="l" r="r" t="t"/>
                      <a:pathLst>
                        <a:path extrusionOk="0" h="1512" w="5431">
                          <a:moveTo>
                            <a:pt x="5024" y="0"/>
                          </a:moveTo>
                          <a:cubicBezTo>
                            <a:pt x="4459" y="664"/>
                            <a:pt x="3668" y="1014"/>
                            <a:pt x="2858" y="1014"/>
                          </a:cubicBezTo>
                          <a:cubicBezTo>
                            <a:pt x="2745" y="1014"/>
                            <a:pt x="2632" y="1007"/>
                            <a:pt x="2520" y="994"/>
                          </a:cubicBezTo>
                          <a:lnTo>
                            <a:pt x="71" y="700"/>
                          </a:lnTo>
                          <a:lnTo>
                            <a:pt x="1" y="1162"/>
                          </a:lnTo>
                          <a:lnTo>
                            <a:pt x="2450" y="1456"/>
                          </a:lnTo>
                          <a:cubicBezTo>
                            <a:pt x="2576" y="1512"/>
                            <a:pt x="2687" y="1512"/>
                            <a:pt x="2799" y="1512"/>
                          </a:cubicBezTo>
                          <a:cubicBezTo>
                            <a:pt x="3793" y="1512"/>
                            <a:pt x="4730" y="1050"/>
                            <a:pt x="5430" y="350"/>
                          </a:cubicBezTo>
                          <a:lnTo>
                            <a:pt x="5024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5330" name="Google Shape;5330;p57"/>
                <p:cNvSpPr/>
                <p:nvPr/>
              </p:nvSpPr>
              <p:spPr>
                <a:xfrm>
                  <a:off x="2874035" y="3265663"/>
                  <a:ext cx="26031" cy="69415"/>
                </a:xfrm>
                <a:custGeom>
                  <a:rect b="b" l="l" r="r" t="t"/>
                  <a:pathLst>
                    <a:path extrusionOk="0" h="1568" w="588">
                      <a:moveTo>
                        <a:pt x="350" y="0"/>
                      </a:moveTo>
                      <a:cubicBezTo>
                        <a:pt x="294" y="462"/>
                        <a:pt x="182" y="994"/>
                        <a:pt x="0" y="1511"/>
                      </a:cubicBezTo>
                      <a:cubicBezTo>
                        <a:pt x="70" y="1567"/>
                        <a:pt x="182" y="1567"/>
                        <a:pt x="238" y="1567"/>
                      </a:cubicBezTo>
                      <a:cubicBezTo>
                        <a:pt x="420" y="994"/>
                        <a:pt x="532" y="462"/>
                        <a:pt x="5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4" name="Shape 5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5" name="Google Shape;5335;p58"/>
          <p:cNvGrpSpPr/>
          <p:nvPr/>
        </p:nvGrpSpPr>
        <p:grpSpPr>
          <a:xfrm rot="-5907515">
            <a:off x="7342339" y="-196515"/>
            <a:ext cx="1630214" cy="1913667"/>
            <a:chOff x="2634268" y="2146739"/>
            <a:chExt cx="1427353" cy="1665969"/>
          </a:xfrm>
        </p:grpSpPr>
        <p:grpSp>
          <p:nvGrpSpPr>
            <p:cNvPr id="5336" name="Google Shape;5336;p58"/>
            <p:cNvGrpSpPr/>
            <p:nvPr/>
          </p:nvGrpSpPr>
          <p:grpSpPr>
            <a:xfrm>
              <a:off x="2688189" y="2146739"/>
              <a:ext cx="714341" cy="813417"/>
              <a:chOff x="2688189" y="2146739"/>
              <a:chExt cx="714341" cy="813417"/>
            </a:xfrm>
          </p:grpSpPr>
          <p:grpSp>
            <p:nvGrpSpPr>
              <p:cNvPr id="5337" name="Google Shape;5337;p58"/>
              <p:cNvGrpSpPr/>
              <p:nvPr/>
            </p:nvGrpSpPr>
            <p:grpSpPr>
              <a:xfrm>
                <a:off x="2688189" y="2146739"/>
                <a:ext cx="714341" cy="567674"/>
                <a:chOff x="2688189" y="2146739"/>
                <a:chExt cx="714341" cy="567674"/>
              </a:xfrm>
            </p:grpSpPr>
            <p:sp>
              <p:nvSpPr>
                <p:cNvPr id="5338" name="Google Shape;5338;p58"/>
                <p:cNvSpPr/>
                <p:nvPr/>
              </p:nvSpPr>
              <p:spPr>
                <a:xfrm>
                  <a:off x="2688189" y="2146739"/>
                  <a:ext cx="324942" cy="251896"/>
                </a:xfrm>
                <a:custGeom>
                  <a:rect b="b" l="l" r="r" t="t"/>
                  <a:pathLst>
                    <a:path extrusionOk="0" h="5690" w="7340">
                      <a:moveTo>
                        <a:pt x="2984" y="1"/>
                      </a:moveTo>
                      <a:cubicBezTo>
                        <a:pt x="2473" y="1"/>
                        <a:pt x="2003" y="181"/>
                        <a:pt x="1637" y="605"/>
                      </a:cubicBezTo>
                      <a:cubicBezTo>
                        <a:pt x="0" y="2480"/>
                        <a:pt x="3275" y="5628"/>
                        <a:pt x="5136" y="5684"/>
                      </a:cubicBezTo>
                      <a:cubicBezTo>
                        <a:pt x="5201" y="5688"/>
                        <a:pt x="5264" y="5690"/>
                        <a:pt x="5325" y="5690"/>
                      </a:cubicBezTo>
                      <a:cubicBezTo>
                        <a:pt x="7189" y="5690"/>
                        <a:pt x="7339" y="4081"/>
                        <a:pt x="7123" y="3404"/>
                      </a:cubicBezTo>
                      <a:cubicBezTo>
                        <a:pt x="6592" y="1770"/>
                        <a:pt x="4583" y="1"/>
                        <a:pt x="29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9" name="Google Shape;5339;p58"/>
                <p:cNvSpPr/>
                <p:nvPr/>
              </p:nvSpPr>
              <p:spPr>
                <a:xfrm>
                  <a:off x="3178789" y="2224876"/>
                  <a:ext cx="223741" cy="229894"/>
                </a:xfrm>
                <a:custGeom>
                  <a:rect b="b" l="l" r="r" t="t"/>
                  <a:pathLst>
                    <a:path extrusionOk="0" h="5193" w="5054">
                      <a:moveTo>
                        <a:pt x="2382" y="1"/>
                      </a:moveTo>
                      <a:cubicBezTo>
                        <a:pt x="2193" y="1"/>
                        <a:pt x="2000" y="40"/>
                        <a:pt x="1806" y="127"/>
                      </a:cubicBezTo>
                      <a:cubicBezTo>
                        <a:pt x="1" y="939"/>
                        <a:pt x="1344" y="4269"/>
                        <a:pt x="2688" y="4969"/>
                      </a:cubicBezTo>
                      <a:cubicBezTo>
                        <a:pt x="3016" y="5127"/>
                        <a:pt x="3303" y="5193"/>
                        <a:pt x="3552" y="5193"/>
                      </a:cubicBezTo>
                      <a:cubicBezTo>
                        <a:pt x="4404" y="5193"/>
                        <a:pt x="4799" y="4418"/>
                        <a:pt x="4842" y="3919"/>
                      </a:cubicBezTo>
                      <a:cubicBezTo>
                        <a:pt x="5053" y="2371"/>
                        <a:pt x="3838" y="1"/>
                        <a:pt x="2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0" name="Google Shape;5340;p58"/>
                <p:cNvSpPr/>
                <p:nvPr/>
              </p:nvSpPr>
              <p:spPr>
                <a:xfrm>
                  <a:off x="2813163" y="2574609"/>
                  <a:ext cx="241803" cy="139805"/>
                </a:xfrm>
                <a:custGeom>
                  <a:rect b="b" l="l" r="r" t="t"/>
                  <a:pathLst>
                    <a:path extrusionOk="0" h="3158" w="5462">
                      <a:moveTo>
                        <a:pt x="2122" y="1"/>
                      </a:moveTo>
                      <a:cubicBezTo>
                        <a:pt x="1232" y="1"/>
                        <a:pt x="445" y="336"/>
                        <a:pt x="270" y="1155"/>
                      </a:cubicBezTo>
                      <a:cubicBezTo>
                        <a:pt x="1" y="2446"/>
                        <a:pt x="1798" y="3157"/>
                        <a:pt x="3147" y="3157"/>
                      </a:cubicBezTo>
                      <a:cubicBezTo>
                        <a:pt x="3553" y="3157"/>
                        <a:pt x="3918" y="3093"/>
                        <a:pt x="4174" y="2960"/>
                      </a:cubicBezTo>
                      <a:cubicBezTo>
                        <a:pt x="5461" y="2260"/>
                        <a:pt x="4943" y="1211"/>
                        <a:pt x="4594" y="861"/>
                      </a:cubicBezTo>
                      <a:cubicBezTo>
                        <a:pt x="4006" y="336"/>
                        <a:pt x="3012" y="1"/>
                        <a:pt x="21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341" name="Google Shape;5341;p58"/>
              <p:cNvSpPr/>
              <p:nvPr/>
            </p:nvSpPr>
            <p:spPr>
              <a:xfrm>
                <a:off x="3092507" y="2863338"/>
                <a:ext cx="168713" cy="96818"/>
              </a:xfrm>
              <a:custGeom>
                <a:rect b="b" l="l" r="r" t="t"/>
                <a:pathLst>
                  <a:path extrusionOk="0" h="2187" w="3811">
                    <a:moveTo>
                      <a:pt x="1544" y="1"/>
                    </a:moveTo>
                    <a:cubicBezTo>
                      <a:pt x="817" y="1"/>
                      <a:pt x="151" y="273"/>
                      <a:pt x="89" y="930"/>
                    </a:cubicBezTo>
                    <a:cubicBezTo>
                      <a:pt x="0" y="1787"/>
                      <a:pt x="1077" y="2187"/>
                      <a:pt x="2005" y="2187"/>
                    </a:cubicBezTo>
                    <a:cubicBezTo>
                      <a:pt x="2395" y="2187"/>
                      <a:pt x="2759" y="2116"/>
                      <a:pt x="2999" y="1979"/>
                    </a:cubicBezTo>
                    <a:cubicBezTo>
                      <a:pt x="3811" y="1392"/>
                      <a:pt x="3405" y="692"/>
                      <a:pt x="3111" y="454"/>
                    </a:cubicBezTo>
                    <a:cubicBezTo>
                      <a:pt x="2729" y="170"/>
                      <a:pt x="2117" y="1"/>
                      <a:pt x="1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42" name="Google Shape;5342;p58"/>
            <p:cNvSpPr/>
            <p:nvPr/>
          </p:nvSpPr>
          <p:spPr>
            <a:xfrm>
              <a:off x="2765617" y="3133916"/>
              <a:ext cx="718015" cy="677641"/>
            </a:xfrm>
            <a:custGeom>
              <a:rect b="b" l="l" r="r" t="t"/>
              <a:pathLst>
                <a:path extrusionOk="0" h="15307" w="16219">
                  <a:moveTo>
                    <a:pt x="7884" y="0"/>
                  </a:moveTo>
                  <a:cubicBezTo>
                    <a:pt x="4297" y="0"/>
                    <a:pt x="1444" y="2670"/>
                    <a:pt x="770" y="6362"/>
                  </a:cubicBezTo>
                  <a:cubicBezTo>
                    <a:pt x="0" y="10490"/>
                    <a:pt x="2225" y="14409"/>
                    <a:pt x="6423" y="15164"/>
                  </a:cubicBezTo>
                  <a:cubicBezTo>
                    <a:pt x="6926" y="15260"/>
                    <a:pt x="7426" y="15307"/>
                    <a:pt x="7918" y="15307"/>
                  </a:cubicBezTo>
                  <a:cubicBezTo>
                    <a:pt x="11582" y="15307"/>
                    <a:pt x="14784" y="12737"/>
                    <a:pt x="15463" y="9035"/>
                  </a:cubicBezTo>
                  <a:cubicBezTo>
                    <a:pt x="16219" y="4893"/>
                    <a:pt x="13420" y="877"/>
                    <a:pt x="9222" y="121"/>
                  </a:cubicBezTo>
                  <a:cubicBezTo>
                    <a:pt x="8767" y="39"/>
                    <a:pt x="8320" y="0"/>
                    <a:pt x="7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43" name="Google Shape;5343;p58"/>
            <p:cNvGrpSpPr/>
            <p:nvPr/>
          </p:nvGrpSpPr>
          <p:grpSpPr>
            <a:xfrm>
              <a:off x="3354099" y="3276155"/>
              <a:ext cx="77517" cy="325296"/>
              <a:chOff x="3354099" y="3276155"/>
              <a:chExt cx="77517" cy="325296"/>
            </a:xfrm>
          </p:grpSpPr>
          <p:sp>
            <p:nvSpPr>
              <p:cNvPr id="5344" name="Google Shape;5344;p58"/>
              <p:cNvSpPr/>
              <p:nvPr/>
            </p:nvSpPr>
            <p:spPr>
              <a:xfrm>
                <a:off x="3403681" y="3551825"/>
                <a:ext cx="20497" cy="49627"/>
              </a:xfrm>
              <a:custGeom>
                <a:rect b="b" l="l" r="r" t="t"/>
                <a:pathLst>
                  <a:path extrusionOk="0" h="1121" w="463">
                    <a:moveTo>
                      <a:pt x="350" y="1"/>
                    </a:moveTo>
                    <a:cubicBezTo>
                      <a:pt x="280" y="1"/>
                      <a:pt x="280" y="71"/>
                      <a:pt x="224" y="71"/>
                    </a:cubicBezTo>
                    <a:cubicBezTo>
                      <a:pt x="168" y="351"/>
                      <a:pt x="112" y="645"/>
                      <a:pt x="0" y="995"/>
                    </a:cubicBezTo>
                    <a:cubicBezTo>
                      <a:pt x="0" y="995"/>
                      <a:pt x="0" y="1050"/>
                      <a:pt x="56" y="1120"/>
                    </a:cubicBezTo>
                    <a:lnTo>
                      <a:pt x="112" y="1120"/>
                    </a:lnTo>
                    <a:lnTo>
                      <a:pt x="168" y="1050"/>
                    </a:lnTo>
                    <a:cubicBezTo>
                      <a:pt x="280" y="701"/>
                      <a:pt x="406" y="421"/>
                      <a:pt x="462" y="127"/>
                    </a:cubicBezTo>
                    <a:cubicBezTo>
                      <a:pt x="462" y="71"/>
                      <a:pt x="406" y="1"/>
                      <a:pt x="3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5" name="Google Shape;5345;p58"/>
              <p:cNvSpPr/>
              <p:nvPr/>
            </p:nvSpPr>
            <p:spPr>
              <a:xfrm>
                <a:off x="3421655" y="3474396"/>
                <a:ext cx="9961" cy="52106"/>
              </a:xfrm>
              <a:custGeom>
                <a:rect b="b" l="l" r="r" t="t"/>
                <a:pathLst>
                  <a:path extrusionOk="0" h="1177" w="225">
                    <a:moveTo>
                      <a:pt x="168" y="1"/>
                    </a:moveTo>
                    <a:cubicBezTo>
                      <a:pt x="112" y="1"/>
                      <a:pt x="56" y="71"/>
                      <a:pt x="56" y="127"/>
                    </a:cubicBezTo>
                    <a:cubicBezTo>
                      <a:pt x="56" y="421"/>
                      <a:pt x="0" y="770"/>
                      <a:pt x="0" y="1050"/>
                    </a:cubicBezTo>
                    <a:cubicBezTo>
                      <a:pt x="0" y="1120"/>
                      <a:pt x="0" y="1176"/>
                      <a:pt x="56" y="1176"/>
                    </a:cubicBezTo>
                    <a:cubicBezTo>
                      <a:pt x="112" y="1176"/>
                      <a:pt x="168" y="1176"/>
                      <a:pt x="168" y="1120"/>
                    </a:cubicBezTo>
                    <a:cubicBezTo>
                      <a:pt x="224" y="770"/>
                      <a:pt x="224" y="421"/>
                      <a:pt x="224" y="127"/>
                    </a:cubicBezTo>
                    <a:cubicBezTo>
                      <a:pt x="224" y="71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6" name="Google Shape;5346;p58"/>
              <p:cNvSpPr/>
              <p:nvPr/>
            </p:nvSpPr>
            <p:spPr>
              <a:xfrm>
                <a:off x="3354099" y="3276155"/>
                <a:ext cx="75038" cy="154945"/>
              </a:xfrm>
              <a:custGeom>
                <a:rect b="b" l="l" r="r" t="t"/>
                <a:pathLst>
                  <a:path extrusionOk="0" h="3500" w="1695">
                    <a:moveTo>
                      <a:pt x="127" y="1"/>
                    </a:moveTo>
                    <a:lnTo>
                      <a:pt x="71" y="57"/>
                    </a:lnTo>
                    <a:cubicBezTo>
                      <a:pt x="1" y="113"/>
                      <a:pt x="1" y="169"/>
                      <a:pt x="71" y="169"/>
                    </a:cubicBezTo>
                    <a:cubicBezTo>
                      <a:pt x="71" y="225"/>
                      <a:pt x="1176" y="1400"/>
                      <a:pt x="1470" y="3429"/>
                    </a:cubicBezTo>
                    <a:cubicBezTo>
                      <a:pt x="1526" y="3429"/>
                      <a:pt x="1526" y="3499"/>
                      <a:pt x="1582" y="3499"/>
                    </a:cubicBezTo>
                    <a:cubicBezTo>
                      <a:pt x="1638" y="3499"/>
                      <a:pt x="1694" y="3429"/>
                      <a:pt x="1694" y="3373"/>
                    </a:cubicBezTo>
                    <a:cubicBezTo>
                      <a:pt x="1344" y="1274"/>
                      <a:pt x="239" y="113"/>
                      <a:pt x="183" y="57"/>
                    </a:cubicBezTo>
                    <a:cubicBezTo>
                      <a:pt x="183" y="57"/>
                      <a:pt x="183" y="1"/>
                      <a:pt x="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47" name="Google Shape;5347;p58"/>
            <p:cNvSpPr/>
            <p:nvPr/>
          </p:nvSpPr>
          <p:spPr>
            <a:xfrm>
              <a:off x="2768716" y="3224138"/>
              <a:ext cx="606499" cy="588570"/>
            </a:xfrm>
            <a:custGeom>
              <a:rect b="b" l="l" r="r" t="t"/>
              <a:pathLst>
                <a:path extrusionOk="0" h="13295" w="13700">
                  <a:moveTo>
                    <a:pt x="11195" y="2449"/>
                  </a:moveTo>
                  <a:cubicBezTo>
                    <a:pt x="11195" y="2449"/>
                    <a:pt x="11251" y="2505"/>
                    <a:pt x="11251" y="2575"/>
                  </a:cubicBezTo>
                  <a:cubicBezTo>
                    <a:pt x="11251" y="2631"/>
                    <a:pt x="11195" y="2631"/>
                    <a:pt x="11195" y="2631"/>
                  </a:cubicBezTo>
                  <a:cubicBezTo>
                    <a:pt x="11125" y="2631"/>
                    <a:pt x="11069" y="2575"/>
                    <a:pt x="11069" y="2505"/>
                  </a:cubicBezTo>
                  <a:cubicBezTo>
                    <a:pt x="11069" y="2449"/>
                    <a:pt x="11125" y="2449"/>
                    <a:pt x="11195" y="2449"/>
                  </a:cubicBezTo>
                  <a:close/>
                  <a:moveTo>
                    <a:pt x="4366" y="3093"/>
                  </a:moveTo>
                  <a:cubicBezTo>
                    <a:pt x="4366" y="3093"/>
                    <a:pt x="4422" y="3149"/>
                    <a:pt x="4422" y="3205"/>
                  </a:cubicBezTo>
                  <a:lnTo>
                    <a:pt x="4366" y="3275"/>
                  </a:lnTo>
                  <a:cubicBezTo>
                    <a:pt x="4310" y="3275"/>
                    <a:pt x="4254" y="3205"/>
                    <a:pt x="4254" y="3149"/>
                  </a:cubicBezTo>
                  <a:cubicBezTo>
                    <a:pt x="4254" y="3093"/>
                    <a:pt x="4310" y="3093"/>
                    <a:pt x="4366" y="3093"/>
                  </a:cubicBezTo>
                  <a:close/>
                  <a:moveTo>
                    <a:pt x="9376" y="3093"/>
                  </a:moveTo>
                  <a:cubicBezTo>
                    <a:pt x="9446" y="3093"/>
                    <a:pt x="9502" y="3149"/>
                    <a:pt x="9502" y="3205"/>
                  </a:cubicBezTo>
                  <a:cubicBezTo>
                    <a:pt x="9446" y="3275"/>
                    <a:pt x="9446" y="3275"/>
                    <a:pt x="9376" y="3275"/>
                  </a:cubicBezTo>
                  <a:cubicBezTo>
                    <a:pt x="9320" y="3275"/>
                    <a:pt x="9320" y="3275"/>
                    <a:pt x="9320" y="3205"/>
                  </a:cubicBezTo>
                  <a:cubicBezTo>
                    <a:pt x="9320" y="3149"/>
                    <a:pt x="9320" y="3093"/>
                    <a:pt x="9376" y="3093"/>
                  </a:cubicBezTo>
                  <a:close/>
                  <a:moveTo>
                    <a:pt x="7753" y="3737"/>
                  </a:moveTo>
                  <a:cubicBezTo>
                    <a:pt x="7809" y="3737"/>
                    <a:pt x="7864" y="3793"/>
                    <a:pt x="7809" y="3849"/>
                  </a:cubicBezTo>
                  <a:cubicBezTo>
                    <a:pt x="7809" y="3849"/>
                    <a:pt x="7809" y="3905"/>
                    <a:pt x="7753" y="3905"/>
                  </a:cubicBezTo>
                  <a:cubicBezTo>
                    <a:pt x="7697" y="3905"/>
                    <a:pt x="7627" y="3849"/>
                    <a:pt x="7697" y="3793"/>
                  </a:cubicBezTo>
                  <a:cubicBezTo>
                    <a:pt x="7697" y="3737"/>
                    <a:pt x="7697" y="3737"/>
                    <a:pt x="7753" y="3737"/>
                  </a:cubicBezTo>
                  <a:close/>
                  <a:moveTo>
                    <a:pt x="2673" y="3737"/>
                  </a:moveTo>
                  <a:cubicBezTo>
                    <a:pt x="2855" y="3737"/>
                    <a:pt x="2967" y="3849"/>
                    <a:pt x="2911" y="4031"/>
                  </a:cubicBezTo>
                  <a:cubicBezTo>
                    <a:pt x="2855" y="4087"/>
                    <a:pt x="2799" y="4087"/>
                    <a:pt x="2729" y="4087"/>
                  </a:cubicBezTo>
                  <a:cubicBezTo>
                    <a:pt x="2617" y="4087"/>
                    <a:pt x="2449" y="3975"/>
                    <a:pt x="2561" y="3793"/>
                  </a:cubicBezTo>
                  <a:cubicBezTo>
                    <a:pt x="2561" y="3737"/>
                    <a:pt x="2617" y="3737"/>
                    <a:pt x="2673" y="3737"/>
                  </a:cubicBezTo>
                  <a:close/>
                  <a:moveTo>
                    <a:pt x="1567" y="4380"/>
                  </a:moveTo>
                  <a:cubicBezTo>
                    <a:pt x="1749" y="4380"/>
                    <a:pt x="1861" y="4674"/>
                    <a:pt x="1805" y="4954"/>
                  </a:cubicBezTo>
                  <a:cubicBezTo>
                    <a:pt x="1749" y="5248"/>
                    <a:pt x="1567" y="5430"/>
                    <a:pt x="1400" y="5430"/>
                  </a:cubicBezTo>
                  <a:cubicBezTo>
                    <a:pt x="1218" y="5430"/>
                    <a:pt x="1162" y="5136"/>
                    <a:pt x="1218" y="4842"/>
                  </a:cubicBezTo>
                  <a:cubicBezTo>
                    <a:pt x="1274" y="4548"/>
                    <a:pt x="1400" y="4380"/>
                    <a:pt x="1567" y="4380"/>
                  </a:cubicBezTo>
                  <a:close/>
                  <a:moveTo>
                    <a:pt x="2561" y="5948"/>
                  </a:moveTo>
                  <a:cubicBezTo>
                    <a:pt x="2617" y="5948"/>
                    <a:pt x="2729" y="6004"/>
                    <a:pt x="2673" y="6130"/>
                  </a:cubicBezTo>
                  <a:cubicBezTo>
                    <a:pt x="2673" y="6186"/>
                    <a:pt x="2617" y="6242"/>
                    <a:pt x="2561" y="6242"/>
                  </a:cubicBezTo>
                  <a:cubicBezTo>
                    <a:pt x="2505" y="6242"/>
                    <a:pt x="2379" y="6186"/>
                    <a:pt x="2449" y="6074"/>
                  </a:cubicBezTo>
                  <a:cubicBezTo>
                    <a:pt x="2449" y="6004"/>
                    <a:pt x="2505" y="5948"/>
                    <a:pt x="2561" y="5948"/>
                  </a:cubicBezTo>
                  <a:close/>
                  <a:moveTo>
                    <a:pt x="1456" y="6885"/>
                  </a:moveTo>
                  <a:cubicBezTo>
                    <a:pt x="1512" y="6885"/>
                    <a:pt x="1567" y="6941"/>
                    <a:pt x="1567" y="6997"/>
                  </a:cubicBezTo>
                  <a:cubicBezTo>
                    <a:pt x="1567" y="7053"/>
                    <a:pt x="1512" y="7053"/>
                    <a:pt x="1456" y="7053"/>
                  </a:cubicBezTo>
                  <a:cubicBezTo>
                    <a:pt x="1456" y="7053"/>
                    <a:pt x="1400" y="7053"/>
                    <a:pt x="1400" y="6997"/>
                  </a:cubicBezTo>
                  <a:cubicBezTo>
                    <a:pt x="1400" y="6941"/>
                    <a:pt x="1456" y="6885"/>
                    <a:pt x="1456" y="6885"/>
                  </a:cubicBezTo>
                  <a:close/>
                  <a:moveTo>
                    <a:pt x="2505" y="7697"/>
                  </a:moveTo>
                  <a:cubicBezTo>
                    <a:pt x="2617" y="7697"/>
                    <a:pt x="2673" y="7823"/>
                    <a:pt x="2673" y="7935"/>
                  </a:cubicBezTo>
                  <a:cubicBezTo>
                    <a:pt x="2617" y="7935"/>
                    <a:pt x="2561" y="7991"/>
                    <a:pt x="2561" y="7991"/>
                  </a:cubicBezTo>
                  <a:cubicBezTo>
                    <a:pt x="2449" y="7991"/>
                    <a:pt x="2323" y="7879"/>
                    <a:pt x="2379" y="7753"/>
                  </a:cubicBezTo>
                  <a:cubicBezTo>
                    <a:pt x="2449" y="7753"/>
                    <a:pt x="2505" y="7697"/>
                    <a:pt x="2505" y="7697"/>
                  </a:cubicBezTo>
                  <a:close/>
                  <a:moveTo>
                    <a:pt x="3848" y="8872"/>
                  </a:moveTo>
                  <a:cubicBezTo>
                    <a:pt x="3904" y="8872"/>
                    <a:pt x="4016" y="8928"/>
                    <a:pt x="3960" y="9040"/>
                  </a:cubicBezTo>
                  <a:cubicBezTo>
                    <a:pt x="3904" y="9096"/>
                    <a:pt x="3904" y="9096"/>
                    <a:pt x="3848" y="9096"/>
                  </a:cubicBezTo>
                  <a:cubicBezTo>
                    <a:pt x="3722" y="9096"/>
                    <a:pt x="3666" y="9040"/>
                    <a:pt x="3722" y="8928"/>
                  </a:cubicBezTo>
                  <a:cubicBezTo>
                    <a:pt x="3722" y="8872"/>
                    <a:pt x="3778" y="8872"/>
                    <a:pt x="3848" y="8872"/>
                  </a:cubicBezTo>
                  <a:close/>
                  <a:moveTo>
                    <a:pt x="2505" y="9446"/>
                  </a:moveTo>
                  <a:cubicBezTo>
                    <a:pt x="2673" y="9446"/>
                    <a:pt x="2799" y="9572"/>
                    <a:pt x="2729" y="9684"/>
                  </a:cubicBezTo>
                  <a:cubicBezTo>
                    <a:pt x="2673" y="9796"/>
                    <a:pt x="2617" y="9796"/>
                    <a:pt x="2561" y="9796"/>
                  </a:cubicBezTo>
                  <a:cubicBezTo>
                    <a:pt x="2379" y="9796"/>
                    <a:pt x="2267" y="9684"/>
                    <a:pt x="2323" y="9502"/>
                  </a:cubicBezTo>
                  <a:cubicBezTo>
                    <a:pt x="2379" y="9446"/>
                    <a:pt x="2449" y="9446"/>
                    <a:pt x="2505" y="9446"/>
                  </a:cubicBezTo>
                  <a:close/>
                  <a:moveTo>
                    <a:pt x="4310" y="10034"/>
                  </a:moveTo>
                  <a:cubicBezTo>
                    <a:pt x="4422" y="10034"/>
                    <a:pt x="4548" y="10090"/>
                    <a:pt x="4478" y="10272"/>
                  </a:cubicBezTo>
                  <a:cubicBezTo>
                    <a:pt x="4478" y="10384"/>
                    <a:pt x="4366" y="10440"/>
                    <a:pt x="4310" y="10440"/>
                  </a:cubicBezTo>
                  <a:cubicBezTo>
                    <a:pt x="4198" y="10440"/>
                    <a:pt x="4072" y="10328"/>
                    <a:pt x="4072" y="10202"/>
                  </a:cubicBezTo>
                  <a:cubicBezTo>
                    <a:pt x="4128" y="10090"/>
                    <a:pt x="4198" y="10034"/>
                    <a:pt x="4310" y="10034"/>
                  </a:cubicBezTo>
                  <a:close/>
                  <a:moveTo>
                    <a:pt x="3373" y="10845"/>
                  </a:moveTo>
                  <a:cubicBezTo>
                    <a:pt x="3429" y="10845"/>
                    <a:pt x="3555" y="10901"/>
                    <a:pt x="3499" y="10971"/>
                  </a:cubicBezTo>
                  <a:cubicBezTo>
                    <a:pt x="3499" y="11083"/>
                    <a:pt x="3429" y="11083"/>
                    <a:pt x="3373" y="11083"/>
                  </a:cubicBezTo>
                  <a:cubicBezTo>
                    <a:pt x="3317" y="11083"/>
                    <a:pt x="3261" y="11027"/>
                    <a:pt x="3261" y="10901"/>
                  </a:cubicBezTo>
                  <a:cubicBezTo>
                    <a:pt x="3261" y="10845"/>
                    <a:pt x="3317" y="10845"/>
                    <a:pt x="3373" y="10845"/>
                  </a:cubicBezTo>
                  <a:close/>
                  <a:moveTo>
                    <a:pt x="4898" y="11489"/>
                  </a:moveTo>
                  <a:cubicBezTo>
                    <a:pt x="4954" y="11489"/>
                    <a:pt x="5010" y="11545"/>
                    <a:pt x="5010" y="11671"/>
                  </a:cubicBezTo>
                  <a:cubicBezTo>
                    <a:pt x="5010" y="11727"/>
                    <a:pt x="4954" y="11783"/>
                    <a:pt x="4898" y="11783"/>
                  </a:cubicBezTo>
                  <a:cubicBezTo>
                    <a:pt x="4828" y="11783"/>
                    <a:pt x="4716" y="11727"/>
                    <a:pt x="4772" y="11601"/>
                  </a:cubicBezTo>
                  <a:cubicBezTo>
                    <a:pt x="4772" y="11545"/>
                    <a:pt x="4828" y="11489"/>
                    <a:pt x="4898" y="11489"/>
                  </a:cubicBezTo>
                  <a:close/>
                  <a:moveTo>
                    <a:pt x="6297" y="11545"/>
                  </a:moveTo>
                  <a:cubicBezTo>
                    <a:pt x="6409" y="11545"/>
                    <a:pt x="6521" y="11601"/>
                    <a:pt x="6465" y="11783"/>
                  </a:cubicBezTo>
                  <a:cubicBezTo>
                    <a:pt x="6465" y="11895"/>
                    <a:pt x="6353" y="11951"/>
                    <a:pt x="6297" y="11951"/>
                  </a:cubicBezTo>
                  <a:cubicBezTo>
                    <a:pt x="6171" y="11951"/>
                    <a:pt x="6059" y="11839"/>
                    <a:pt x="6059" y="11727"/>
                  </a:cubicBezTo>
                  <a:cubicBezTo>
                    <a:pt x="6115" y="11601"/>
                    <a:pt x="6171" y="11545"/>
                    <a:pt x="6297" y="11545"/>
                  </a:cubicBezTo>
                  <a:close/>
                  <a:moveTo>
                    <a:pt x="5360" y="12483"/>
                  </a:moveTo>
                  <a:cubicBezTo>
                    <a:pt x="5416" y="12483"/>
                    <a:pt x="5472" y="12539"/>
                    <a:pt x="5472" y="12595"/>
                  </a:cubicBezTo>
                  <a:cubicBezTo>
                    <a:pt x="5472" y="12650"/>
                    <a:pt x="5416" y="12650"/>
                    <a:pt x="5416" y="12650"/>
                  </a:cubicBezTo>
                  <a:cubicBezTo>
                    <a:pt x="5360" y="12650"/>
                    <a:pt x="5304" y="12595"/>
                    <a:pt x="5304" y="12539"/>
                  </a:cubicBezTo>
                  <a:lnTo>
                    <a:pt x="5360" y="12483"/>
                  </a:lnTo>
                  <a:close/>
                  <a:moveTo>
                    <a:pt x="6815" y="12595"/>
                  </a:moveTo>
                  <a:cubicBezTo>
                    <a:pt x="6927" y="12595"/>
                    <a:pt x="6997" y="12650"/>
                    <a:pt x="6997" y="12776"/>
                  </a:cubicBezTo>
                  <a:cubicBezTo>
                    <a:pt x="6997" y="12832"/>
                    <a:pt x="6927" y="12832"/>
                    <a:pt x="6871" y="12832"/>
                  </a:cubicBezTo>
                  <a:cubicBezTo>
                    <a:pt x="6759" y="12832"/>
                    <a:pt x="6703" y="12776"/>
                    <a:pt x="6703" y="12720"/>
                  </a:cubicBezTo>
                  <a:cubicBezTo>
                    <a:pt x="6703" y="12650"/>
                    <a:pt x="6759" y="12595"/>
                    <a:pt x="6815" y="12595"/>
                  </a:cubicBezTo>
                  <a:close/>
                  <a:moveTo>
                    <a:pt x="8158" y="12539"/>
                  </a:moveTo>
                  <a:cubicBezTo>
                    <a:pt x="8270" y="12539"/>
                    <a:pt x="8396" y="12650"/>
                    <a:pt x="8326" y="12776"/>
                  </a:cubicBezTo>
                  <a:cubicBezTo>
                    <a:pt x="8326" y="12888"/>
                    <a:pt x="8214" y="12944"/>
                    <a:pt x="8158" y="12944"/>
                  </a:cubicBezTo>
                  <a:cubicBezTo>
                    <a:pt x="8046" y="12944"/>
                    <a:pt x="7920" y="12832"/>
                    <a:pt x="7920" y="12720"/>
                  </a:cubicBezTo>
                  <a:cubicBezTo>
                    <a:pt x="7976" y="12595"/>
                    <a:pt x="8046" y="12539"/>
                    <a:pt x="8158" y="12539"/>
                  </a:cubicBezTo>
                  <a:close/>
                  <a:moveTo>
                    <a:pt x="13056" y="1"/>
                  </a:moveTo>
                  <a:cubicBezTo>
                    <a:pt x="12874" y="126"/>
                    <a:pt x="12762" y="238"/>
                    <a:pt x="12650" y="350"/>
                  </a:cubicBezTo>
                  <a:cubicBezTo>
                    <a:pt x="12594" y="406"/>
                    <a:pt x="12594" y="406"/>
                    <a:pt x="12524" y="406"/>
                  </a:cubicBezTo>
                  <a:cubicBezTo>
                    <a:pt x="11195" y="1456"/>
                    <a:pt x="9152" y="2393"/>
                    <a:pt x="6353" y="2575"/>
                  </a:cubicBezTo>
                  <a:lnTo>
                    <a:pt x="6353" y="2631"/>
                  </a:lnTo>
                  <a:cubicBezTo>
                    <a:pt x="6353" y="2687"/>
                    <a:pt x="6353" y="2687"/>
                    <a:pt x="6297" y="2687"/>
                  </a:cubicBezTo>
                  <a:cubicBezTo>
                    <a:pt x="6227" y="2687"/>
                    <a:pt x="6171" y="2687"/>
                    <a:pt x="6171" y="2631"/>
                  </a:cubicBezTo>
                  <a:lnTo>
                    <a:pt x="5066" y="2631"/>
                  </a:lnTo>
                  <a:cubicBezTo>
                    <a:pt x="4478" y="2631"/>
                    <a:pt x="3848" y="2631"/>
                    <a:pt x="3205" y="2575"/>
                  </a:cubicBezTo>
                  <a:cubicBezTo>
                    <a:pt x="2799" y="2505"/>
                    <a:pt x="2449" y="2505"/>
                    <a:pt x="2155" y="2449"/>
                  </a:cubicBezTo>
                  <a:lnTo>
                    <a:pt x="1917" y="2449"/>
                  </a:lnTo>
                  <a:cubicBezTo>
                    <a:pt x="1679" y="2449"/>
                    <a:pt x="1512" y="2393"/>
                    <a:pt x="1274" y="2393"/>
                  </a:cubicBezTo>
                  <a:cubicBezTo>
                    <a:pt x="1106" y="2743"/>
                    <a:pt x="980" y="3037"/>
                    <a:pt x="924" y="3387"/>
                  </a:cubicBezTo>
                  <a:cubicBezTo>
                    <a:pt x="812" y="3681"/>
                    <a:pt x="756" y="3975"/>
                    <a:pt x="700" y="4324"/>
                  </a:cubicBezTo>
                  <a:cubicBezTo>
                    <a:pt x="0" y="8173"/>
                    <a:pt x="1861" y="11783"/>
                    <a:pt x="5416" y="12888"/>
                  </a:cubicBezTo>
                  <a:cubicBezTo>
                    <a:pt x="5472" y="12944"/>
                    <a:pt x="5472" y="12944"/>
                    <a:pt x="5528" y="12944"/>
                  </a:cubicBezTo>
                  <a:cubicBezTo>
                    <a:pt x="5765" y="13000"/>
                    <a:pt x="6059" y="13070"/>
                    <a:pt x="6353" y="13126"/>
                  </a:cubicBezTo>
                  <a:cubicBezTo>
                    <a:pt x="6409" y="13182"/>
                    <a:pt x="6465" y="13182"/>
                    <a:pt x="6465" y="13182"/>
                  </a:cubicBezTo>
                  <a:lnTo>
                    <a:pt x="6521" y="13182"/>
                  </a:lnTo>
                  <a:cubicBezTo>
                    <a:pt x="6927" y="13238"/>
                    <a:pt x="7403" y="13294"/>
                    <a:pt x="7809" y="13294"/>
                  </a:cubicBezTo>
                  <a:cubicBezTo>
                    <a:pt x="8746" y="13294"/>
                    <a:pt x="9670" y="13126"/>
                    <a:pt x="10495" y="12776"/>
                  </a:cubicBezTo>
                  <a:cubicBezTo>
                    <a:pt x="6227" y="12427"/>
                    <a:pt x="3722" y="9446"/>
                    <a:pt x="3429" y="6242"/>
                  </a:cubicBezTo>
                  <a:cubicBezTo>
                    <a:pt x="3261" y="5024"/>
                    <a:pt x="4254" y="3975"/>
                    <a:pt x="5472" y="3975"/>
                  </a:cubicBezTo>
                  <a:lnTo>
                    <a:pt x="5765" y="3975"/>
                  </a:lnTo>
                  <a:cubicBezTo>
                    <a:pt x="6297" y="4031"/>
                    <a:pt x="6815" y="4087"/>
                    <a:pt x="7347" y="4087"/>
                  </a:cubicBezTo>
                  <a:lnTo>
                    <a:pt x="7920" y="4087"/>
                  </a:lnTo>
                  <a:cubicBezTo>
                    <a:pt x="9502" y="3975"/>
                    <a:pt x="11013" y="3331"/>
                    <a:pt x="12174" y="2337"/>
                  </a:cubicBezTo>
                  <a:cubicBezTo>
                    <a:pt x="12762" y="1876"/>
                    <a:pt x="13294" y="1288"/>
                    <a:pt x="13700" y="644"/>
                  </a:cubicBezTo>
                  <a:cubicBezTo>
                    <a:pt x="13462" y="476"/>
                    <a:pt x="13294" y="238"/>
                    <a:pt x="13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48" name="Google Shape;5348;p58"/>
            <p:cNvGrpSpPr/>
            <p:nvPr/>
          </p:nvGrpSpPr>
          <p:grpSpPr>
            <a:xfrm>
              <a:off x="2820114" y="3332555"/>
              <a:ext cx="555102" cy="475194"/>
              <a:chOff x="2820114" y="3332555"/>
              <a:chExt cx="555102" cy="475194"/>
            </a:xfrm>
          </p:grpSpPr>
          <p:sp>
            <p:nvSpPr>
              <p:cNvPr id="5349" name="Google Shape;5349;p58"/>
              <p:cNvSpPr/>
              <p:nvPr/>
            </p:nvSpPr>
            <p:spPr>
              <a:xfrm>
                <a:off x="3111897" y="3722220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2" y="0"/>
                    </a:moveTo>
                    <a:cubicBezTo>
                      <a:pt x="57" y="0"/>
                      <a:pt x="1" y="0"/>
                      <a:pt x="1" y="70"/>
                    </a:cubicBezTo>
                    <a:cubicBezTo>
                      <a:pt x="1" y="182"/>
                      <a:pt x="57" y="238"/>
                      <a:pt x="112" y="238"/>
                    </a:cubicBezTo>
                    <a:cubicBezTo>
                      <a:pt x="168" y="238"/>
                      <a:pt x="224" y="238"/>
                      <a:pt x="294" y="126"/>
                    </a:cubicBezTo>
                    <a:cubicBezTo>
                      <a:pt x="294" y="70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0" name="Google Shape;5350;p58"/>
              <p:cNvSpPr/>
              <p:nvPr/>
            </p:nvSpPr>
            <p:spPr>
              <a:xfrm>
                <a:off x="3297743" y="3632396"/>
                <a:ext cx="15539" cy="12396"/>
              </a:xfrm>
              <a:custGeom>
                <a:rect b="b" l="l" r="r" t="t"/>
                <a:pathLst>
                  <a:path extrusionOk="0" h="280" w="351">
                    <a:moveTo>
                      <a:pt x="168" y="0"/>
                    </a:moveTo>
                    <a:cubicBezTo>
                      <a:pt x="112" y="0"/>
                      <a:pt x="56" y="56"/>
                      <a:pt x="56" y="112"/>
                    </a:cubicBezTo>
                    <a:cubicBezTo>
                      <a:pt x="1" y="224"/>
                      <a:pt x="112" y="280"/>
                      <a:pt x="168" y="280"/>
                    </a:cubicBezTo>
                    <a:cubicBezTo>
                      <a:pt x="224" y="280"/>
                      <a:pt x="294" y="280"/>
                      <a:pt x="294" y="224"/>
                    </a:cubicBezTo>
                    <a:cubicBezTo>
                      <a:pt x="350" y="112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1" name="Google Shape;5351;p58"/>
              <p:cNvSpPr/>
              <p:nvPr/>
            </p:nvSpPr>
            <p:spPr>
              <a:xfrm>
                <a:off x="3233330" y="3732756"/>
                <a:ext cx="22932" cy="17974"/>
              </a:xfrm>
              <a:custGeom>
                <a:rect b="b" l="l" r="r" t="t"/>
                <a:pathLst>
                  <a:path extrusionOk="0" h="406" w="518">
                    <a:moveTo>
                      <a:pt x="224" y="0"/>
                    </a:moveTo>
                    <a:cubicBezTo>
                      <a:pt x="168" y="0"/>
                      <a:pt x="112" y="56"/>
                      <a:pt x="56" y="112"/>
                    </a:cubicBezTo>
                    <a:cubicBezTo>
                      <a:pt x="0" y="294"/>
                      <a:pt x="112" y="406"/>
                      <a:pt x="280" y="406"/>
                    </a:cubicBezTo>
                    <a:cubicBezTo>
                      <a:pt x="350" y="406"/>
                      <a:pt x="406" y="350"/>
                      <a:pt x="462" y="294"/>
                    </a:cubicBezTo>
                    <a:cubicBezTo>
                      <a:pt x="518" y="112"/>
                      <a:pt x="406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2" name="Google Shape;5352;p58"/>
              <p:cNvSpPr/>
              <p:nvPr/>
            </p:nvSpPr>
            <p:spPr>
              <a:xfrm>
                <a:off x="3021454" y="3670778"/>
                <a:ext cx="13060" cy="13060"/>
              </a:xfrm>
              <a:custGeom>
                <a:rect b="b" l="l" r="r" t="t"/>
                <a:pathLst>
                  <a:path extrusionOk="0" h="295" w="295">
                    <a:moveTo>
                      <a:pt x="168" y="1"/>
                    </a:moveTo>
                    <a:cubicBezTo>
                      <a:pt x="112" y="1"/>
                      <a:pt x="56" y="57"/>
                      <a:pt x="1" y="113"/>
                    </a:cubicBezTo>
                    <a:cubicBezTo>
                      <a:pt x="1" y="239"/>
                      <a:pt x="56" y="295"/>
                      <a:pt x="168" y="295"/>
                    </a:cubicBezTo>
                    <a:cubicBezTo>
                      <a:pt x="238" y="295"/>
                      <a:pt x="294" y="239"/>
                      <a:pt x="294" y="183"/>
                    </a:cubicBezTo>
                    <a:cubicBezTo>
                      <a:pt x="294" y="57"/>
                      <a:pt x="238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3" name="Google Shape;5353;p58"/>
              <p:cNvSpPr/>
              <p:nvPr/>
            </p:nvSpPr>
            <p:spPr>
              <a:xfrm>
                <a:off x="3173831" y="3766180"/>
                <a:ext cx="15539" cy="10581"/>
              </a:xfrm>
              <a:custGeom>
                <a:rect b="b" l="l" r="r" t="t"/>
                <a:pathLst>
                  <a:path extrusionOk="0" h="239" w="351">
                    <a:moveTo>
                      <a:pt x="169" y="1"/>
                    </a:moveTo>
                    <a:cubicBezTo>
                      <a:pt x="113" y="1"/>
                      <a:pt x="57" y="1"/>
                      <a:pt x="57" y="127"/>
                    </a:cubicBezTo>
                    <a:cubicBezTo>
                      <a:pt x="1" y="183"/>
                      <a:pt x="113" y="239"/>
                      <a:pt x="169" y="239"/>
                    </a:cubicBezTo>
                    <a:cubicBezTo>
                      <a:pt x="225" y="239"/>
                      <a:pt x="295" y="239"/>
                      <a:pt x="295" y="183"/>
                    </a:cubicBezTo>
                    <a:cubicBezTo>
                      <a:pt x="351" y="57"/>
                      <a:pt x="225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4" name="Google Shape;5354;p58"/>
              <p:cNvSpPr/>
              <p:nvPr/>
            </p:nvSpPr>
            <p:spPr>
              <a:xfrm>
                <a:off x="3300222" y="3725319"/>
                <a:ext cx="15539" cy="9916"/>
              </a:xfrm>
              <a:custGeom>
                <a:rect b="b" l="l" r="r" t="t"/>
                <a:pathLst>
                  <a:path extrusionOk="0" h="224" w="351">
                    <a:moveTo>
                      <a:pt x="168" y="0"/>
                    </a:moveTo>
                    <a:cubicBezTo>
                      <a:pt x="112" y="0"/>
                      <a:pt x="112" y="0"/>
                      <a:pt x="56" y="56"/>
                    </a:cubicBezTo>
                    <a:cubicBezTo>
                      <a:pt x="0" y="168"/>
                      <a:pt x="112" y="224"/>
                      <a:pt x="168" y="224"/>
                    </a:cubicBezTo>
                    <a:cubicBezTo>
                      <a:pt x="238" y="224"/>
                      <a:pt x="294" y="224"/>
                      <a:pt x="294" y="168"/>
                    </a:cubicBezTo>
                    <a:cubicBezTo>
                      <a:pt x="350" y="56"/>
                      <a:pt x="29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5" name="Google Shape;5355;p58"/>
              <p:cNvSpPr/>
              <p:nvPr/>
            </p:nvSpPr>
            <p:spPr>
              <a:xfrm>
                <a:off x="3183748" y="3691231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71" y="0"/>
                      <a:pt x="1" y="0"/>
                      <a:pt x="1" y="126"/>
                    </a:cubicBezTo>
                    <a:cubicBezTo>
                      <a:pt x="1" y="182"/>
                      <a:pt x="71" y="238"/>
                      <a:pt x="183" y="238"/>
                    </a:cubicBezTo>
                    <a:cubicBezTo>
                      <a:pt x="239" y="238"/>
                      <a:pt x="295" y="238"/>
                      <a:pt x="295" y="126"/>
                    </a:cubicBezTo>
                    <a:cubicBezTo>
                      <a:pt x="295" y="70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6" name="Google Shape;5356;p58"/>
              <p:cNvSpPr/>
              <p:nvPr/>
            </p:nvSpPr>
            <p:spPr>
              <a:xfrm>
                <a:off x="3088346" y="3665820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1"/>
                    </a:moveTo>
                    <a:lnTo>
                      <a:pt x="1" y="57"/>
                    </a:lnTo>
                    <a:cubicBezTo>
                      <a:pt x="1" y="113"/>
                      <a:pt x="57" y="169"/>
                      <a:pt x="57" y="169"/>
                    </a:cubicBezTo>
                    <a:cubicBezTo>
                      <a:pt x="127" y="169"/>
                      <a:pt x="183" y="169"/>
                      <a:pt x="183" y="113"/>
                    </a:cubicBezTo>
                    <a:cubicBezTo>
                      <a:pt x="183" y="57"/>
                      <a:pt x="127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7" name="Google Shape;5357;p58"/>
              <p:cNvSpPr/>
              <p:nvPr/>
            </p:nvSpPr>
            <p:spPr>
              <a:xfrm>
                <a:off x="3085867" y="3477495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1"/>
                    </a:moveTo>
                    <a:cubicBezTo>
                      <a:pt x="57" y="1"/>
                      <a:pt x="1" y="57"/>
                      <a:pt x="1" y="113"/>
                    </a:cubicBezTo>
                    <a:cubicBezTo>
                      <a:pt x="1" y="169"/>
                      <a:pt x="57" y="169"/>
                      <a:pt x="113" y="169"/>
                    </a:cubicBezTo>
                    <a:cubicBezTo>
                      <a:pt x="113" y="169"/>
                      <a:pt x="183" y="169"/>
                      <a:pt x="183" y="113"/>
                    </a:cubicBezTo>
                    <a:cubicBezTo>
                      <a:pt x="183" y="57"/>
                      <a:pt x="113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8" name="Google Shape;5358;p58"/>
              <p:cNvSpPr/>
              <p:nvPr/>
            </p:nvSpPr>
            <p:spPr>
              <a:xfrm>
                <a:off x="3243246" y="3544432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12"/>
                      <a:pt x="56" y="112"/>
                    </a:cubicBezTo>
                    <a:cubicBezTo>
                      <a:pt x="126" y="112"/>
                      <a:pt x="182" y="112"/>
                      <a:pt x="182" y="56"/>
                    </a:cubicBezTo>
                    <a:cubicBezTo>
                      <a:pt x="182" y="0"/>
                      <a:pt x="126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9" name="Google Shape;5359;p58"/>
              <p:cNvSpPr/>
              <p:nvPr/>
            </p:nvSpPr>
            <p:spPr>
              <a:xfrm>
                <a:off x="2954562" y="3541953"/>
                <a:ext cx="7482" cy="7437"/>
              </a:xfrm>
              <a:custGeom>
                <a:rect b="b" l="l" r="r" t="t"/>
                <a:pathLst>
                  <a:path extrusionOk="0" h="168" w="169">
                    <a:moveTo>
                      <a:pt x="56" y="0"/>
                    </a:moveTo>
                    <a:lnTo>
                      <a:pt x="0" y="56"/>
                    </a:lnTo>
                    <a:cubicBezTo>
                      <a:pt x="0" y="112"/>
                      <a:pt x="0" y="168"/>
                      <a:pt x="56" y="168"/>
                    </a:cubicBezTo>
                    <a:cubicBezTo>
                      <a:pt x="112" y="168"/>
                      <a:pt x="168" y="168"/>
                      <a:pt x="168" y="112"/>
                    </a:cubicBezTo>
                    <a:cubicBezTo>
                      <a:pt x="168" y="56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0" name="Google Shape;5360;p58"/>
              <p:cNvSpPr/>
              <p:nvPr/>
            </p:nvSpPr>
            <p:spPr>
              <a:xfrm>
                <a:off x="3016496" y="3412463"/>
                <a:ext cx="9961" cy="5622"/>
              </a:xfrm>
              <a:custGeom>
                <a:rect b="b" l="l" r="r" t="t"/>
                <a:pathLst>
                  <a:path extrusionOk="0" h="127" w="225">
                    <a:moveTo>
                      <a:pt x="113" y="0"/>
                    </a:moveTo>
                    <a:cubicBezTo>
                      <a:pt x="57" y="0"/>
                      <a:pt x="57" y="0"/>
                      <a:pt x="1" y="70"/>
                    </a:cubicBezTo>
                    <a:cubicBezTo>
                      <a:pt x="1" y="126"/>
                      <a:pt x="57" y="126"/>
                      <a:pt x="113" y="126"/>
                    </a:cubicBezTo>
                    <a:cubicBezTo>
                      <a:pt x="168" y="126"/>
                      <a:pt x="168" y="126"/>
                      <a:pt x="168" y="70"/>
                    </a:cubicBezTo>
                    <a:cubicBezTo>
                      <a:pt x="224" y="0"/>
                      <a:pt x="16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1" name="Google Shape;5361;p58"/>
              <p:cNvSpPr/>
              <p:nvPr/>
            </p:nvSpPr>
            <p:spPr>
              <a:xfrm>
                <a:off x="2975015" y="3453988"/>
                <a:ext cx="10536" cy="8057"/>
              </a:xfrm>
              <a:custGeom>
                <a:rect b="b" l="l" r="r" t="t"/>
                <a:pathLst>
                  <a:path extrusionOk="0" h="182" w="238">
                    <a:moveTo>
                      <a:pt x="112" y="0"/>
                    </a:moveTo>
                    <a:cubicBezTo>
                      <a:pt x="56" y="0"/>
                      <a:pt x="56" y="56"/>
                      <a:pt x="56" y="112"/>
                    </a:cubicBezTo>
                    <a:cubicBezTo>
                      <a:pt x="0" y="182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168" y="112"/>
                    </a:cubicBezTo>
                    <a:cubicBezTo>
                      <a:pt x="238" y="56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2" name="Google Shape;5362;p58"/>
              <p:cNvSpPr/>
              <p:nvPr/>
            </p:nvSpPr>
            <p:spPr>
              <a:xfrm>
                <a:off x="3039427" y="3539473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0" y="168"/>
                      <a:pt x="56" y="168"/>
                    </a:cubicBezTo>
                    <a:cubicBezTo>
                      <a:pt x="112" y="168"/>
                      <a:pt x="182" y="112"/>
                      <a:pt x="182" y="112"/>
                    </a:cubicBezTo>
                    <a:cubicBezTo>
                      <a:pt x="182" y="56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3" name="Google Shape;5363;p58"/>
              <p:cNvSpPr/>
              <p:nvPr/>
            </p:nvSpPr>
            <p:spPr>
              <a:xfrm>
                <a:off x="3140407" y="3595829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56" y="1"/>
                    </a:moveTo>
                    <a:cubicBezTo>
                      <a:pt x="56" y="1"/>
                      <a:pt x="0" y="1"/>
                      <a:pt x="0" y="56"/>
                    </a:cubicBezTo>
                    <a:cubicBezTo>
                      <a:pt x="0" y="126"/>
                      <a:pt x="56" y="182"/>
                      <a:pt x="56" y="182"/>
                    </a:cubicBezTo>
                    <a:cubicBezTo>
                      <a:pt x="112" y="182"/>
                      <a:pt x="168" y="126"/>
                      <a:pt x="168" y="56"/>
                    </a:cubicBezTo>
                    <a:cubicBezTo>
                      <a:pt x="168" y="1"/>
                      <a:pt x="112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4" name="Google Shape;5364;p58"/>
              <p:cNvSpPr/>
              <p:nvPr/>
            </p:nvSpPr>
            <p:spPr>
              <a:xfrm>
                <a:off x="3080908" y="3593350"/>
                <a:ext cx="9961" cy="8101"/>
              </a:xfrm>
              <a:custGeom>
                <a:rect b="b" l="l" r="r" t="t"/>
                <a:pathLst>
                  <a:path extrusionOk="0" h="183" w="225">
                    <a:moveTo>
                      <a:pt x="113" y="1"/>
                    </a:moveTo>
                    <a:cubicBezTo>
                      <a:pt x="57" y="1"/>
                      <a:pt x="57" y="57"/>
                      <a:pt x="57" y="57"/>
                    </a:cubicBezTo>
                    <a:cubicBezTo>
                      <a:pt x="1" y="182"/>
                      <a:pt x="57" y="182"/>
                      <a:pt x="113" y="182"/>
                    </a:cubicBezTo>
                    <a:cubicBezTo>
                      <a:pt x="169" y="182"/>
                      <a:pt x="169" y="182"/>
                      <a:pt x="169" y="112"/>
                    </a:cubicBezTo>
                    <a:cubicBezTo>
                      <a:pt x="225" y="57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5" name="Google Shape;5365;p58"/>
              <p:cNvSpPr/>
              <p:nvPr/>
            </p:nvSpPr>
            <p:spPr>
              <a:xfrm>
                <a:off x="3338648" y="3557403"/>
                <a:ext cx="10536" cy="7482"/>
              </a:xfrm>
              <a:custGeom>
                <a:rect b="b" l="l" r="r" t="t"/>
                <a:pathLst>
                  <a:path extrusionOk="0" h="169" w="238">
                    <a:moveTo>
                      <a:pt x="126" y="1"/>
                    </a:moveTo>
                    <a:cubicBezTo>
                      <a:pt x="70" y="1"/>
                      <a:pt x="70" y="1"/>
                      <a:pt x="70" y="57"/>
                    </a:cubicBezTo>
                    <a:cubicBezTo>
                      <a:pt x="0" y="113"/>
                      <a:pt x="70" y="169"/>
                      <a:pt x="126" y="169"/>
                    </a:cubicBezTo>
                    <a:cubicBezTo>
                      <a:pt x="182" y="169"/>
                      <a:pt x="182" y="113"/>
                      <a:pt x="182" y="57"/>
                    </a:cubicBezTo>
                    <a:cubicBezTo>
                      <a:pt x="238" y="1"/>
                      <a:pt x="182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6" name="Google Shape;5366;p58"/>
              <p:cNvSpPr/>
              <p:nvPr/>
            </p:nvSpPr>
            <p:spPr>
              <a:xfrm>
                <a:off x="3269233" y="3694330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12"/>
                      <a:pt x="57" y="168"/>
                      <a:pt x="113" y="168"/>
                    </a:cubicBezTo>
                    <a:lnTo>
                      <a:pt x="169" y="112"/>
                    </a:lnTo>
                    <a:cubicBezTo>
                      <a:pt x="169" y="56"/>
                      <a:pt x="11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7" name="Google Shape;5367;p58"/>
              <p:cNvSpPr/>
              <p:nvPr/>
            </p:nvSpPr>
            <p:spPr>
              <a:xfrm>
                <a:off x="3217835" y="3616902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12"/>
                      <a:pt x="56" y="112"/>
                    </a:cubicBezTo>
                    <a:cubicBezTo>
                      <a:pt x="112" y="112"/>
                      <a:pt x="168" y="112"/>
                      <a:pt x="168" y="56"/>
                    </a:cubicBezTo>
                    <a:cubicBezTo>
                      <a:pt x="168" y="0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8" name="Google Shape;5368;p58"/>
              <p:cNvSpPr/>
              <p:nvPr/>
            </p:nvSpPr>
            <p:spPr>
              <a:xfrm>
                <a:off x="3220315" y="3482454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12" y="1"/>
                    </a:moveTo>
                    <a:cubicBezTo>
                      <a:pt x="56" y="1"/>
                      <a:pt x="56" y="1"/>
                      <a:pt x="0" y="57"/>
                    </a:cubicBezTo>
                    <a:cubicBezTo>
                      <a:pt x="0" y="113"/>
                      <a:pt x="56" y="169"/>
                      <a:pt x="112" y="169"/>
                    </a:cubicBezTo>
                    <a:cubicBezTo>
                      <a:pt x="168" y="169"/>
                      <a:pt x="168" y="113"/>
                      <a:pt x="168" y="113"/>
                    </a:cubicBezTo>
                    <a:cubicBezTo>
                      <a:pt x="224" y="5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9" name="Google Shape;5369;p58"/>
              <p:cNvSpPr/>
              <p:nvPr/>
            </p:nvSpPr>
            <p:spPr>
              <a:xfrm>
                <a:off x="3160860" y="3505386"/>
                <a:ext cx="10536" cy="8101"/>
              </a:xfrm>
              <a:custGeom>
                <a:rect b="b" l="l" r="r" t="t"/>
                <a:pathLst>
                  <a:path extrusionOk="0" h="183" w="238">
                    <a:moveTo>
                      <a:pt x="112" y="0"/>
                    </a:moveTo>
                    <a:cubicBezTo>
                      <a:pt x="56" y="0"/>
                      <a:pt x="56" y="0"/>
                      <a:pt x="56" y="70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238" y="126"/>
                    </a:cubicBezTo>
                    <a:cubicBezTo>
                      <a:pt x="238" y="7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0" name="Google Shape;5370;p58"/>
              <p:cNvSpPr/>
              <p:nvPr/>
            </p:nvSpPr>
            <p:spPr>
              <a:xfrm>
                <a:off x="3160860" y="3438494"/>
                <a:ext cx="10536" cy="8101"/>
              </a:xfrm>
              <a:custGeom>
                <a:rect b="b" l="l" r="r" t="t"/>
                <a:pathLst>
                  <a:path extrusionOk="0" h="183" w="238">
                    <a:moveTo>
                      <a:pt x="112" y="0"/>
                    </a:moveTo>
                    <a:cubicBezTo>
                      <a:pt x="56" y="0"/>
                      <a:pt x="56" y="56"/>
                      <a:pt x="56" y="112"/>
                    </a:cubicBezTo>
                    <a:cubicBezTo>
                      <a:pt x="0" y="182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168" y="112"/>
                    </a:cubicBezTo>
                    <a:cubicBezTo>
                      <a:pt x="238" y="56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1" name="Google Shape;5371;p58"/>
              <p:cNvSpPr/>
              <p:nvPr/>
            </p:nvSpPr>
            <p:spPr>
              <a:xfrm>
                <a:off x="3362156" y="3433535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113" y="0"/>
                    </a:moveTo>
                    <a:cubicBezTo>
                      <a:pt x="57" y="0"/>
                      <a:pt x="57" y="0"/>
                      <a:pt x="1" y="56"/>
                    </a:cubicBezTo>
                    <a:cubicBezTo>
                      <a:pt x="1" y="112"/>
                      <a:pt x="57" y="168"/>
                      <a:pt x="113" y="168"/>
                    </a:cubicBezTo>
                    <a:cubicBezTo>
                      <a:pt x="169" y="168"/>
                      <a:pt x="169" y="112"/>
                      <a:pt x="169" y="56"/>
                    </a:cubicBezTo>
                    <a:cubicBezTo>
                      <a:pt x="169" y="0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2" name="Google Shape;5372;p58"/>
              <p:cNvSpPr/>
              <p:nvPr/>
            </p:nvSpPr>
            <p:spPr>
              <a:xfrm>
                <a:off x="3300222" y="3446551"/>
                <a:ext cx="10581" cy="5003"/>
              </a:xfrm>
              <a:custGeom>
                <a:rect b="b" l="l" r="r" t="t"/>
                <a:pathLst>
                  <a:path extrusionOk="0" h="113" w="239">
                    <a:moveTo>
                      <a:pt x="112" y="0"/>
                    </a:moveTo>
                    <a:cubicBezTo>
                      <a:pt x="56" y="0"/>
                      <a:pt x="56" y="0"/>
                      <a:pt x="56" y="56"/>
                    </a:cubicBezTo>
                    <a:cubicBezTo>
                      <a:pt x="0" y="112"/>
                      <a:pt x="56" y="112"/>
                      <a:pt x="112" y="112"/>
                    </a:cubicBezTo>
                    <a:cubicBezTo>
                      <a:pt x="168" y="112"/>
                      <a:pt x="168" y="112"/>
                      <a:pt x="168" y="56"/>
                    </a:cubicBezTo>
                    <a:cubicBezTo>
                      <a:pt x="238" y="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3" name="Google Shape;5373;p58"/>
              <p:cNvSpPr/>
              <p:nvPr/>
            </p:nvSpPr>
            <p:spPr>
              <a:xfrm>
                <a:off x="3367114" y="3505386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7" y="0"/>
                    </a:moveTo>
                    <a:cubicBezTo>
                      <a:pt x="57" y="0"/>
                      <a:pt x="1" y="70"/>
                      <a:pt x="1" y="126"/>
                    </a:cubicBezTo>
                    <a:cubicBezTo>
                      <a:pt x="1" y="182"/>
                      <a:pt x="1" y="182"/>
                      <a:pt x="57" y="182"/>
                    </a:cubicBezTo>
                    <a:cubicBezTo>
                      <a:pt x="127" y="182"/>
                      <a:pt x="127" y="182"/>
                      <a:pt x="183" y="126"/>
                    </a:cubicBezTo>
                    <a:cubicBezTo>
                      <a:pt x="183" y="70"/>
                      <a:pt x="127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4" name="Google Shape;5374;p58"/>
              <p:cNvSpPr/>
              <p:nvPr/>
            </p:nvSpPr>
            <p:spPr>
              <a:xfrm>
                <a:off x="3331211" y="3350529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2" y="0"/>
                    </a:moveTo>
                    <a:cubicBezTo>
                      <a:pt x="56" y="0"/>
                      <a:pt x="56" y="0"/>
                      <a:pt x="0" y="70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68" y="182"/>
                      <a:pt x="168" y="126"/>
                      <a:pt x="168" y="70"/>
                    </a:cubicBezTo>
                    <a:cubicBezTo>
                      <a:pt x="168" y="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5" name="Google Shape;5375;p58"/>
              <p:cNvSpPr/>
              <p:nvPr/>
            </p:nvSpPr>
            <p:spPr>
              <a:xfrm>
                <a:off x="3333690" y="3681314"/>
                <a:ext cx="10581" cy="7482"/>
              </a:xfrm>
              <a:custGeom>
                <a:rect b="b" l="l" r="r" t="t"/>
                <a:pathLst>
                  <a:path extrusionOk="0" h="169" w="239">
                    <a:moveTo>
                      <a:pt x="112" y="1"/>
                    </a:moveTo>
                    <a:cubicBezTo>
                      <a:pt x="56" y="1"/>
                      <a:pt x="56" y="1"/>
                      <a:pt x="56" y="57"/>
                    </a:cubicBezTo>
                    <a:cubicBezTo>
                      <a:pt x="0" y="113"/>
                      <a:pt x="56" y="169"/>
                      <a:pt x="112" y="169"/>
                    </a:cubicBezTo>
                    <a:cubicBezTo>
                      <a:pt x="182" y="169"/>
                      <a:pt x="182" y="113"/>
                      <a:pt x="182" y="113"/>
                    </a:cubicBezTo>
                    <a:cubicBezTo>
                      <a:pt x="238" y="57"/>
                      <a:pt x="18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6" name="Google Shape;5376;p58"/>
              <p:cNvSpPr/>
              <p:nvPr/>
            </p:nvSpPr>
            <p:spPr>
              <a:xfrm>
                <a:off x="3222794" y="3409984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2" y="1"/>
                    </a:moveTo>
                    <a:cubicBezTo>
                      <a:pt x="56" y="1"/>
                      <a:pt x="0" y="1"/>
                      <a:pt x="0" y="56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12" y="182"/>
                      <a:pt x="168" y="182"/>
                      <a:pt x="168" y="126"/>
                    </a:cubicBezTo>
                    <a:cubicBezTo>
                      <a:pt x="168" y="56"/>
                      <a:pt x="11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7" name="Google Shape;5377;p58"/>
              <p:cNvSpPr/>
              <p:nvPr/>
            </p:nvSpPr>
            <p:spPr>
              <a:xfrm>
                <a:off x="3003480" y="3611324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3" y="0"/>
                    </a:moveTo>
                    <a:cubicBezTo>
                      <a:pt x="57" y="0"/>
                      <a:pt x="57" y="56"/>
                      <a:pt x="1" y="56"/>
                    </a:cubicBezTo>
                    <a:cubicBezTo>
                      <a:pt x="1" y="182"/>
                      <a:pt x="57" y="182"/>
                      <a:pt x="113" y="182"/>
                    </a:cubicBezTo>
                    <a:cubicBezTo>
                      <a:pt x="113" y="182"/>
                      <a:pt x="169" y="182"/>
                      <a:pt x="169" y="126"/>
                    </a:cubicBezTo>
                    <a:cubicBezTo>
                      <a:pt x="169" y="56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8" name="Google Shape;5378;p58"/>
              <p:cNvSpPr/>
              <p:nvPr/>
            </p:nvSpPr>
            <p:spPr>
              <a:xfrm>
                <a:off x="3008438" y="3794690"/>
                <a:ext cx="49007" cy="13060"/>
              </a:xfrm>
              <a:custGeom>
                <a:rect b="b" l="l" r="r" t="t"/>
                <a:pathLst>
                  <a:path extrusionOk="0" h="295" w="1107">
                    <a:moveTo>
                      <a:pt x="1106" y="294"/>
                    </a:moveTo>
                    <a:lnTo>
                      <a:pt x="1106" y="294"/>
                    </a:lnTo>
                    <a:lnTo>
                      <a:pt x="1106" y="294"/>
                    </a:lnTo>
                    <a:close/>
                    <a:moveTo>
                      <a:pt x="938" y="238"/>
                    </a:moveTo>
                    <a:cubicBezTo>
                      <a:pt x="994" y="294"/>
                      <a:pt x="1050" y="294"/>
                      <a:pt x="1050" y="294"/>
                    </a:cubicBezTo>
                    <a:cubicBezTo>
                      <a:pt x="1050" y="294"/>
                      <a:pt x="994" y="294"/>
                      <a:pt x="938" y="238"/>
                    </a:cubicBezTo>
                    <a:close/>
                    <a:moveTo>
                      <a:pt x="1" y="0"/>
                    </a:moveTo>
                    <a:cubicBezTo>
                      <a:pt x="57" y="56"/>
                      <a:pt x="57" y="56"/>
                      <a:pt x="113" y="56"/>
                    </a:cubicBezTo>
                    <a:cubicBezTo>
                      <a:pt x="57" y="56"/>
                      <a:pt x="57" y="56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9" name="Google Shape;5379;p58"/>
              <p:cNvSpPr/>
              <p:nvPr/>
            </p:nvSpPr>
            <p:spPr>
              <a:xfrm>
                <a:off x="2820114" y="3418041"/>
                <a:ext cx="31033" cy="46483"/>
              </a:xfrm>
              <a:custGeom>
                <a:rect b="b" l="l" r="r" t="t"/>
                <a:pathLst>
                  <a:path extrusionOk="0" h="1050" w="701">
                    <a:moveTo>
                      <a:pt x="406" y="0"/>
                    </a:moveTo>
                    <a:cubicBezTo>
                      <a:pt x="239" y="0"/>
                      <a:pt x="113" y="168"/>
                      <a:pt x="57" y="462"/>
                    </a:cubicBezTo>
                    <a:cubicBezTo>
                      <a:pt x="1" y="756"/>
                      <a:pt x="57" y="1050"/>
                      <a:pt x="239" y="1050"/>
                    </a:cubicBezTo>
                    <a:cubicBezTo>
                      <a:pt x="406" y="1050"/>
                      <a:pt x="588" y="868"/>
                      <a:pt x="644" y="574"/>
                    </a:cubicBezTo>
                    <a:cubicBezTo>
                      <a:pt x="700" y="294"/>
                      <a:pt x="588" y="0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0" name="Google Shape;5380;p58"/>
              <p:cNvSpPr/>
              <p:nvPr/>
            </p:nvSpPr>
            <p:spPr>
              <a:xfrm>
                <a:off x="3036948" y="3735235"/>
                <a:ext cx="20497" cy="17974"/>
              </a:xfrm>
              <a:custGeom>
                <a:rect b="b" l="l" r="r" t="t"/>
                <a:pathLst>
                  <a:path extrusionOk="0" h="406" w="463">
                    <a:moveTo>
                      <a:pt x="238" y="0"/>
                    </a:moveTo>
                    <a:cubicBezTo>
                      <a:pt x="112" y="0"/>
                      <a:pt x="56" y="56"/>
                      <a:pt x="0" y="182"/>
                    </a:cubicBezTo>
                    <a:cubicBezTo>
                      <a:pt x="0" y="294"/>
                      <a:pt x="112" y="406"/>
                      <a:pt x="238" y="406"/>
                    </a:cubicBezTo>
                    <a:cubicBezTo>
                      <a:pt x="294" y="406"/>
                      <a:pt x="406" y="350"/>
                      <a:pt x="406" y="238"/>
                    </a:cubicBezTo>
                    <a:cubicBezTo>
                      <a:pt x="462" y="56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1" name="Google Shape;5381;p58"/>
              <p:cNvSpPr/>
              <p:nvPr/>
            </p:nvSpPr>
            <p:spPr>
              <a:xfrm>
                <a:off x="2869076" y="3642313"/>
                <a:ext cx="23552" cy="15494"/>
              </a:xfrm>
              <a:custGeom>
                <a:rect b="b" l="l" r="r" t="t"/>
                <a:pathLst>
                  <a:path extrusionOk="0" h="350" w="532">
                    <a:moveTo>
                      <a:pt x="238" y="0"/>
                    </a:moveTo>
                    <a:cubicBezTo>
                      <a:pt x="182" y="0"/>
                      <a:pt x="112" y="0"/>
                      <a:pt x="56" y="56"/>
                    </a:cubicBezTo>
                    <a:cubicBezTo>
                      <a:pt x="0" y="238"/>
                      <a:pt x="112" y="350"/>
                      <a:pt x="294" y="350"/>
                    </a:cubicBezTo>
                    <a:cubicBezTo>
                      <a:pt x="350" y="350"/>
                      <a:pt x="406" y="350"/>
                      <a:pt x="462" y="238"/>
                    </a:cubicBezTo>
                    <a:cubicBezTo>
                      <a:pt x="532" y="126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2" name="Google Shape;5382;p58"/>
              <p:cNvSpPr/>
              <p:nvPr/>
            </p:nvSpPr>
            <p:spPr>
              <a:xfrm>
                <a:off x="2877134" y="3389531"/>
                <a:ext cx="22932" cy="15539"/>
              </a:xfrm>
              <a:custGeom>
                <a:rect b="b" l="l" r="r" t="t"/>
                <a:pathLst>
                  <a:path extrusionOk="0" h="351" w="518">
                    <a:moveTo>
                      <a:pt x="224" y="1"/>
                    </a:moveTo>
                    <a:cubicBezTo>
                      <a:pt x="168" y="1"/>
                      <a:pt x="112" y="1"/>
                      <a:pt x="112" y="57"/>
                    </a:cubicBezTo>
                    <a:cubicBezTo>
                      <a:pt x="0" y="239"/>
                      <a:pt x="168" y="351"/>
                      <a:pt x="280" y="351"/>
                    </a:cubicBezTo>
                    <a:cubicBezTo>
                      <a:pt x="350" y="351"/>
                      <a:pt x="406" y="351"/>
                      <a:pt x="462" y="295"/>
                    </a:cubicBezTo>
                    <a:cubicBezTo>
                      <a:pt x="518" y="113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3" name="Google Shape;5383;p58"/>
              <p:cNvSpPr/>
              <p:nvPr/>
            </p:nvSpPr>
            <p:spPr>
              <a:xfrm>
                <a:off x="3065458" y="3781675"/>
                <a:ext cx="13015" cy="10581"/>
              </a:xfrm>
              <a:custGeom>
                <a:rect b="b" l="l" r="r" t="t"/>
                <a:pathLst>
                  <a:path extrusionOk="0" h="239" w="294">
                    <a:moveTo>
                      <a:pt x="112" y="1"/>
                    </a:moveTo>
                    <a:cubicBezTo>
                      <a:pt x="56" y="1"/>
                      <a:pt x="0" y="56"/>
                      <a:pt x="0" y="126"/>
                    </a:cubicBezTo>
                    <a:cubicBezTo>
                      <a:pt x="0" y="182"/>
                      <a:pt x="56" y="238"/>
                      <a:pt x="168" y="238"/>
                    </a:cubicBezTo>
                    <a:cubicBezTo>
                      <a:pt x="224" y="238"/>
                      <a:pt x="294" y="238"/>
                      <a:pt x="294" y="182"/>
                    </a:cubicBezTo>
                    <a:cubicBezTo>
                      <a:pt x="294" y="56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4" name="Google Shape;5384;p58"/>
              <p:cNvSpPr/>
              <p:nvPr/>
            </p:nvSpPr>
            <p:spPr>
              <a:xfrm>
                <a:off x="2931010" y="3616902"/>
                <a:ext cx="15539" cy="9961"/>
              </a:xfrm>
              <a:custGeom>
                <a:rect b="b" l="l" r="r" t="t"/>
                <a:pathLst>
                  <a:path extrusionOk="0" h="225" w="351">
                    <a:moveTo>
                      <a:pt x="182" y="0"/>
                    </a:moveTo>
                    <a:cubicBezTo>
                      <a:pt x="112" y="0"/>
                      <a:pt x="56" y="0"/>
                      <a:pt x="56" y="56"/>
                    </a:cubicBezTo>
                    <a:cubicBezTo>
                      <a:pt x="0" y="168"/>
                      <a:pt x="56" y="224"/>
                      <a:pt x="182" y="224"/>
                    </a:cubicBezTo>
                    <a:cubicBezTo>
                      <a:pt x="238" y="224"/>
                      <a:pt x="238" y="224"/>
                      <a:pt x="294" y="168"/>
                    </a:cubicBezTo>
                    <a:cubicBezTo>
                      <a:pt x="350" y="56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5" name="Google Shape;5385;p58"/>
              <p:cNvSpPr/>
              <p:nvPr/>
            </p:nvSpPr>
            <p:spPr>
              <a:xfrm>
                <a:off x="2948984" y="3668299"/>
                <a:ext cx="21117" cy="18018"/>
              </a:xfrm>
              <a:custGeom>
                <a:rect b="b" l="l" r="r" t="t"/>
                <a:pathLst>
                  <a:path extrusionOk="0" h="407" w="477">
                    <a:moveTo>
                      <a:pt x="238" y="1"/>
                    </a:moveTo>
                    <a:cubicBezTo>
                      <a:pt x="126" y="1"/>
                      <a:pt x="56" y="57"/>
                      <a:pt x="0" y="169"/>
                    </a:cubicBezTo>
                    <a:cubicBezTo>
                      <a:pt x="0" y="295"/>
                      <a:pt x="126" y="407"/>
                      <a:pt x="238" y="407"/>
                    </a:cubicBezTo>
                    <a:cubicBezTo>
                      <a:pt x="294" y="407"/>
                      <a:pt x="406" y="351"/>
                      <a:pt x="406" y="239"/>
                    </a:cubicBezTo>
                    <a:cubicBezTo>
                      <a:pt x="476" y="57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6" name="Google Shape;5386;p58"/>
              <p:cNvSpPr/>
              <p:nvPr/>
            </p:nvSpPr>
            <p:spPr>
              <a:xfrm>
                <a:off x="2874035" y="3487412"/>
                <a:ext cx="15494" cy="13060"/>
              </a:xfrm>
              <a:custGeom>
                <a:rect b="b" l="l" r="r" t="t"/>
                <a:pathLst>
                  <a:path extrusionOk="0" h="295" w="350">
                    <a:moveTo>
                      <a:pt x="182" y="1"/>
                    </a:moveTo>
                    <a:cubicBezTo>
                      <a:pt x="126" y="1"/>
                      <a:pt x="70" y="57"/>
                      <a:pt x="70" y="127"/>
                    </a:cubicBezTo>
                    <a:cubicBezTo>
                      <a:pt x="0" y="239"/>
                      <a:pt x="126" y="295"/>
                      <a:pt x="182" y="295"/>
                    </a:cubicBezTo>
                    <a:cubicBezTo>
                      <a:pt x="238" y="295"/>
                      <a:pt x="294" y="239"/>
                      <a:pt x="294" y="183"/>
                    </a:cubicBezTo>
                    <a:cubicBezTo>
                      <a:pt x="350" y="57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7" name="Google Shape;5387;p58"/>
              <p:cNvSpPr/>
              <p:nvPr/>
            </p:nvSpPr>
            <p:spPr>
              <a:xfrm>
                <a:off x="2977449" y="3732756"/>
                <a:ext cx="13060" cy="13015"/>
              </a:xfrm>
              <a:custGeom>
                <a:rect b="b" l="l" r="r" t="t"/>
                <a:pathLst>
                  <a:path extrusionOk="0" h="294" w="295">
                    <a:moveTo>
                      <a:pt x="183" y="0"/>
                    </a:moveTo>
                    <a:cubicBezTo>
                      <a:pt x="113" y="0"/>
                      <a:pt x="57" y="56"/>
                      <a:pt x="57" y="112"/>
                    </a:cubicBezTo>
                    <a:cubicBezTo>
                      <a:pt x="1" y="238"/>
                      <a:pt x="113" y="294"/>
                      <a:pt x="183" y="294"/>
                    </a:cubicBezTo>
                    <a:cubicBezTo>
                      <a:pt x="239" y="294"/>
                      <a:pt x="295" y="238"/>
                      <a:pt x="295" y="182"/>
                    </a:cubicBezTo>
                    <a:cubicBezTo>
                      <a:pt x="295" y="56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8" name="Google Shape;5388;p58"/>
              <p:cNvSpPr/>
              <p:nvPr/>
            </p:nvSpPr>
            <p:spPr>
              <a:xfrm>
                <a:off x="2913037" y="370424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82"/>
                      <a:pt x="57" y="238"/>
                      <a:pt x="113" y="238"/>
                    </a:cubicBezTo>
                    <a:cubicBezTo>
                      <a:pt x="169" y="238"/>
                      <a:pt x="239" y="238"/>
                      <a:pt x="239" y="126"/>
                    </a:cubicBezTo>
                    <a:cubicBezTo>
                      <a:pt x="295" y="56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9" name="Google Shape;5389;p58"/>
              <p:cNvSpPr/>
              <p:nvPr/>
            </p:nvSpPr>
            <p:spPr>
              <a:xfrm>
                <a:off x="2871556" y="3564840"/>
                <a:ext cx="15494" cy="13060"/>
              </a:xfrm>
              <a:custGeom>
                <a:rect b="b" l="l" r="r" t="t"/>
                <a:pathLst>
                  <a:path extrusionOk="0" h="295" w="350">
                    <a:moveTo>
                      <a:pt x="182" y="1"/>
                    </a:moveTo>
                    <a:cubicBezTo>
                      <a:pt x="182" y="1"/>
                      <a:pt x="126" y="57"/>
                      <a:pt x="56" y="57"/>
                    </a:cubicBezTo>
                    <a:cubicBezTo>
                      <a:pt x="0" y="183"/>
                      <a:pt x="126" y="295"/>
                      <a:pt x="238" y="295"/>
                    </a:cubicBezTo>
                    <a:cubicBezTo>
                      <a:pt x="238" y="295"/>
                      <a:pt x="294" y="239"/>
                      <a:pt x="350" y="239"/>
                    </a:cubicBezTo>
                    <a:cubicBezTo>
                      <a:pt x="350" y="127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0" name="Google Shape;5390;p58"/>
              <p:cNvSpPr/>
              <p:nvPr/>
            </p:nvSpPr>
            <p:spPr>
              <a:xfrm>
                <a:off x="3119335" y="3779195"/>
                <a:ext cx="21117" cy="18018"/>
              </a:xfrm>
              <a:custGeom>
                <a:rect b="b" l="l" r="r" t="t"/>
                <a:pathLst>
                  <a:path extrusionOk="0" h="407" w="477">
                    <a:moveTo>
                      <a:pt x="238" y="1"/>
                    </a:moveTo>
                    <a:cubicBezTo>
                      <a:pt x="126" y="1"/>
                      <a:pt x="56" y="57"/>
                      <a:pt x="0" y="182"/>
                    </a:cubicBezTo>
                    <a:cubicBezTo>
                      <a:pt x="0" y="294"/>
                      <a:pt x="126" y="406"/>
                      <a:pt x="238" y="406"/>
                    </a:cubicBezTo>
                    <a:cubicBezTo>
                      <a:pt x="294" y="406"/>
                      <a:pt x="406" y="350"/>
                      <a:pt x="406" y="238"/>
                    </a:cubicBezTo>
                    <a:cubicBezTo>
                      <a:pt x="476" y="112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1" name="Google Shape;5391;p58"/>
              <p:cNvSpPr/>
              <p:nvPr/>
            </p:nvSpPr>
            <p:spPr>
              <a:xfrm>
                <a:off x="2853582" y="3332555"/>
                <a:ext cx="10581" cy="44"/>
              </a:xfrm>
              <a:custGeom>
                <a:rect b="b" l="l" r="r" t="t"/>
                <a:pathLst>
                  <a:path extrusionOk="0" h="1" w="239">
                    <a:moveTo>
                      <a:pt x="0" y="0"/>
                    </a:moveTo>
                    <a:lnTo>
                      <a:pt x="112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2" name="Google Shape;5392;p58"/>
              <p:cNvSpPr/>
              <p:nvPr/>
            </p:nvSpPr>
            <p:spPr>
              <a:xfrm>
                <a:off x="3041906" y="333813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82" y="0"/>
                    </a:moveTo>
                    <a:cubicBezTo>
                      <a:pt x="126" y="56"/>
                      <a:pt x="56" y="56"/>
                      <a:pt x="0" y="56"/>
                    </a:cubicBezTo>
                    <a:cubicBezTo>
                      <a:pt x="0" y="112"/>
                      <a:pt x="56" y="112"/>
                      <a:pt x="126" y="112"/>
                    </a:cubicBezTo>
                    <a:cubicBezTo>
                      <a:pt x="182" y="112"/>
                      <a:pt x="182" y="112"/>
                      <a:pt x="182" y="56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3" name="Google Shape;5393;p58"/>
              <p:cNvSpPr/>
              <p:nvPr/>
            </p:nvSpPr>
            <p:spPr>
              <a:xfrm>
                <a:off x="2957041" y="3361065"/>
                <a:ext cx="7482" cy="8057"/>
              </a:xfrm>
              <a:custGeom>
                <a:rect b="b" l="l" r="r" t="t"/>
                <a:pathLst>
                  <a:path extrusionOk="0" h="182" w="169">
                    <a:moveTo>
                      <a:pt x="112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82"/>
                      <a:pt x="112" y="182"/>
                    </a:cubicBezTo>
                    <a:lnTo>
                      <a:pt x="168" y="112"/>
                    </a:lnTo>
                    <a:cubicBezTo>
                      <a:pt x="168" y="56"/>
                      <a:pt x="112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4" name="Google Shape;5394;p58"/>
              <p:cNvSpPr/>
              <p:nvPr/>
            </p:nvSpPr>
            <p:spPr>
              <a:xfrm>
                <a:off x="3003480" y="3776716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1"/>
                    </a:moveTo>
                    <a:lnTo>
                      <a:pt x="1" y="57"/>
                    </a:lnTo>
                    <a:cubicBezTo>
                      <a:pt x="1" y="113"/>
                      <a:pt x="57" y="168"/>
                      <a:pt x="113" y="168"/>
                    </a:cubicBezTo>
                    <a:cubicBezTo>
                      <a:pt x="113" y="168"/>
                      <a:pt x="169" y="168"/>
                      <a:pt x="169" y="113"/>
                    </a:cubicBezTo>
                    <a:cubicBezTo>
                      <a:pt x="169" y="57"/>
                      <a:pt x="113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5" name="Google Shape;5395;p58"/>
              <p:cNvSpPr/>
              <p:nvPr/>
            </p:nvSpPr>
            <p:spPr>
              <a:xfrm>
                <a:off x="2830650" y="3528937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57" y="168"/>
                      <a:pt x="57" y="168"/>
                    </a:cubicBezTo>
                    <a:cubicBezTo>
                      <a:pt x="113" y="168"/>
                      <a:pt x="168" y="168"/>
                      <a:pt x="168" y="112"/>
                    </a:cubicBezTo>
                    <a:cubicBezTo>
                      <a:pt x="168" y="56"/>
                      <a:pt x="11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6" name="Google Shape;5396;p58"/>
              <p:cNvSpPr/>
              <p:nvPr/>
            </p:nvSpPr>
            <p:spPr>
              <a:xfrm>
                <a:off x="3106319" y="3389531"/>
                <a:ext cx="10581" cy="7482"/>
              </a:xfrm>
              <a:custGeom>
                <a:rect b="b" l="l" r="r" t="t"/>
                <a:pathLst>
                  <a:path extrusionOk="0" h="169" w="239">
                    <a:moveTo>
                      <a:pt x="127" y="1"/>
                    </a:moveTo>
                    <a:cubicBezTo>
                      <a:pt x="71" y="1"/>
                      <a:pt x="71" y="1"/>
                      <a:pt x="71" y="57"/>
                    </a:cubicBezTo>
                    <a:cubicBezTo>
                      <a:pt x="1" y="113"/>
                      <a:pt x="71" y="169"/>
                      <a:pt x="127" y="169"/>
                    </a:cubicBezTo>
                    <a:cubicBezTo>
                      <a:pt x="183" y="169"/>
                      <a:pt x="183" y="113"/>
                      <a:pt x="183" y="113"/>
                    </a:cubicBezTo>
                    <a:cubicBezTo>
                      <a:pt x="238" y="57"/>
                      <a:pt x="183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7" name="Google Shape;5397;p58"/>
              <p:cNvSpPr/>
              <p:nvPr/>
            </p:nvSpPr>
            <p:spPr>
              <a:xfrm>
                <a:off x="3258697" y="3332555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127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26"/>
                      <a:pt x="57" y="182"/>
                      <a:pt x="127" y="182"/>
                    </a:cubicBezTo>
                    <a:cubicBezTo>
                      <a:pt x="127" y="182"/>
                      <a:pt x="183" y="182"/>
                      <a:pt x="183" y="126"/>
                    </a:cubicBezTo>
                    <a:cubicBezTo>
                      <a:pt x="183" y="56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8" name="Google Shape;5398;p58"/>
              <p:cNvSpPr/>
              <p:nvPr/>
            </p:nvSpPr>
            <p:spPr>
              <a:xfrm>
                <a:off x="3181268" y="3361065"/>
                <a:ext cx="8101" cy="8057"/>
              </a:xfrm>
              <a:custGeom>
                <a:rect b="b" l="l" r="r" t="t"/>
                <a:pathLst>
                  <a:path extrusionOk="0" h="182" w="183">
                    <a:moveTo>
                      <a:pt x="57" y="0"/>
                    </a:moveTo>
                    <a:cubicBezTo>
                      <a:pt x="1" y="0"/>
                      <a:pt x="1" y="56"/>
                      <a:pt x="1" y="112"/>
                    </a:cubicBezTo>
                    <a:cubicBezTo>
                      <a:pt x="1" y="182"/>
                      <a:pt x="1" y="182"/>
                      <a:pt x="57" y="182"/>
                    </a:cubicBezTo>
                    <a:cubicBezTo>
                      <a:pt x="127" y="182"/>
                      <a:pt x="127" y="182"/>
                      <a:pt x="183" y="112"/>
                    </a:cubicBezTo>
                    <a:cubicBezTo>
                      <a:pt x="183" y="56"/>
                      <a:pt x="127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99" name="Google Shape;5399;p58"/>
            <p:cNvSpPr/>
            <p:nvPr/>
          </p:nvSpPr>
          <p:spPr>
            <a:xfrm>
              <a:off x="3653939" y="2192072"/>
              <a:ext cx="407682" cy="812797"/>
            </a:xfrm>
            <a:custGeom>
              <a:rect b="b" l="l" r="r" t="t"/>
              <a:pathLst>
                <a:path extrusionOk="0" h="18360" w="9209">
                  <a:moveTo>
                    <a:pt x="8397" y="1"/>
                  </a:moveTo>
                  <a:lnTo>
                    <a:pt x="8397" y="1"/>
                  </a:lnTo>
                  <a:cubicBezTo>
                    <a:pt x="5360" y="1862"/>
                    <a:pt x="2911" y="4660"/>
                    <a:pt x="1568" y="7921"/>
                  </a:cubicBezTo>
                  <a:cubicBezTo>
                    <a:pt x="295" y="11251"/>
                    <a:pt x="1" y="14918"/>
                    <a:pt x="868" y="18360"/>
                  </a:cubicBezTo>
                  <a:cubicBezTo>
                    <a:pt x="3905" y="16499"/>
                    <a:pt x="6298" y="13700"/>
                    <a:pt x="7697" y="10426"/>
                  </a:cubicBezTo>
                  <a:cubicBezTo>
                    <a:pt x="9040" y="7165"/>
                    <a:pt x="9208" y="3429"/>
                    <a:pt x="8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0" name="Google Shape;5400;p58"/>
            <p:cNvSpPr/>
            <p:nvPr/>
          </p:nvSpPr>
          <p:spPr>
            <a:xfrm>
              <a:off x="2636747" y="3019876"/>
              <a:ext cx="805360" cy="322463"/>
            </a:xfrm>
            <a:custGeom>
              <a:rect b="b" l="l" r="r" t="t"/>
              <a:pathLst>
                <a:path extrusionOk="0" h="7284" w="18192">
                  <a:moveTo>
                    <a:pt x="12009" y="1"/>
                  </a:moveTo>
                  <a:cubicBezTo>
                    <a:pt x="6800" y="1"/>
                    <a:pt x="2550" y="4054"/>
                    <a:pt x="1" y="7245"/>
                  </a:cubicBezTo>
                  <a:cubicBezTo>
                    <a:pt x="1" y="7245"/>
                    <a:pt x="722" y="6991"/>
                    <a:pt x="2709" y="6991"/>
                  </a:cubicBezTo>
                  <a:cubicBezTo>
                    <a:pt x="3599" y="6991"/>
                    <a:pt x="4741" y="7042"/>
                    <a:pt x="6186" y="7189"/>
                  </a:cubicBezTo>
                  <a:cubicBezTo>
                    <a:pt x="6835" y="7254"/>
                    <a:pt x="7451" y="7283"/>
                    <a:pt x="8037" y="7283"/>
                  </a:cubicBezTo>
                  <a:cubicBezTo>
                    <a:pt x="15866" y="7283"/>
                    <a:pt x="18192" y="1942"/>
                    <a:pt x="18192" y="1942"/>
                  </a:cubicBezTo>
                  <a:cubicBezTo>
                    <a:pt x="16024" y="563"/>
                    <a:pt x="13950" y="1"/>
                    <a:pt x="12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1" name="Google Shape;5401;p58"/>
            <p:cNvSpPr/>
            <p:nvPr/>
          </p:nvSpPr>
          <p:spPr>
            <a:xfrm>
              <a:off x="3003480" y="2297390"/>
              <a:ext cx="97925" cy="136971"/>
            </a:xfrm>
            <a:custGeom>
              <a:rect b="b" l="l" r="r" t="t"/>
              <a:pathLst>
                <a:path extrusionOk="0" h="3094" w="221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69" y="420"/>
                    <a:pt x="225" y="770"/>
                    <a:pt x="407" y="938"/>
                  </a:cubicBezTo>
                  <a:cubicBezTo>
                    <a:pt x="812" y="1526"/>
                    <a:pt x="1050" y="1750"/>
                    <a:pt x="1806" y="2337"/>
                  </a:cubicBezTo>
                  <a:cubicBezTo>
                    <a:pt x="2044" y="2519"/>
                    <a:pt x="2212" y="2799"/>
                    <a:pt x="2212" y="3093"/>
                  </a:cubicBezTo>
                  <a:cubicBezTo>
                    <a:pt x="2212" y="2799"/>
                    <a:pt x="2044" y="2519"/>
                    <a:pt x="1806" y="2337"/>
                  </a:cubicBezTo>
                  <a:cubicBezTo>
                    <a:pt x="1050" y="1750"/>
                    <a:pt x="812" y="1526"/>
                    <a:pt x="407" y="938"/>
                  </a:cubicBezTo>
                  <a:cubicBezTo>
                    <a:pt x="225" y="770"/>
                    <a:pt x="169" y="420"/>
                    <a:pt x="1" y="1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2" name="Google Shape;5402;p58"/>
            <p:cNvSpPr/>
            <p:nvPr/>
          </p:nvSpPr>
          <p:spPr>
            <a:xfrm>
              <a:off x="3088346" y="2465262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3" name="Google Shape;5403;p58"/>
            <p:cNvSpPr/>
            <p:nvPr/>
          </p:nvSpPr>
          <p:spPr>
            <a:xfrm>
              <a:off x="3393145" y="2398370"/>
              <a:ext cx="44" cy="4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4" name="Google Shape;5404;p58"/>
            <p:cNvSpPr/>
            <p:nvPr/>
          </p:nvSpPr>
          <p:spPr>
            <a:xfrm>
              <a:off x="3096403" y="2687674"/>
              <a:ext cx="31033" cy="20497"/>
            </a:xfrm>
            <a:custGeom>
              <a:rect b="b" l="l" r="r" t="t"/>
              <a:pathLst>
                <a:path extrusionOk="0" h="463" w="701">
                  <a:moveTo>
                    <a:pt x="700" y="0"/>
                  </a:moveTo>
                  <a:cubicBezTo>
                    <a:pt x="574" y="280"/>
                    <a:pt x="295" y="462"/>
                    <a:pt x="1" y="462"/>
                  </a:cubicBezTo>
                  <a:lnTo>
                    <a:pt x="1" y="462"/>
                  </a:lnTo>
                  <a:cubicBezTo>
                    <a:pt x="295" y="462"/>
                    <a:pt x="574" y="280"/>
                    <a:pt x="70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5" name="Google Shape;5405;p58"/>
            <p:cNvSpPr/>
            <p:nvPr/>
          </p:nvSpPr>
          <p:spPr>
            <a:xfrm>
              <a:off x="3127392" y="2684575"/>
              <a:ext cx="44" cy="3143"/>
            </a:xfrm>
            <a:custGeom>
              <a:rect b="b" l="l" r="r" t="t"/>
              <a:pathLst>
                <a:path extrusionOk="0" h="71" w="1">
                  <a:moveTo>
                    <a:pt x="0" y="0"/>
                  </a:move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6" name="Google Shape;5406;p58"/>
            <p:cNvSpPr/>
            <p:nvPr/>
          </p:nvSpPr>
          <p:spPr>
            <a:xfrm>
              <a:off x="3028891" y="2697591"/>
              <a:ext cx="3143" cy="44"/>
            </a:xfrm>
            <a:custGeom>
              <a:rect b="b" l="l" r="r" t="t"/>
              <a:pathLst>
                <a:path extrusionOk="0" h="1" w="71">
                  <a:moveTo>
                    <a:pt x="70" y="0"/>
                  </a:move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70" y="0"/>
                  </a:move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07" name="Google Shape;5407;p58"/>
            <p:cNvGrpSpPr/>
            <p:nvPr/>
          </p:nvGrpSpPr>
          <p:grpSpPr>
            <a:xfrm>
              <a:off x="2740206" y="2148112"/>
              <a:ext cx="637488" cy="799782"/>
              <a:chOff x="2740206" y="2148112"/>
              <a:chExt cx="637488" cy="799782"/>
            </a:xfrm>
          </p:grpSpPr>
          <p:sp>
            <p:nvSpPr>
              <p:cNvPr id="5408" name="Google Shape;5408;p58"/>
              <p:cNvSpPr/>
              <p:nvPr/>
            </p:nvSpPr>
            <p:spPr>
              <a:xfrm>
                <a:off x="2740206" y="2217483"/>
                <a:ext cx="177833" cy="165437"/>
              </a:xfrm>
              <a:custGeom>
                <a:rect b="b" l="l" r="r" t="t"/>
                <a:pathLst>
                  <a:path extrusionOk="0" h="3737" w="4017">
                    <a:moveTo>
                      <a:pt x="1" y="0"/>
                    </a:moveTo>
                    <a:lnTo>
                      <a:pt x="1" y="182"/>
                    </a:lnTo>
                    <a:lnTo>
                      <a:pt x="1" y="350"/>
                    </a:lnTo>
                    <a:cubicBezTo>
                      <a:pt x="994" y="1875"/>
                      <a:pt x="2449" y="3093"/>
                      <a:pt x="3961" y="3737"/>
                    </a:cubicBezTo>
                    <a:cubicBezTo>
                      <a:pt x="3961" y="3681"/>
                      <a:pt x="4017" y="3625"/>
                      <a:pt x="4017" y="3555"/>
                    </a:cubicBezTo>
                    <a:cubicBezTo>
                      <a:pt x="2449" y="2925"/>
                      <a:pt x="924" y="158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9" name="Google Shape;5409;p58"/>
              <p:cNvSpPr/>
              <p:nvPr/>
            </p:nvSpPr>
            <p:spPr>
              <a:xfrm>
                <a:off x="2796562" y="2148112"/>
                <a:ext cx="185890" cy="157380"/>
              </a:xfrm>
              <a:custGeom>
                <a:rect b="b" l="l" r="r" t="t"/>
                <a:pathLst>
                  <a:path extrusionOk="0" h="3555" w="4199">
                    <a:moveTo>
                      <a:pt x="295" y="0"/>
                    </a:moveTo>
                    <a:cubicBezTo>
                      <a:pt x="183" y="0"/>
                      <a:pt x="71" y="56"/>
                      <a:pt x="1" y="56"/>
                    </a:cubicBezTo>
                    <a:cubicBezTo>
                      <a:pt x="1694" y="812"/>
                      <a:pt x="3219" y="2099"/>
                      <a:pt x="4087" y="3554"/>
                    </a:cubicBezTo>
                    <a:cubicBezTo>
                      <a:pt x="4087" y="3554"/>
                      <a:pt x="4143" y="3498"/>
                      <a:pt x="4199" y="3442"/>
                    </a:cubicBezTo>
                    <a:cubicBezTo>
                      <a:pt x="3331" y="2043"/>
                      <a:pt x="1932" y="756"/>
                      <a:pt x="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0" name="Google Shape;5410;p58"/>
              <p:cNvSpPr/>
              <p:nvPr/>
            </p:nvSpPr>
            <p:spPr>
              <a:xfrm>
                <a:off x="2760659" y="2168520"/>
                <a:ext cx="167916" cy="159903"/>
              </a:xfrm>
              <a:custGeom>
                <a:rect b="b" l="l" r="r" t="t"/>
                <a:pathLst>
                  <a:path extrusionOk="0" h="3612" w="3793">
                    <a:moveTo>
                      <a:pt x="112" y="1"/>
                    </a:moveTo>
                    <a:cubicBezTo>
                      <a:pt x="56" y="57"/>
                      <a:pt x="0" y="113"/>
                      <a:pt x="0" y="113"/>
                    </a:cubicBezTo>
                    <a:cubicBezTo>
                      <a:pt x="1106" y="1400"/>
                      <a:pt x="2393" y="2562"/>
                      <a:pt x="3681" y="3611"/>
                    </a:cubicBezTo>
                    <a:cubicBezTo>
                      <a:pt x="3737" y="3555"/>
                      <a:pt x="3737" y="3555"/>
                      <a:pt x="3793" y="3499"/>
                    </a:cubicBezTo>
                    <a:cubicBezTo>
                      <a:pt x="2505" y="2394"/>
                      <a:pt x="1232" y="1232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1" name="Google Shape;5411;p58"/>
              <p:cNvSpPr/>
              <p:nvPr/>
            </p:nvSpPr>
            <p:spPr>
              <a:xfrm>
                <a:off x="3225273" y="2256485"/>
                <a:ext cx="79952" cy="175398"/>
              </a:xfrm>
              <a:custGeom>
                <a:rect b="b" l="l" r="r" t="t"/>
                <a:pathLst>
                  <a:path extrusionOk="0" h="3962" w="1806">
                    <a:moveTo>
                      <a:pt x="112" y="1"/>
                    </a:moveTo>
                    <a:cubicBezTo>
                      <a:pt x="56" y="57"/>
                      <a:pt x="0" y="113"/>
                      <a:pt x="0" y="225"/>
                    </a:cubicBezTo>
                    <a:cubicBezTo>
                      <a:pt x="182" y="1624"/>
                      <a:pt x="812" y="3024"/>
                      <a:pt x="1749" y="3961"/>
                    </a:cubicBezTo>
                    <a:lnTo>
                      <a:pt x="1805" y="3905"/>
                    </a:lnTo>
                    <a:cubicBezTo>
                      <a:pt x="938" y="2856"/>
                      <a:pt x="238" y="1456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2" name="Google Shape;5412;p58"/>
              <p:cNvSpPr/>
              <p:nvPr/>
            </p:nvSpPr>
            <p:spPr>
              <a:xfrm>
                <a:off x="3292165" y="2225540"/>
                <a:ext cx="85530" cy="170395"/>
              </a:xfrm>
              <a:custGeom>
                <a:rect b="b" l="l" r="r" t="t"/>
                <a:pathLst>
                  <a:path extrusionOk="0" h="3849" w="1932">
                    <a:moveTo>
                      <a:pt x="1" y="0"/>
                    </a:moveTo>
                    <a:cubicBezTo>
                      <a:pt x="994" y="1050"/>
                      <a:pt x="1638" y="2505"/>
                      <a:pt x="1820" y="3848"/>
                    </a:cubicBezTo>
                    <a:lnTo>
                      <a:pt x="1932" y="3848"/>
                    </a:lnTo>
                    <a:cubicBezTo>
                      <a:pt x="1820" y="2505"/>
                      <a:pt x="1176" y="1106"/>
                      <a:pt x="238" y="56"/>
                    </a:cubicBezTo>
                    <a:cubicBezTo>
                      <a:pt x="182" y="0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3" name="Google Shape;5413;p58"/>
              <p:cNvSpPr/>
              <p:nvPr/>
            </p:nvSpPr>
            <p:spPr>
              <a:xfrm>
                <a:off x="3256218" y="2228019"/>
                <a:ext cx="75038" cy="167916"/>
              </a:xfrm>
              <a:custGeom>
                <a:rect b="b" l="l" r="r" t="t"/>
                <a:pathLst>
                  <a:path extrusionOk="0" h="3793" w="1695">
                    <a:moveTo>
                      <a:pt x="183" y="0"/>
                    </a:moveTo>
                    <a:cubicBezTo>
                      <a:pt x="113" y="0"/>
                      <a:pt x="57" y="0"/>
                      <a:pt x="57" y="56"/>
                    </a:cubicBezTo>
                    <a:lnTo>
                      <a:pt x="1" y="56"/>
                    </a:lnTo>
                    <a:cubicBezTo>
                      <a:pt x="463" y="1344"/>
                      <a:pt x="994" y="2561"/>
                      <a:pt x="1582" y="3792"/>
                    </a:cubicBezTo>
                    <a:cubicBezTo>
                      <a:pt x="1638" y="3792"/>
                      <a:pt x="1638" y="3736"/>
                      <a:pt x="1694" y="3736"/>
                    </a:cubicBezTo>
                    <a:cubicBezTo>
                      <a:pt x="1106" y="2505"/>
                      <a:pt x="589" y="1288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4" name="Google Shape;5414;p58"/>
              <p:cNvSpPr/>
              <p:nvPr/>
            </p:nvSpPr>
            <p:spPr>
              <a:xfrm>
                <a:off x="2830650" y="2659164"/>
                <a:ext cx="162338" cy="38471"/>
              </a:xfrm>
              <a:custGeom>
                <a:rect b="b" l="l" r="r" t="t"/>
                <a:pathLst>
                  <a:path extrusionOk="0" h="869" w="3667">
                    <a:moveTo>
                      <a:pt x="1" y="1"/>
                    </a:moveTo>
                    <a:cubicBezTo>
                      <a:pt x="1" y="57"/>
                      <a:pt x="57" y="113"/>
                      <a:pt x="113" y="169"/>
                    </a:cubicBezTo>
                    <a:cubicBezTo>
                      <a:pt x="980" y="644"/>
                      <a:pt x="2030" y="868"/>
                      <a:pt x="2967" y="868"/>
                    </a:cubicBezTo>
                    <a:cubicBezTo>
                      <a:pt x="3205" y="868"/>
                      <a:pt x="3429" y="868"/>
                      <a:pt x="3667" y="812"/>
                    </a:cubicBezTo>
                    <a:lnTo>
                      <a:pt x="3667" y="700"/>
                    </a:lnTo>
                    <a:cubicBezTo>
                      <a:pt x="3429" y="756"/>
                      <a:pt x="3205" y="756"/>
                      <a:pt x="2967" y="756"/>
                    </a:cubicBezTo>
                    <a:cubicBezTo>
                      <a:pt x="1974" y="756"/>
                      <a:pt x="868" y="46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5" name="Google Shape;5415;p58"/>
              <p:cNvSpPr/>
              <p:nvPr/>
            </p:nvSpPr>
            <p:spPr>
              <a:xfrm>
                <a:off x="2838087" y="2589174"/>
                <a:ext cx="167916" cy="39046"/>
              </a:xfrm>
              <a:custGeom>
                <a:rect b="b" l="l" r="r" t="t"/>
                <a:pathLst>
                  <a:path extrusionOk="0" h="882" w="3793">
                    <a:moveTo>
                      <a:pt x="756" y="0"/>
                    </a:moveTo>
                    <a:cubicBezTo>
                      <a:pt x="588" y="0"/>
                      <a:pt x="406" y="0"/>
                      <a:pt x="182" y="56"/>
                    </a:cubicBezTo>
                    <a:cubicBezTo>
                      <a:pt x="112" y="56"/>
                      <a:pt x="56" y="126"/>
                      <a:pt x="0" y="182"/>
                    </a:cubicBezTo>
                    <a:cubicBezTo>
                      <a:pt x="294" y="182"/>
                      <a:pt x="532" y="126"/>
                      <a:pt x="756" y="126"/>
                    </a:cubicBezTo>
                    <a:cubicBezTo>
                      <a:pt x="1806" y="126"/>
                      <a:pt x="2855" y="406"/>
                      <a:pt x="3737" y="882"/>
                    </a:cubicBezTo>
                    <a:cubicBezTo>
                      <a:pt x="3737" y="826"/>
                      <a:pt x="3737" y="756"/>
                      <a:pt x="3793" y="756"/>
                    </a:cubicBezTo>
                    <a:cubicBezTo>
                      <a:pt x="2911" y="294"/>
                      <a:pt x="1862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6" name="Google Shape;5416;p58"/>
              <p:cNvSpPr/>
              <p:nvPr/>
            </p:nvSpPr>
            <p:spPr>
              <a:xfrm>
                <a:off x="2825072" y="2620163"/>
                <a:ext cx="154901" cy="39046"/>
              </a:xfrm>
              <a:custGeom>
                <a:rect b="b" l="l" r="r" t="t"/>
                <a:pathLst>
                  <a:path extrusionOk="0" h="882" w="3499">
                    <a:moveTo>
                      <a:pt x="57" y="0"/>
                    </a:moveTo>
                    <a:cubicBezTo>
                      <a:pt x="1" y="0"/>
                      <a:pt x="1" y="56"/>
                      <a:pt x="1" y="126"/>
                    </a:cubicBezTo>
                    <a:cubicBezTo>
                      <a:pt x="1176" y="476"/>
                      <a:pt x="2338" y="700"/>
                      <a:pt x="3499" y="882"/>
                    </a:cubicBezTo>
                    <a:lnTo>
                      <a:pt x="3499" y="756"/>
                    </a:lnTo>
                    <a:cubicBezTo>
                      <a:pt x="2338" y="588"/>
                      <a:pt x="1176" y="35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7" name="Google Shape;5417;p58"/>
              <p:cNvSpPr/>
              <p:nvPr/>
            </p:nvSpPr>
            <p:spPr>
              <a:xfrm>
                <a:off x="3101361" y="2927396"/>
                <a:ext cx="118998" cy="20497"/>
              </a:xfrm>
              <a:custGeom>
                <a:rect b="b" l="l" r="r" t="t"/>
                <a:pathLst>
                  <a:path extrusionOk="0" h="463" w="2688">
                    <a:moveTo>
                      <a:pt x="1" y="1"/>
                    </a:moveTo>
                    <a:cubicBezTo>
                      <a:pt x="57" y="57"/>
                      <a:pt x="57" y="113"/>
                      <a:pt x="113" y="113"/>
                    </a:cubicBezTo>
                    <a:cubicBezTo>
                      <a:pt x="644" y="351"/>
                      <a:pt x="1232" y="462"/>
                      <a:pt x="1806" y="462"/>
                    </a:cubicBezTo>
                    <a:cubicBezTo>
                      <a:pt x="2100" y="462"/>
                      <a:pt x="2393" y="407"/>
                      <a:pt x="2687" y="351"/>
                    </a:cubicBezTo>
                    <a:lnTo>
                      <a:pt x="2631" y="295"/>
                    </a:lnTo>
                    <a:cubicBezTo>
                      <a:pt x="2393" y="351"/>
                      <a:pt x="2100" y="351"/>
                      <a:pt x="1806" y="351"/>
                    </a:cubicBezTo>
                    <a:cubicBezTo>
                      <a:pt x="1232" y="351"/>
                      <a:pt x="588" y="23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8" name="Google Shape;5418;p58"/>
              <p:cNvSpPr/>
              <p:nvPr/>
            </p:nvSpPr>
            <p:spPr>
              <a:xfrm>
                <a:off x="3103840" y="2875999"/>
                <a:ext cx="118998" cy="20497"/>
              </a:xfrm>
              <a:custGeom>
                <a:rect b="b" l="l" r="r" t="t"/>
                <a:pathLst>
                  <a:path extrusionOk="0" h="463" w="2688">
                    <a:moveTo>
                      <a:pt x="25" y="164"/>
                    </a:moveTo>
                    <a:cubicBezTo>
                      <a:pt x="17" y="165"/>
                      <a:pt x="9" y="167"/>
                      <a:pt x="1" y="168"/>
                    </a:cubicBezTo>
                    <a:cubicBezTo>
                      <a:pt x="10" y="168"/>
                      <a:pt x="18" y="167"/>
                      <a:pt x="25" y="164"/>
                    </a:cubicBezTo>
                    <a:close/>
                    <a:moveTo>
                      <a:pt x="938" y="0"/>
                    </a:moveTo>
                    <a:cubicBezTo>
                      <a:pt x="644" y="0"/>
                      <a:pt x="406" y="0"/>
                      <a:pt x="127" y="56"/>
                    </a:cubicBezTo>
                    <a:cubicBezTo>
                      <a:pt x="68" y="103"/>
                      <a:pt x="59" y="150"/>
                      <a:pt x="25" y="164"/>
                    </a:cubicBezTo>
                    <a:lnTo>
                      <a:pt x="25" y="164"/>
                    </a:lnTo>
                    <a:cubicBezTo>
                      <a:pt x="313" y="112"/>
                      <a:pt x="652" y="112"/>
                      <a:pt x="938" y="112"/>
                    </a:cubicBezTo>
                    <a:cubicBezTo>
                      <a:pt x="1582" y="112"/>
                      <a:pt x="2156" y="224"/>
                      <a:pt x="2687" y="462"/>
                    </a:cubicBezTo>
                    <a:lnTo>
                      <a:pt x="2687" y="350"/>
                    </a:lnTo>
                    <a:cubicBezTo>
                      <a:pt x="2156" y="112"/>
                      <a:pt x="1582" y="0"/>
                      <a:pt x="9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9" name="Google Shape;5419;p58"/>
              <p:cNvSpPr/>
              <p:nvPr/>
            </p:nvSpPr>
            <p:spPr>
              <a:xfrm>
                <a:off x="3096403" y="2898931"/>
                <a:ext cx="110941" cy="21073"/>
              </a:xfrm>
              <a:custGeom>
                <a:rect b="b" l="l" r="r" t="t"/>
                <a:pathLst>
                  <a:path extrusionOk="0" h="476" w="2506">
                    <a:moveTo>
                      <a:pt x="1" y="0"/>
                    </a:moveTo>
                    <a:lnTo>
                      <a:pt x="1" y="126"/>
                    </a:lnTo>
                    <a:cubicBezTo>
                      <a:pt x="812" y="294"/>
                      <a:pt x="1694" y="406"/>
                      <a:pt x="2505" y="476"/>
                    </a:cubicBezTo>
                    <a:lnTo>
                      <a:pt x="2505" y="406"/>
                    </a:lnTo>
                    <a:lnTo>
                      <a:pt x="2505" y="350"/>
                    </a:lnTo>
                    <a:cubicBezTo>
                      <a:pt x="1694" y="294"/>
                      <a:pt x="868" y="18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20" name="Google Shape;5420;p58"/>
            <p:cNvSpPr/>
            <p:nvPr/>
          </p:nvSpPr>
          <p:spPr>
            <a:xfrm>
              <a:off x="3230231" y="2883436"/>
              <a:ext cx="61978" cy="21073"/>
            </a:xfrm>
            <a:custGeom>
              <a:rect b="b" l="l" r="r" t="t"/>
              <a:pathLst>
                <a:path extrusionOk="0" h="476" w="14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82" y="126"/>
                    <a:pt x="294" y="238"/>
                    <a:pt x="420" y="294"/>
                  </a:cubicBezTo>
                  <a:cubicBezTo>
                    <a:pt x="770" y="406"/>
                    <a:pt x="938" y="406"/>
                    <a:pt x="1400" y="476"/>
                  </a:cubicBezTo>
                  <a:lnTo>
                    <a:pt x="1400" y="476"/>
                  </a:lnTo>
                  <a:lnTo>
                    <a:pt x="1400" y="476"/>
                  </a:lnTo>
                  <a:cubicBezTo>
                    <a:pt x="938" y="406"/>
                    <a:pt x="770" y="406"/>
                    <a:pt x="420" y="294"/>
                  </a:cubicBezTo>
                  <a:cubicBezTo>
                    <a:pt x="294" y="238"/>
                    <a:pt x="182" y="126"/>
                    <a:pt x="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1" name="Google Shape;5421;p58"/>
            <p:cNvSpPr/>
            <p:nvPr/>
          </p:nvSpPr>
          <p:spPr>
            <a:xfrm>
              <a:off x="3230231" y="2883436"/>
              <a:ext cx="44" cy="4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2" name="Google Shape;5422;p58"/>
            <p:cNvSpPr/>
            <p:nvPr/>
          </p:nvSpPr>
          <p:spPr>
            <a:xfrm>
              <a:off x="3292165" y="2904465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3" name="Google Shape;5423;p58"/>
            <p:cNvSpPr/>
            <p:nvPr/>
          </p:nvSpPr>
          <p:spPr>
            <a:xfrm>
              <a:off x="2652242" y="3038293"/>
              <a:ext cx="784951" cy="302364"/>
            </a:xfrm>
            <a:custGeom>
              <a:rect b="b" l="l" r="r" t="t"/>
              <a:pathLst>
                <a:path extrusionOk="0" h="6830" w="17731">
                  <a:moveTo>
                    <a:pt x="14344" y="294"/>
                  </a:moveTo>
                  <a:cubicBezTo>
                    <a:pt x="14232" y="532"/>
                    <a:pt x="14106" y="756"/>
                    <a:pt x="13994" y="1050"/>
                  </a:cubicBezTo>
                  <a:cubicBezTo>
                    <a:pt x="14232" y="994"/>
                    <a:pt x="14526" y="994"/>
                    <a:pt x="14805" y="994"/>
                  </a:cubicBezTo>
                  <a:lnTo>
                    <a:pt x="15043" y="994"/>
                  </a:lnTo>
                  <a:cubicBezTo>
                    <a:pt x="14931" y="826"/>
                    <a:pt x="14693" y="588"/>
                    <a:pt x="14344" y="294"/>
                  </a:cubicBezTo>
                  <a:close/>
                  <a:moveTo>
                    <a:pt x="14526" y="1"/>
                  </a:moveTo>
                  <a:lnTo>
                    <a:pt x="14456" y="56"/>
                  </a:lnTo>
                  <a:cubicBezTo>
                    <a:pt x="14931" y="476"/>
                    <a:pt x="15225" y="882"/>
                    <a:pt x="15337" y="994"/>
                  </a:cubicBezTo>
                  <a:cubicBezTo>
                    <a:pt x="16037" y="1050"/>
                    <a:pt x="16736" y="1106"/>
                    <a:pt x="17380" y="1288"/>
                  </a:cubicBezTo>
                  <a:cubicBezTo>
                    <a:pt x="16387" y="700"/>
                    <a:pt x="15449" y="294"/>
                    <a:pt x="14526" y="1"/>
                  </a:cubicBezTo>
                  <a:close/>
                  <a:moveTo>
                    <a:pt x="14749" y="1288"/>
                  </a:moveTo>
                  <a:cubicBezTo>
                    <a:pt x="14456" y="1288"/>
                    <a:pt x="14106" y="1344"/>
                    <a:pt x="13756" y="1344"/>
                  </a:cubicBezTo>
                  <a:cubicBezTo>
                    <a:pt x="13756" y="1400"/>
                    <a:pt x="13700" y="1526"/>
                    <a:pt x="13644" y="1582"/>
                  </a:cubicBezTo>
                  <a:cubicBezTo>
                    <a:pt x="13700" y="2337"/>
                    <a:pt x="13756" y="4143"/>
                    <a:pt x="13056" y="5836"/>
                  </a:cubicBezTo>
                  <a:cubicBezTo>
                    <a:pt x="16149" y="4492"/>
                    <a:pt x="17436" y="2281"/>
                    <a:pt x="17730" y="1694"/>
                  </a:cubicBezTo>
                  <a:cubicBezTo>
                    <a:pt x="16792" y="1400"/>
                    <a:pt x="15799" y="1288"/>
                    <a:pt x="14749" y="1288"/>
                  </a:cubicBezTo>
                  <a:close/>
                  <a:moveTo>
                    <a:pt x="1344" y="4898"/>
                  </a:moveTo>
                  <a:cubicBezTo>
                    <a:pt x="882" y="5430"/>
                    <a:pt x="406" y="5892"/>
                    <a:pt x="0" y="6423"/>
                  </a:cubicBezTo>
                  <a:cubicBezTo>
                    <a:pt x="462" y="6130"/>
                    <a:pt x="1232" y="5598"/>
                    <a:pt x="2281" y="5024"/>
                  </a:cubicBezTo>
                  <a:cubicBezTo>
                    <a:pt x="1932" y="5024"/>
                    <a:pt x="1638" y="4954"/>
                    <a:pt x="1344" y="4898"/>
                  </a:cubicBezTo>
                  <a:close/>
                  <a:moveTo>
                    <a:pt x="2743" y="5080"/>
                  </a:moveTo>
                  <a:cubicBezTo>
                    <a:pt x="1512" y="5780"/>
                    <a:pt x="532" y="6423"/>
                    <a:pt x="56" y="6773"/>
                  </a:cubicBezTo>
                  <a:cubicBezTo>
                    <a:pt x="532" y="6647"/>
                    <a:pt x="1288" y="6591"/>
                    <a:pt x="2505" y="6591"/>
                  </a:cubicBezTo>
                  <a:cubicBezTo>
                    <a:pt x="3149" y="6591"/>
                    <a:pt x="4031" y="6591"/>
                    <a:pt x="5010" y="6647"/>
                  </a:cubicBezTo>
                  <a:cubicBezTo>
                    <a:pt x="5192" y="6130"/>
                    <a:pt x="5304" y="5598"/>
                    <a:pt x="5360" y="5136"/>
                  </a:cubicBezTo>
                  <a:cubicBezTo>
                    <a:pt x="5010" y="5136"/>
                    <a:pt x="4660" y="5192"/>
                    <a:pt x="4380" y="5192"/>
                  </a:cubicBezTo>
                  <a:cubicBezTo>
                    <a:pt x="3849" y="5192"/>
                    <a:pt x="3261" y="5136"/>
                    <a:pt x="2743" y="5080"/>
                  </a:cubicBezTo>
                  <a:close/>
                  <a:moveTo>
                    <a:pt x="13406" y="1876"/>
                  </a:moveTo>
                  <a:lnTo>
                    <a:pt x="13406" y="1876"/>
                  </a:lnTo>
                  <a:cubicBezTo>
                    <a:pt x="13182" y="2155"/>
                    <a:pt x="12944" y="2449"/>
                    <a:pt x="12594" y="2743"/>
                  </a:cubicBezTo>
                  <a:cubicBezTo>
                    <a:pt x="11783" y="3499"/>
                    <a:pt x="10733" y="3975"/>
                    <a:pt x="9684" y="4324"/>
                  </a:cubicBezTo>
                  <a:cubicBezTo>
                    <a:pt x="9558" y="5080"/>
                    <a:pt x="9390" y="5948"/>
                    <a:pt x="9040" y="6773"/>
                  </a:cubicBezTo>
                  <a:cubicBezTo>
                    <a:pt x="10495" y="6647"/>
                    <a:pt x="11727" y="6353"/>
                    <a:pt x="12776" y="5948"/>
                  </a:cubicBezTo>
                  <a:cubicBezTo>
                    <a:pt x="13406" y="4492"/>
                    <a:pt x="13476" y="2743"/>
                    <a:pt x="13406" y="1876"/>
                  </a:cubicBezTo>
                  <a:close/>
                  <a:moveTo>
                    <a:pt x="9390" y="4380"/>
                  </a:moveTo>
                  <a:lnTo>
                    <a:pt x="9390" y="4380"/>
                  </a:lnTo>
                  <a:cubicBezTo>
                    <a:pt x="8159" y="4786"/>
                    <a:pt x="6885" y="5024"/>
                    <a:pt x="5598" y="5136"/>
                  </a:cubicBezTo>
                  <a:cubicBezTo>
                    <a:pt x="5542" y="5598"/>
                    <a:pt x="5430" y="6130"/>
                    <a:pt x="5248" y="6703"/>
                  </a:cubicBezTo>
                  <a:cubicBezTo>
                    <a:pt x="5430" y="6703"/>
                    <a:pt x="5598" y="6703"/>
                    <a:pt x="5836" y="6773"/>
                  </a:cubicBezTo>
                  <a:cubicBezTo>
                    <a:pt x="6479" y="6829"/>
                    <a:pt x="7109" y="6829"/>
                    <a:pt x="7697" y="6829"/>
                  </a:cubicBezTo>
                  <a:lnTo>
                    <a:pt x="8746" y="6829"/>
                  </a:lnTo>
                  <a:cubicBezTo>
                    <a:pt x="9152" y="6004"/>
                    <a:pt x="9334" y="5136"/>
                    <a:pt x="9390" y="438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4" name="Google Shape;5424;p58"/>
            <p:cNvSpPr/>
            <p:nvPr/>
          </p:nvSpPr>
          <p:spPr>
            <a:xfrm>
              <a:off x="3674392" y="2197030"/>
              <a:ext cx="374214" cy="802881"/>
            </a:xfrm>
            <a:custGeom>
              <a:rect b="b" l="l" r="r" t="t"/>
              <a:pathLst>
                <a:path extrusionOk="0" h="18136" w="8453">
                  <a:moveTo>
                    <a:pt x="7697" y="1"/>
                  </a:moveTo>
                  <a:lnTo>
                    <a:pt x="7697" y="1"/>
                  </a:lnTo>
                  <a:cubicBezTo>
                    <a:pt x="7459" y="169"/>
                    <a:pt x="7235" y="294"/>
                    <a:pt x="6997" y="462"/>
                  </a:cubicBezTo>
                  <a:cubicBezTo>
                    <a:pt x="7053" y="812"/>
                    <a:pt x="7053" y="1218"/>
                    <a:pt x="7053" y="1568"/>
                  </a:cubicBezTo>
                  <a:lnTo>
                    <a:pt x="7697" y="1"/>
                  </a:lnTo>
                  <a:close/>
                  <a:moveTo>
                    <a:pt x="7991" y="113"/>
                  </a:moveTo>
                  <a:lnTo>
                    <a:pt x="7053" y="2393"/>
                  </a:lnTo>
                  <a:cubicBezTo>
                    <a:pt x="6997" y="3317"/>
                    <a:pt x="6941" y="4199"/>
                    <a:pt x="6759" y="5136"/>
                  </a:cubicBezTo>
                  <a:cubicBezTo>
                    <a:pt x="6703" y="5416"/>
                    <a:pt x="6647" y="5710"/>
                    <a:pt x="6591" y="6004"/>
                  </a:cubicBezTo>
                  <a:cubicBezTo>
                    <a:pt x="7109" y="5948"/>
                    <a:pt x="7753" y="5836"/>
                    <a:pt x="8340" y="5654"/>
                  </a:cubicBezTo>
                  <a:cubicBezTo>
                    <a:pt x="8396" y="5136"/>
                    <a:pt x="8452" y="4548"/>
                    <a:pt x="8452" y="4017"/>
                  </a:cubicBezTo>
                  <a:cubicBezTo>
                    <a:pt x="8452" y="2743"/>
                    <a:pt x="8285" y="1400"/>
                    <a:pt x="7991" y="113"/>
                  </a:cubicBezTo>
                  <a:close/>
                  <a:moveTo>
                    <a:pt x="8340" y="5892"/>
                  </a:moveTo>
                  <a:cubicBezTo>
                    <a:pt x="7697" y="6060"/>
                    <a:pt x="7053" y="6186"/>
                    <a:pt x="6535" y="6242"/>
                  </a:cubicBezTo>
                  <a:cubicBezTo>
                    <a:pt x="6297" y="7459"/>
                    <a:pt x="5948" y="8634"/>
                    <a:pt x="5430" y="9796"/>
                  </a:cubicBezTo>
                  <a:cubicBezTo>
                    <a:pt x="6130" y="9684"/>
                    <a:pt x="6941" y="9502"/>
                    <a:pt x="7697" y="9096"/>
                  </a:cubicBezTo>
                  <a:cubicBezTo>
                    <a:pt x="7991" y="8047"/>
                    <a:pt x="8229" y="6941"/>
                    <a:pt x="8340" y="5892"/>
                  </a:cubicBezTo>
                  <a:close/>
                  <a:moveTo>
                    <a:pt x="7585" y="9390"/>
                  </a:moveTo>
                  <a:lnTo>
                    <a:pt x="7585" y="9390"/>
                  </a:lnTo>
                  <a:cubicBezTo>
                    <a:pt x="6829" y="9796"/>
                    <a:pt x="6004" y="9964"/>
                    <a:pt x="5304" y="10034"/>
                  </a:cubicBezTo>
                  <a:cubicBezTo>
                    <a:pt x="5080" y="10663"/>
                    <a:pt x="4786" y="11251"/>
                    <a:pt x="4436" y="11783"/>
                  </a:cubicBezTo>
                  <a:cubicBezTo>
                    <a:pt x="3961" y="12483"/>
                    <a:pt x="3499" y="13112"/>
                    <a:pt x="2981" y="13700"/>
                  </a:cubicBezTo>
                  <a:cubicBezTo>
                    <a:pt x="3681" y="13700"/>
                    <a:pt x="4730" y="13588"/>
                    <a:pt x="5710" y="13112"/>
                  </a:cubicBezTo>
                  <a:cubicBezTo>
                    <a:pt x="6297" y="12245"/>
                    <a:pt x="6829" y="11307"/>
                    <a:pt x="7235" y="10314"/>
                  </a:cubicBezTo>
                  <a:cubicBezTo>
                    <a:pt x="7347" y="10034"/>
                    <a:pt x="7459" y="9684"/>
                    <a:pt x="7585" y="9390"/>
                  </a:cubicBezTo>
                  <a:close/>
                  <a:moveTo>
                    <a:pt x="1582" y="14987"/>
                  </a:moveTo>
                  <a:lnTo>
                    <a:pt x="1582" y="14987"/>
                  </a:lnTo>
                  <a:cubicBezTo>
                    <a:pt x="1512" y="15043"/>
                    <a:pt x="1400" y="15099"/>
                    <a:pt x="1288" y="15211"/>
                  </a:cubicBezTo>
                  <a:cubicBezTo>
                    <a:pt x="1344" y="15211"/>
                    <a:pt x="1400" y="15281"/>
                    <a:pt x="1456" y="15337"/>
                  </a:cubicBezTo>
                  <a:lnTo>
                    <a:pt x="1582" y="14987"/>
                  </a:lnTo>
                  <a:close/>
                  <a:moveTo>
                    <a:pt x="1106" y="15337"/>
                  </a:moveTo>
                  <a:cubicBezTo>
                    <a:pt x="756" y="15561"/>
                    <a:pt x="406" y="15799"/>
                    <a:pt x="0" y="15981"/>
                  </a:cubicBezTo>
                  <a:cubicBezTo>
                    <a:pt x="56" y="16681"/>
                    <a:pt x="182" y="17310"/>
                    <a:pt x="350" y="18010"/>
                  </a:cubicBezTo>
                  <a:lnTo>
                    <a:pt x="700" y="17142"/>
                  </a:lnTo>
                  <a:lnTo>
                    <a:pt x="1344" y="15561"/>
                  </a:lnTo>
                  <a:cubicBezTo>
                    <a:pt x="1288" y="15505"/>
                    <a:pt x="1232" y="15393"/>
                    <a:pt x="1106" y="15337"/>
                  </a:cubicBezTo>
                  <a:close/>
                  <a:moveTo>
                    <a:pt x="5486" y="13462"/>
                  </a:moveTo>
                  <a:cubicBezTo>
                    <a:pt x="4492" y="13882"/>
                    <a:pt x="3443" y="13938"/>
                    <a:pt x="2855" y="13938"/>
                  </a:cubicBezTo>
                  <a:lnTo>
                    <a:pt x="2743" y="13938"/>
                  </a:lnTo>
                  <a:cubicBezTo>
                    <a:pt x="2505" y="14162"/>
                    <a:pt x="2337" y="14400"/>
                    <a:pt x="2099" y="14582"/>
                  </a:cubicBezTo>
                  <a:lnTo>
                    <a:pt x="1162" y="16793"/>
                  </a:lnTo>
                  <a:lnTo>
                    <a:pt x="1106" y="16960"/>
                  </a:lnTo>
                  <a:lnTo>
                    <a:pt x="644" y="18136"/>
                  </a:lnTo>
                  <a:cubicBezTo>
                    <a:pt x="2561" y="16905"/>
                    <a:pt x="4198" y="15337"/>
                    <a:pt x="5486" y="13462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5" name="Google Shape;5425;p58"/>
            <p:cNvSpPr/>
            <p:nvPr/>
          </p:nvSpPr>
          <p:spPr>
            <a:xfrm>
              <a:off x="2977449" y="2612725"/>
              <a:ext cx="152466" cy="96509"/>
            </a:xfrm>
            <a:custGeom>
              <a:rect b="b" l="l" r="r" t="t"/>
              <a:pathLst>
                <a:path extrusionOk="0" h="2180" w="3444">
                  <a:moveTo>
                    <a:pt x="883" y="0"/>
                  </a:moveTo>
                  <a:cubicBezTo>
                    <a:pt x="533" y="168"/>
                    <a:pt x="533" y="644"/>
                    <a:pt x="533" y="644"/>
                  </a:cubicBezTo>
                  <a:cubicBezTo>
                    <a:pt x="495" y="637"/>
                    <a:pt x="459" y="635"/>
                    <a:pt x="427" y="635"/>
                  </a:cubicBezTo>
                  <a:cubicBezTo>
                    <a:pt x="103" y="635"/>
                    <a:pt x="57" y="924"/>
                    <a:pt x="57" y="924"/>
                  </a:cubicBezTo>
                  <a:cubicBezTo>
                    <a:pt x="1" y="1343"/>
                    <a:pt x="351" y="1399"/>
                    <a:pt x="351" y="1399"/>
                  </a:cubicBezTo>
                  <a:cubicBezTo>
                    <a:pt x="295" y="1623"/>
                    <a:pt x="351" y="1973"/>
                    <a:pt x="463" y="2099"/>
                  </a:cubicBezTo>
                  <a:cubicBezTo>
                    <a:pt x="757" y="2043"/>
                    <a:pt x="939" y="1917"/>
                    <a:pt x="1162" y="1917"/>
                  </a:cubicBezTo>
                  <a:cubicBezTo>
                    <a:pt x="1638" y="1917"/>
                    <a:pt x="1862" y="1973"/>
                    <a:pt x="2506" y="2155"/>
                  </a:cubicBezTo>
                  <a:cubicBezTo>
                    <a:pt x="2566" y="2172"/>
                    <a:pt x="2626" y="2179"/>
                    <a:pt x="2685" y="2179"/>
                  </a:cubicBezTo>
                  <a:cubicBezTo>
                    <a:pt x="3027" y="2179"/>
                    <a:pt x="3340" y="1922"/>
                    <a:pt x="3387" y="1623"/>
                  </a:cubicBezTo>
                  <a:cubicBezTo>
                    <a:pt x="3443" y="1218"/>
                    <a:pt x="3205" y="812"/>
                    <a:pt x="2800" y="756"/>
                  </a:cubicBezTo>
                  <a:cubicBezTo>
                    <a:pt x="2100" y="700"/>
                    <a:pt x="1862" y="644"/>
                    <a:pt x="1456" y="462"/>
                  </a:cubicBezTo>
                  <a:cubicBezTo>
                    <a:pt x="1288" y="350"/>
                    <a:pt x="1106" y="168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6" name="Google Shape;5426;p58"/>
            <p:cNvSpPr/>
            <p:nvPr/>
          </p:nvSpPr>
          <p:spPr>
            <a:xfrm>
              <a:off x="2992944" y="2656685"/>
              <a:ext cx="136971" cy="51486"/>
            </a:xfrm>
            <a:custGeom>
              <a:rect b="b" l="l" r="r" t="t"/>
              <a:pathLst>
                <a:path extrusionOk="0" h="1163" w="3094">
                  <a:moveTo>
                    <a:pt x="2855" y="1"/>
                  </a:moveTo>
                  <a:cubicBezTo>
                    <a:pt x="2855" y="57"/>
                    <a:pt x="2799" y="113"/>
                    <a:pt x="2799" y="113"/>
                  </a:cubicBezTo>
                  <a:cubicBezTo>
                    <a:pt x="2688" y="350"/>
                    <a:pt x="2450" y="518"/>
                    <a:pt x="2156" y="630"/>
                  </a:cubicBezTo>
                  <a:cubicBezTo>
                    <a:pt x="2044" y="700"/>
                    <a:pt x="1932" y="700"/>
                    <a:pt x="1806" y="700"/>
                  </a:cubicBezTo>
                  <a:cubicBezTo>
                    <a:pt x="1512" y="700"/>
                    <a:pt x="1232" y="630"/>
                    <a:pt x="938" y="574"/>
                  </a:cubicBezTo>
                  <a:lnTo>
                    <a:pt x="756" y="574"/>
                  </a:lnTo>
                  <a:cubicBezTo>
                    <a:pt x="463" y="574"/>
                    <a:pt x="239" y="630"/>
                    <a:pt x="1" y="700"/>
                  </a:cubicBezTo>
                  <a:cubicBezTo>
                    <a:pt x="1" y="868"/>
                    <a:pt x="57" y="980"/>
                    <a:pt x="113" y="1106"/>
                  </a:cubicBezTo>
                  <a:cubicBezTo>
                    <a:pt x="407" y="1050"/>
                    <a:pt x="589" y="924"/>
                    <a:pt x="812" y="924"/>
                  </a:cubicBezTo>
                  <a:lnTo>
                    <a:pt x="882" y="924"/>
                  </a:lnTo>
                  <a:cubicBezTo>
                    <a:pt x="1288" y="924"/>
                    <a:pt x="1512" y="980"/>
                    <a:pt x="2156" y="1162"/>
                  </a:cubicBezTo>
                  <a:lnTo>
                    <a:pt x="2338" y="1162"/>
                  </a:lnTo>
                  <a:cubicBezTo>
                    <a:pt x="2632" y="1162"/>
                    <a:pt x="2911" y="980"/>
                    <a:pt x="3037" y="700"/>
                  </a:cubicBezTo>
                  <a:lnTo>
                    <a:pt x="3037" y="630"/>
                  </a:lnTo>
                  <a:cubicBezTo>
                    <a:pt x="3093" y="406"/>
                    <a:pt x="3037" y="169"/>
                    <a:pt x="2855" y="1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7" name="Google Shape;5427;p58"/>
            <p:cNvSpPr/>
            <p:nvPr/>
          </p:nvSpPr>
          <p:spPr>
            <a:xfrm>
              <a:off x="3207299" y="2883436"/>
              <a:ext cx="108461" cy="67556"/>
            </a:xfrm>
            <a:custGeom>
              <a:rect b="b" l="l" r="r" t="t"/>
              <a:pathLst>
                <a:path extrusionOk="0" h="1526" w="2450">
                  <a:moveTo>
                    <a:pt x="518" y="0"/>
                  </a:moveTo>
                  <a:cubicBezTo>
                    <a:pt x="294" y="126"/>
                    <a:pt x="350" y="532"/>
                    <a:pt x="350" y="532"/>
                  </a:cubicBezTo>
                  <a:cubicBezTo>
                    <a:pt x="324" y="527"/>
                    <a:pt x="299" y="525"/>
                    <a:pt x="276" y="525"/>
                  </a:cubicBezTo>
                  <a:cubicBezTo>
                    <a:pt x="47" y="525"/>
                    <a:pt x="0" y="756"/>
                    <a:pt x="0" y="756"/>
                  </a:cubicBezTo>
                  <a:cubicBezTo>
                    <a:pt x="0" y="994"/>
                    <a:pt x="238" y="1050"/>
                    <a:pt x="238" y="1050"/>
                  </a:cubicBezTo>
                  <a:cubicBezTo>
                    <a:pt x="238" y="1232"/>
                    <a:pt x="294" y="1400"/>
                    <a:pt x="406" y="1525"/>
                  </a:cubicBezTo>
                  <a:cubicBezTo>
                    <a:pt x="588" y="1455"/>
                    <a:pt x="700" y="1344"/>
                    <a:pt x="812" y="1344"/>
                  </a:cubicBezTo>
                  <a:cubicBezTo>
                    <a:pt x="915" y="1327"/>
                    <a:pt x="1003" y="1320"/>
                    <a:pt x="1088" y="1320"/>
                  </a:cubicBezTo>
                  <a:cubicBezTo>
                    <a:pt x="1293" y="1320"/>
                    <a:pt x="1479" y="1360"/>
                    <a:pt x="1806" y="1400"/>
                  </a:cubicBezTo>
                  <a:cubicBezTo>
                    <a:pt x="1843" y="1407"/>
                    <a:pt x="1880" y="1410"/>
                    <a:pt x="1916" y="1410"/>
                  </a:cubicBezTo>
                  <a:cubicBezTo>
                    <a:pt x="2158" y="1410"/>
                    <a:pt x="2345" y="1250"/>
                    <a:pt x="2393" y="994"/>
                  </a:cubicBezTo>
                  <a:cubicBezTo>
                    <a:pt x="2449" y="700"/>
                    <a:pt x="2211" y="476"/>
                    <a:pt x="1918" y="476"/>
                  </a:cubicBezTo>
                  <a:cubicBezTo>
                    <a:pt x="1456" y="406"/>
                    <a:pt x="1288" y="406"/>
                    <a:pt x="938" y="294"/>
                  </a:cubicBezTo>
                  <a:cubicBezTo>
                    <a:pt x="812" y="238"/>
                    <a:pt x="700" y="126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8" name="Google Shape;5428;p58"/>
            <p:cNvSpPr/>
            <p:nvPr/>
          </p:nvSpPr>
          <p:spPr>
            <a:xfrm>
              <a:off x="3222794" y="2883436"/>
              <a:ext cx="88009" cy="36567"/>
            </a:xfrm>
            <a:custGeom>
              <a:rect b="b" l="l" r="r" t="t"/>
              <a:pathLst>
                <a:path extrusionOk="0" h="826" w="1988">
                  <a:moveTo>
                    <a:pt x="168" y="0"/>
                  </a:moveTo>
                  <a:cubicBezTo>
                    <a:pt x="56" y="56"/>
                    <a:pt x="0" y="182"/>
                    <a:pt x="0" y="294"/>
                  </a:cubicBezTo>
                  <a:cubicBezTo>
                    <a:pt x="238" y="588"/>
                    <a:pt x="756" y="700"/>
                    <a:pt x="1106" y="756"/>
                  </a:cubicBezTo>
                  <a:cubicBezTo>
                    <a:pt x="1218" y="826"/>
                    <a:pt x="1400" y="826"/>
                    <a:pt x="1512" y="826"/>
                  </a:cubicBezTo>
                  <a:cubicBezTo>
                    <a:pt x="1694" y="826"/>
                    <a:pt x="1861" y="756"/>
                    <a:pt x="1987" y="700"/>
                  </a:cubicBezTo>
                  <a:cubicBezTo>
                    <a:pt x="1917" y="588"/>
                    <a:pt x="1749" y="476"/>
                    <a:pt x="1568" y="476"/>
                  </a:cubicBezTo>
                  <a:cubicBezTo>
                    <a:pt x="1106" y="406"/>
                    <a:pt x="938" y="406"/>
                    <a:pt x="588" y="294"/>
                  </a:cubicBezTo>
                  <a:cubicBezTo>
                    <a:pt x="462" y="238"/>
                    <a:pt x="350" y="126"/>
                    <a:pt x="168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9" name="Google Shape;5429;p58"/>
            <p:cNvSpPr/>
            <p:nvPr/>
          </p:nvSpPr>
          <p:spPr>
            <a:xfrm>
              <a:off x="2910557" y="2296859"/>
              <a:ext cx="195806" cy="183101"/>
            </a:xfrm>
            <a:custGeom>
              <a:rect b="b" l="l" r="r" t="t"/>
              <a:pathLst>
                <a:path extrusionOk="0" h="4136" w="4423">
                  <a:moveTo>
                    <a:pt x="1974" y="0"/>
                  </a:moveTo>
                  <a:cubicBezTo>
                    <a:pt x="1470" y="0"/>
                    <a:pt x="1218" y="600"/>
                    <a:pt x="1218" y="600"/>
                  </a:cubicBezTo>
                  <a:cubicBezTo>
                    <a:pt x="1064" y="484"/>
                    <a:pt x="923" y="445"/>
                    <a:pt x="802" y="445"/>
                  </a:cubicBezTo>
                  <a:cubicBezTo>
                    <a:pt x="562" y="445"/>
                    <a:pt x="407" y="600"/>
                    <a:pt x="407" y="600"/>
                  </a:cubicBezTo>
                  <a:cubicBezTo>
                    <a:pt x="1" y="1006"/>
                    <a:pt x="462" y="1356"/>
                    <a:pt x="462" y="1356"/>
                  </a:cubicBezTo>
                  <a:cubicBezTo>
                    <a:pt x="169" y="1594"/>
                    <a:pt x="57" y="2056"/>
                    <a:pt x="113" y="2293"/>
                  </a:cubicBezTo>
                  <a:cubicBezTo>
                    <a:pt x="518" y="2405"/>
                    <a:pt x="812" y="2461"/>
                    <a:pt x="1050" y="2587"/>
                  </a:cubicBezTo>
                  <a:cubicBezTo>
                    <a:pt x="1694" y="2937"/>
                    <a:pt x="1918" y="3105"/>
                    <a:pt x="2561" y="3805"/>
                  </a:cubicBezTo>
                  <a:cubicBezTo>
                    <a:pt x="2756" y="4033"/>
                    <a:pt x="3019" y="4136"/>
                    <a:pt x="3278" y="4136"/>
                  </a:cubicBezTo>
                  <a:cubicBezTo>
                    <a:pt x="3559" y="4136"/>
                    <a:pt x="3835" y="4016"/>
                    <a:pt x="4017" y="3805"/>
                  </a:cubicBezTo>
                  <a:cubicBezTo>
                    <a:pt x="4423" y="3343"/>
                    <a:pt x="4367" y="2699"/>
                    <a:pt x="3905" y="2349"/>
                  </a:cubicBezTo>
                  <a:cubicBezTo>
                    <a:pt x="3149" y="1762"/>
                    <a:pt x="2911" y="1538"/>
                    <a:pt x="2506" y="950"/>
                  </a:cubicBezTo>
                  <a:cubicBezTo>
                    <a:pt x="2324" y="782"/>
                    <a:pt x="2268" y="432"/>
                    <a:pt x="2100" y="13"/>
                  </a:cubicBezTo>
                  <a:cubicBezTo>
                    <a:pt x="2056" y="4"/>
                    <a:pt x="2014" y="0"/>
                    <a:pt x="1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0" name="Google Shape;5430;p58"/>
            <p:cNvSpPr/>
            <p:nvPr/>
          </p:nvSpPr>
          <p:spPr>
            <a:xfrm>
              <a:off x="2995423" y="2297390"/>
              <a:ext cx="105982" cy="180931"/>
            </a:xfrm>
            <a:custGeom>
              <a:rect b="b" l="l" r="r" t="t"/>
              <a:pathLst>
                <a:path extrusionOk="0" h="4087" w="2394">
                  <a:moveTo>
                    <a:pt x="127" y="1"/>
                  </a:moveTo>
                  <a:cubicBezTo>
                    <a:pt x="57" y="294"/>
                    <a:pt x="1" y="532"/>
                    <a:pt x="57" y="826"/>
                  </a:cubicBezTo>
                  <a:cubicBezTo>
                    <a:pt x="127" y="1050"/>
                    <a:pt x="239" y="1232"/>
                    <a:pt x="407" y="1400"/>
                  </a:cubicBezTo>
                  <a:cubicBezTo>
                    <a:pt x="644" y="1750"/>
                    <a:pt x="882" y="2100"/>
                    <a:pt x="1106" y="2449"/>
                  </a:cubicBezTo>
                  <a:cubicBezTo>
                    <a:pt x="1344" y="2799"/>
                    <a:pt x="1526" y="3219"/>
                    <a:pt x="1582" y="3625"/>
                  </a:cubicBezTo>
                  <a:cubicBezTo>
                    <a:pt x="1582" y="3793"/>
                    <a:pt x="1582" y="3975"/>
                    <a:pt x="1526" y="4087"/>
                  </a:cubicBezTo>
                  <a:cubicBezTo>
                    <a:pt x="1750" y="4087"/>
                    <a:pt x="1932" y="3975"/>
                    <a:pt x="2100" y="3793"/>
                  </a:cubicBezTo>
                  <a:cubicBezTo>
                    <a:pt x="2282" y="3625"/>
                    <a:pt x="2394" y="3387"/>
                    <a:pt x="2394" y="3093"/>
                  </a:cubicBezTo>
                  <a:cubicBezTo>
                    <a:pt x="2394" y="2799"/>
                    <a:pt x="2226" y="2519"/>
                    <a:pt x="1988" y="2337"/>
                  </a:cubicBezTo>
                  <a:cubicBezTo>
                    <a:pt x="1232" y="1750"/>
                    <a:pt x="994" y="1526"/>
                    <a:pt x="589" y="938"/>
                  </a:cubicBezTo>
                  <a:cubicBezTo>
                    <a:pt x="407" y="770"/>
                    <a:pt x="351" y="420"/>
                    <a:pt x="183" y="1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1" name="Google Shape;5431;p58"/>
            <p:cNvSpPr/>
            <p:nvPr/>
          </p:nvSpPr>
          <p:spPr>
            <a:xfrm>
              <a:off x="3297743" y="2392438"/>
              <a:ext cx="131393" cy="160833"/>
            </a:xfrm>
            <a:custGeom>
              <a:rect b="b" l="l" r="r" t="t"/>
              <a:pathLst>
                <a:path extrusionOk="0" h="3633" w="2968">
                  <a:moveTo>
                    <a:pt x="923" y="0"/>
                  </a:moveTo>
                  <a:cubicBezTo>
                    <a:pt x="827" y="0"/>
                    <a:pt x="756" y="22"/>
                    <a:pt x="756" y="22"/>
                  </a:cubicBezTo>
                  <a:cubicBezTo>
                    <a:pt x="350" y="190"/>
                    <a:pt x="518" y="596"/>
                    <a:pt x="518" y="596"/>
                  </a:cubicBezTo>
                  <a:cubicBezTo>
                    <a:pt x="294" y="722"/>
                    <a:pt x="1" y="946"/>
                    <a:pt x="1" y="1184"/>
                  </a:cubicBezTo>
                  <a:cubicBezTo>
                    <a:pt x="224" y="1352"/>
                    <a:pt x="462" y="1478"/>
                    <a:pt x="574" y="1646"/>
                  </a:cubicBezTo>
                  <a:cubicBezTo>
                    <a:pt x="924" y="2121"/>
                    <a:pt x="994" y="2345"/>
                    <a:pt x="1274" y="3101"/>
                  </a:cubicBezTo>
                  <a:cubicBezTo>
                    <a:pt x="1371" y="3425"/>
                    <a:pt x="1703" y="3633"/>
                    <a:pt x="2035" y="3633"/>
                  </a:cubicBezTo>
                  <a:cubicBezTo>
                    <a:pt x="2133" y="3633"/>
                    <a:pt x="2231" y="3615"/>
                    <a:pt x="2323" y="3577"/>
                  </a:cubicBezTo>
                  <a:cubicBezTo>
                    <a:pt x="2743" y="3339"/>
                    <a:pt x="2967" y="2877"/>
                    <a:pt x="2743" y="2471"/>
                  </a:cubicBezTo>
                  <a:cubicBezTo>
                    <a:pt x="2323" y="1772"/>
                    <a:pt x="2267" y="1534"/>
                    <a:pt x="2155" y="1002"/>
                  </a:cubicBezTo>
                  <a:cubicBezTo>
                    <a:pt x="2100" y="778"/>
                    <a:pt x="2155" y="484"/>
                    <a:pt x="2155" y="134"/>
                  </a:cubicBezTo>
                  <a:cubicBezTo>
                    <a:pt x="2067" y="74"/>
                    <a:pt x="1971" y="52"/>
                    <a:pt x="1877" y="52"/>
                  </a:cubicBezTo>
                  <a:cubicBezTo>
                    <a:pt x="1601" y="52"/>
                    <a:pt x="1344" y="246"/>
                    <a:pt x="1344" y="246"/>
                  </a:cubicBezTo>
                  <a:cubicBezTo>
                    <a:pt x="1238" y="43"/>
                    <a:pt x="1057" y="0"/>
                    <a:pt x="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2" name="Google Shape;5432;p58"/>
            <p:cNvSpPr/>
            <p:nvPr/>
          </p:nvSpPr>
          <p:spPr>
            <a:xfrm>
              <a:off x="3372692" y="2395891"/>
              <a:ext cx="49007" cy="157380"/>
            </a:xfrm>
            <a:custGeom>
              <a:rect b="b" l="l" r="r" t="t"/>
              <a:pathLst>
                <a:path extrusionOk="0" h="3555" w="1107">
                  <a:moveTo>
                    <a:pt x="351" y="0"/>
                  </a:moveTo>
                  <a:cubicBezTo>
                    <a:pt x="169" y="350"/>
                    <a:pt x="113" y="700"/>
                    <a:pt x="169" y="1106"/>
                  </a:cubicBezTo>
                  <a:cubicBezTo>
                    <a:pt x="169" y="1344"/>
                    <a:pt x="281" y="1568"/>
                    <a:pt x="351" y="1862"/>
                  </a:cubicBezTo>
                  <a:cubicBezTo>
                    <a:pt x="462" y="2393"/>
                    <a:pt x="281" y="2967"/>
                    <a:pt x="1" y="3443"/>
                  </a:cubicBezTo>
                  <a:cubicBezTo>
                    <a:pt x="113" y="3499"/>
                    <a:pt x="225" y="3555"/>
                    <a:pt x="351" y="3555"/>
                  </a:cubicBezTo>
                  <a:cubicBezTo>
                    <a:pt x="462" y="3555"/>
                    <a:pt x="518" y="3499"/>
                    <a:pt x="630" y="3499"/>
                  </a:cubicBezTo>
                  <a:cubicBezTo>
                    <a:pt x="924" y="3317"/>
                    <a:pt x="1106" y="3023"/>
                    <a:pt x="1106" y="2743"/>
                  </a:cubicBezTo>
                  <a:cubicBezTo>
                    <a:pt x="1106" y="2617"/>
                    <a:pt x="1106" y="2505"/>
                    <a:pt x="1050" y="2393"/>
                  </a:cubicBezTo>
                  <a:cubicBezTo>
                    <a:pt x="630" y="1694"/>
                    <a:pt x="574" y="1456"/>
                    <a:pt x="462" y="924"/>
                  </a:cubicBezTo>
                  <a:cubicBezTo>
                    <a:pt x="462" y="812"/>
                    <a:pt x="407" y="756"/>
                    <a:pt x="407" y="700"/>
                  </a:cubicBezTo>
                  <a:cubicBezTo>
                    <a:pt x="407" y="518"/>
                    <a:pt x="462" y="350"/>
                    <a:pt x="462" y="56"/>
                  </a:cubicBezTo>
                  <a:cubicBezTo>
                    <a:pt x="462" y="56"/>
                    <a:pt x="407" y="56"/>
                    <a:pt x="351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33" name="Google Shape;5433;p58"/>
            <p:cNvGrpSpPr/>
            <p:nvPr/>
          </p:nvGrpSpPr>
          <p:grpSpPr>
            <a:xfrm>
              <a:off x="2634268" y="2200915"/>
              <a:ext cx="1410568" cy="1557871"/>
              <a:chOff x="2634268" y="2200915"/>
              <a:chExt cx="1410568" cy="1557871"/>
            </a:xfrm>
          </p:grpSpPr>
          <p:sp>
            <p:nvSpPr>
              <p:cNvPr id="5434" name="Google Shape;5434;p58"/>
              <p:cNvSpPr/>
              <p:nvPr/>
            </p:nvSpPr>
            <p:spPr>
              <a:xfrm>
                <a:off x="3447021" y="3458902"/>
                <a:ext cx="21117" cy="36611"/>
              </a:xfrm>
              <a:custGeom>
                <a:rect b="b" l="l" r="r" t="t"/>
                <a:pathLst>
                  <a:path extrusionOk="0" h="827" w="477">
                    <a:moveTo>
                      <a:pt x="71" y="1"/>
                    </a:moveTo>
                    <a:lnTo>
                      <a:pt x="1" y="827"/>
                    </a:lnTo>
                    <a:lnTo>
                      <a:pt x="477" y="645"/>
                    </a:lnTo>
                    <a:lnTo>
                      <a:pt x="421" y="239"/>
                    </a:lnTo>
                    <a:cubicBezTo>
                      <a:pt x="295" y="183"/>
                      <a:pt x="183" y="71"/>
                      <a:pt x="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435" name="Google Shape;5435;p58"/>
              <p:cNvGrpSpPr/>
              <p:nvPr/>
            </p:nvGrpSpPr>
            <p:grpSpPr>
              <a:xfrm>
                <a:off x="2634268" y="2200915"/>
                <a:ext cx="1410568" cy="1557871"/>
                <a:chOff x="2634268" y="2200915"/>
                <a:chExt cx="1410568" cy="1557871"/>
              </a:xfrm>
            </p:grpSpPr>
            <p:sp>
              <p:nvSpPr>
                <p:cNvPr id="5436" name="Google Shape;5436;p58"/>
                <p:cNvSpPr/>
                <p:nvPr/>
              </p:nvSpPr>
              <p:spPr>
                <a:xfrm>
                  <a:off x="3323154" y="3239633"/>
                  <a:ext cx="5622" cy="2523"/>
                </a:xfrm>
                <a:custGeom>
                  <a:rect b="b" l="l" r="r" t="t"/>
                  <a:pathLst>
                    <a:path extrusionOk="0" h="57" w="127">
                      <a:moveTo>
                        <a:pt x="126" y="0"/>
                      </a:moveTo>
                      <a:cubicBezTo>
                        <a:pt x="70" y="0"/>
                        <a:pt x="70" y="56"/>
                        <a:pt x="0" y="56"/>
                      </a:cubicBezTo>
                      <a:cubicBezTo>
                        <a:pt x="70" y="56"/>
                        <a:pt x="70" y="56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7" name="Google Shape;5437;p58"/>
                <p:cNvSpPr/>
                <p:nvPr/>
              </p:nvSpPr>
              <p:spPr>
                <a:xfrm>
                  <a:off x="2634268" y="3082828"/>
                  <a:ext cx="807839" cy="262787"/>
                </a:xfrm>
                <a:custGeom>
                  <a:rect b="b" l="l" r="r" t="t"/>
                  <a:pathLst>
                    <a:path extrusionOk="0" h="5936" w="18248">
                      <a:moveTo>
                        <a:pt x="15161" y="1"/>
                      </a:moveTo>
                      <a:cubicBezTo>
                        <a:pt x="7939" y="1"/>
                        <a:pt x="98" y="5648"/>
                        <a:pt x="1" y="5697"/>
                      </a:cubicBezTo>
                      <a:lnTo>
                        <a:pt x="169" y="5935"/>
                      </a:lnTo>
                      <a:cubicBezTo>
                        <a:pt x="279" y="5886"/>
                        <a:pt x="8046" y="308"/>
                        <a:pt x="15178" y="308"/>
                      </a:cubicBezTo>
                      <a:cubicBezTo>
                        <a:pt x="16204" y="308"/>
                        <a:pt x="17217" y="424"/>
                        <a:pt x="18192" y="688"/>
                      </a:cubicBezTo>
                      <a:lnTo>
                        <a:pt x="18248" y="394"/>
                      </a:lnTo>
                      <a:cubicBezTo>
                        <a:pt x="17249" y="120"/>
                        <a:pt x="16212" y="1"/>
                        <a:pt x="15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8" name="Google Shape;5438;p58"/>
                <p:cNvSpPr/>
                <p:nvPr/>
              </p:nvSpPr>
              <p:spPr>
                <a:xfrm>
                  <a:off x="2866591" y="3190662"/>
                  <a:ext cx="41528" cy="145974"/>
                </a:xfrm>
                <a:custGeom>
                  <a:rect b="b" l="l" r="r" t="t"/>
                  <a:pathLst>
                    <a:path extrusionOk="0" h="3794" w="938">
                      <a:moveTo>
                        <a:pt x="518" y="1"/>
                      </a:moveTo>
                      <a:cubicBezTo>
                        <a:pt x="518" y="57"/>
                        <a:pt x="700" y="1988"/>
                        <a:pt x="0" y="3737"/>
                      </a:cubicBezTo>
                      <a:lnTo>
                        <a:pt x="238" y="3793"/>
                      </a:lnTo>
                      <a:cubicBezTo>
                        <a:pt x="938" y="2044"/>
                        <a:pt x="756" y="57"/>
                        <a:pt x="7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9" name="Google Shape;5439;p58"/>
                <p:cNvSpPr/>
                <p:nvPr/>
              </p:nvSpPr>
              <p:spPr>
                <a:xfrm rot="-253548">
                  <a:off x="3204098" y="3092877"/>
                  <a:ext cx="70174" cy="205987"/>
                </a:xfrm>
                <a:custGeom>
                  <a:rect b="b" l="l" r="r" t="t"/>
                  <a:pathLst>
                    <a:path extrusionOk="0" h="5599" w="1694">
                      <a:moveTo>
                        <a:pt x="994" y="1"/>
                      </a:moveTo>
                      <a:cubicBezTo>
                        <a:pt x="994" y="57"/>
                        <a:pt x="1470" y="3261"/>
                        <a:pt x="1" y="5472"/>
                      </a:cubicBezTo>
                      <a:lnTo>
                        <a:pt x="182" y="5598"/>
                      </a:lnTo>
                      <a:cubicBezTo>
                        <a:pt x="1694" y="3317"/>
                        <a:pt x="1232" y="113"/>
                        <a:pt x="12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0" name="Google Shape;5440;p58"/>
                <p:cNvSpPr/>
                <p:nvPr/>
              </p:nvSpPr>
              <p:spPr>
                <a:xfrm>
                  <a:off x="2882945" y="3105803"/>
                  <a:ext cx="89649" cy="62029"/>
                </a:xfrm>
                <a:custGeom>
                  <a:rect b="b" l="l" r="r" t="t"/>
                  <a:pathLst>
                    <a:path extrusionOk="0" h="1751" w="3094">
                      <a:moveTo>
                        <a:pt x="56" y="1"/>
                      </a:moveTo>
                      <a:lnTo>
                        <a:pt x="1" y="225"/>
                      </a:lnTo>
                      <a:cubicBezTo>
                        <a:pt x="1638" y="701"/>
                        <a:pt x="2911" y="1750"/>
                        <a:pt x="2911" y="1750"/>
                      </a:cubicBezTo>
                      <a:lnTo>
                        <a:pt x="3093" y="1568"/>
                      </a:lnTo>
                      <a:cubicBezTo>
                        <a:pt x="3037" y="1568"/>
                        <a:pt x="1750" y="463"/>
                        <a:pt x="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1" name="Google Shape;5441;p58"/>
                <p:cNvSpPr/>
                <p:nvPr/>
              </p:nvSpPr>
              <p:spPr>
                <a:xfrm>
                  <a:off x="3075665" y="3029762"/>
                  <a:ext cx="87680" cy="78566"/>
                </a:xfrm>
                <a:custGeom>
                  <a:rect b="b" l="l" r="r" t="t"/>
                  <a:pathLst>
                    <a:path extrusionOk="0" h="2100" w="2393">
                      <a:moveTo>
                        <a:pt x="126" y="1"/>
                      </a:moveTo>
                      <a:lnTo>
                        <a:pt x="0" y="169"/>
                      </a:lnTo>
                      <a:cubicBezTo>
                        <a:pt x="1343" y="1050"/>
                        <a:pt x="2155" y="2044"/>
                        <a:pt x="2225" y="2100"/>
                      </a:cubicBezTo>
                      <a:lnTo>
                        <a:pt x="2393" y="1918"/>
                      </a:lnTo>
                      <a:cubicBezTo>
                        <a:pt x="2337" y="1918"/>
                        <a:pt x="1455" y="868"/>
                        <a:pt x="1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2" name="Google Shape;5442;p58"/>
                <p:cNvSpPr/>
                <p:nvPr/>
              </p:nvSpPr>
              <p:spPr>
                <a:xfrm>
                  <a:off x="3437149" y="3102706"/>
                  <a:ext cx="4958" cy="3143"/>
                </a:xfrm>
                <a:custGeom>
                  <a:rect b="b" l="l" r="r" t="t"/>
                  <a:pathLst>
                    <a:path extrusionOk="0" h="71" w="112">
                      <a:moveTo>
                        <a:pt x="56" y="71"/>
                      </a:move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56" y="71"/>
                      </a:lnTo>
                      <a:close/>
                      <a:moveTo>
                        <a:pt x="56" y="71"/>
                      </a:moveTo>
                      <a:lnTo>
                        <a:pt x="56" y="71"/>
                      </a:lnTo>
                      <a:lnTo>
                        <a:pt x="56" y="71"/>
                      </a:lnTo>
                      <a:close/>
                      <a:moveTo>
                        <a:pt x="0" y="71"/>
                      </a:moveTo>
                      <a:lnTo>
                        <a:pt x="56" y="71"/>
                      </a:lnTo>
                      <a:lnTo>
                        <a:pt x="0" y="7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3" name="Google Shape;5443;p58"/>
                <p:cNvSpPr/>
                <p:nvPr/>
              </p:nvSpPr>
              <p:spPr>
                <a:xfrm>
                  <a:off x="2636747" y="3082297"/>
                  <a:ext cx="805360" cy="258360"/>
                </a:xfrm>
                <a:custGeom>
                  <a:rect b="b" l="l" r="r" t="t"/>
                  <a:pathLst>
                    <a:path extrusionOk="0" h="5836" w="18192">
                      <a:moveTo>
                        <a:pt x="15155" y="0"/>
                      </a:moveTo>
                      <a:cubicBezTo>
                        <a:pt x="14876" y="0"/>
                        <a:pt x="14582" y="0"/>
                        <a:pt x="14344" y="56"/>
                      </a:cubicBezTo>
                      <a:cubicBezTo>
                        <a:pt x="14288" y="112"/>
                        <a:pt x="14232" y="238"/>
                        <a:pt x="14106" y="350"/>
                      </a:cubicBezTo>
                      <a:cubicBezTo>
                        <a:pt x="14456" y="350"/>
                        <a:pt x="14806" y="294"/>
                        <a:pt x="15099" y="294"/>
                      </a:cubicBezTo>
                      <a:cubicBezTo>
                        <a:pt x="16149" y="294"/>
                        <a:pt x="17142" y="406"/>
                        <a:pt x="18080" y="700"/>
                      </a:cubicBezTo>
                      <a:cubicBezTo>
                        <a:pt x="18136" y="588"/>
                        <a:pt x="18192" y="532"/>
                        <a:pt x="18192" y="532"/>
                      </a:cubicBezTo>
                      <a:lnTo>
                        <a:pt x="18080" y="532"/>
                      </a:lnTo>
                      <a:lnTo>
                        <a:pt x="18080" y="462"/>
                      </a:lnTo>
                      <a:cubicBezTo>
                        <a:pt x="17954" y="406"/>
                        <a:pt x="17842" y="350"/>
                        <a:pt x="17730" y="294"/>
                      </a:cubicBezTo>
                      <a:cubicBezTo>
                        <a:pt x="17086" y="112"/>
                        <a:pt x="16387" y="56"/>
                        <a:pt x="15687" y="0"/>
                      </a:cubicBezTo>
                      <a:lnTo>
                        <a:pt x="15687" y="0"/>
                      </a:lnTo>
                      <a:cubicBezTo>
                        <a:pt x="15743" y="56"/>
                        <a:pt x="15743" y="112"/>
                        <a:pt x="15743" y="112"/>
                      </a:cubicBezTo>
                      <a:lnTo>
                        <a:pt x="15575" y="238"/>
                      </a:lnTo>
                      <a:cubicBezTo>
                        <a:pt x="15575" y="238"/>
                        <a:pt x="15505" y="182"/>
                        <a:pt x="15393" y="0"/>
                      </a:cubicBezTo>
                      <a:close/>
                      <a:moveTo>
                        <a:pt x="2631" y="4030"/>
                      </a:moveTo>
                      <a:cubicBezTo>
                        <a:pt x="1582" y="4604"/>
                        <a:pt x="812" y="5136"/>
                        <a:pt x="350" y="5429"/>
                      </a:cubicBezTo>
                      <a:cubicBezTo>
                        <a:pt x="239" y="5541"/>
                        <a:pt x="113" y="5709"/>
                        <a:pt x="1" y="5835"/>
                      </a:cubicBezTo>
                      <a:cubicBezTo>
                        <a:pt x="1" y="5835"/>
                        <a:pt x="113" y="5779"/>
                        <a:pt x="406" y="5779"/>
                      </a:cubicBezTo>
                      <a:cubicBezTo>
                        <a:pt x="882" y="5429"/>
                        <a:pt x="1862" y="4786"/>
                        <a:pt x="3093" y="4086"/>
                      </a:cubicBezTo>
                      <a:cubicBezTo>
                        <a:pt x="2911" y="4086"/>
                        <a:pt x="2743" y="4086"/>
                        <a:pt x="2631" y="40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4" name="Google Shape;5444;p58"/>
                <p:cNvSpPr/>
                <p:nvPr/>
              </p:nvSpPr>
              <p:spPr>
                <a:xfrm rot="150">
                  <a:off x="3039421" y="3125923"/>
                  <a:ext cx="53574" cy="214739"/>
                </a:xfrm>
                <a:custGeom>
                  <a:rect b="b" l="l" r="r" t="t"/>
                  <a:pathLst>
                    <a:path extrusionOk="0" h="2506" w="938">
                      <a:moveTo>
                        <a:pt x="882" y="0"/>
                      </a:moveTo>
                      <a:cubicBezTo>
                        <a:pt x="812" y="56"/>
                        <a:pt x="756" y="56"/>
                        <a:pt x="644" y="56"/>
                      </a:cubicBezTo>
                      <a:cubicBezTo>
                        <a:pt x="588" y="812"/>
                        <a:pt x="406" y="1680"/>
                        <a:pt x="0" y="2505"/>
                      </a:cubicBezTo>
                      <a:cubicBezTo>
                        <a:pt x="112" y="2505"/>
                        <a:pt x="182" y="2505"/>
                        <a:pt x="294" y="2449"/>
                      </a:cubicBezTo>
                      <a:cubicBezTo>
                        <a:pt x="644" y="1624"/>
                        <a:pt x="812" y="756"/>
                        <a:pt x="9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5" name="Google Shape;5445;p58"/>
                <p:cNvSpPr/>
                <p:nvPr/>
              </p:nvSpPr>
              <p:spPr>
                <a:xfrm>
                  <a:off x="3287207" y="3040772"/>
                  <a:ext cx="46528" cy="52062"/>
                </a:xfrm>
                <a:custGeom>
                  <a:rect b="b" l="l" r="r" t="t"/>
                  <a:pathLst>
                    <a:path extrusionOk="0" h="1176" w="1051">
                      <a:moveTo>
                        <a:pt x="113" y="0"/>
                      </a:moveTo>
                      <a:cubicBezTo>
                        <a:pt x="113" y="70"/>
                        <a:pt x="57" y="182"/>
                        <a:pt x="1" y="238"/>
                      </a:cubicBezTo>
                      <a:cubicBezTo>
                        <a:pt x="350" y="532"/>
                        <a:pt x="588" y="770"/>
                        <a:pt x="700" y="938"/>
                      </a:cubicBezTo>
                      <a:cubicBezTo>
                        <a:pt x="812" y="1120"/>
                        <a:pt x="882" y="1176"/>
                        <a:pt x="882" y="1176"/>
                      </a:cubicBezTo>
                      <a:lnTo>
                        <a:pt x="1050" y="1050"/>
                      </a:lnTo>
                      <a:cubicBezTo>
                        <a:pt x="1050" y="1050"/>
                        <a:pt x="1050" y="994"/>
                        <a:pt x="994" y="938"/>
                      </a:cubicBezTo>
                      <a:cubicBezTo>
                        <a:pt x="882" y="826"/>
                        <a:pt x="588" y="420"/>
                        <a:pt x="1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446" name="Google Shape;5446;p58"/>
                <p:cNvGrpSpPr/>
                <p:nvPr/>
              </p:nvGrpSpPr>
              <p:grpSpPr>
                <a:xfrm>
                  <a:off x="3054922" y="2200915"/>
                  <a:ext cx="989914" cy="1557871"/>
                  <a:chOff x="3054922" y="2200915"/>
                  <a:chExt cx="989914" cy="1557871"/>
                </a:xfrm>
              </p:grpSpPr>
              <p:sp>
                <p:nvSpPr>
                  <p:cNvPr id="5447" name="Google Shape;5447;p58"/>
                  <p:cNvSpPr/>
                  <p:nvPr/>
                </p:nvSpPr>
                <p:spPr>
                  <a:xfrm>
                    <a:off x="3687408" y="2200915"/>
                    <a:ext cx="338108" cy="806452"/>
                  </a:xfrm>
                  <a:custGeom>
                    <a:rect b="b" l="l" r="r" t="t"/>
                    <a:pathLst>
                      <a:path extrusionOk="0" h="18486" w="7753">
                        <a:moveTo>
                          <a:pt x="7515" y="1"/>
                        </a:moveTo>
                        <a:lnTo>
                          <a:pt x="0" y="18374"/>
                        </a:lnTo>
                        <a:lnTo>
                          <a:pt x="294" y="18486"/>
                        </a:lnTo>
                        <a:lnTo>
                          <a:pt x="7753" y="127"/>
                        </a:lnTo>
                        <a:lnTo>
                          <a:pt x="75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48" name="Google Shape;5448;p58"/>
                  <p:cNvSpPr/>
                  <p:nvPr/>
                </p:nvSpPr>
                <p:spPr>
                  <a:xfrm>
                    <a:off x="3914737" y="2439863"/>
                    <a:ext cx="130099" cy="33512"/>
                  </a:xfrm>
                  <a:custGeom>
                    <a:rect b="b" l="l" r="r" t="t"/>
                    <a:pathLst>
                      <a:path extrusionOk="0" h="757" w="3318">
                        <a:moveTo>
                          <a:pt x="3261" y="1"/>
                        </a:moveTo>
                        <a:cubicBezTo>
                          <a:pt x="2267" y="461"/>
                          <a:pt x="1170" y="540"/>
                          <a:pt x="535" y="540"/>
                        </a:cubicBezTo>
                        <a:cubicBezTo>
                          <a:pt x="206" y="540"/>
                          <a:pt x="1" y="519"/>
                          <a:pt x="1" y="519"/>
                        </a:cubicBezTo>
                        <a:lnTo>
                          <a:pt x="1" y="757"/>
                        </a:lnTo>
                        <a:lnTo>
                          <a:pt x="575" y="757"/>
                        </a:lnTo>
                        <a:cubicBezTo>
                          <a:pt x="1218" y="757"/>
                          <a:pt x="2324" y="701"/>
                          <a:pt x="3317" y="225"/>
                        </a:cubicBezTo>
                        <a:lnTo>
                          <a:pt x="326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49" name="Google Shape;5449;p58"/>
                  <p:cNvSpPr/>
                  <p:nvPr/>
                </p:nvSpPr>
                <p:spPr>
                  <a:xfrm>
                    <a:off x="3878111" y="2302904"/>
                    <a:ext cx="72613" cy="84966"/>
                  </a:xfrm>
                  <a:custGeom>
                    <a:rect b="b" l="l" r="r" t="t"/>
                    <a:pathLst>
                      <a:path extrusionOk="0" h="2506" w="2044">
                        <a:moveTo>
                          <a:pt x="182" y="1"/>
                        </a:moveTo>
                        <a:lnTo>
                          <a:pt x="0" y="113"/>
                        </a:lnTo>
                        <a:cubicBezTo>
                          <a:pt x="700" y="1512"/>
                          <a:pt x="1862" y="2450"/>
                          <a:pt x="1932" y="2506"/>
                        </a:cubicBezTo>
                        <a:lnTo>
                          <a:pt x="2043" y="2338"/>
                        </a:lnTo>
                        <a:cubicBezTo>
                          <a:pt x="2043" y="2338"/>
                          <a:pt x="882" y="1344"/>
                          <a:pt x="18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0" name="Google Shape;5450;p58"/>
                  <p:cNvSpPr/>
                  <p:nvPr/>
                </p:nvSpPr>
                <p:spPr>
                  <a:xfrm rot="220">
                    <a:off x="3785146" y="2423119"/>
                    <a:ext cx="95587" cy="135111"/>
                  </a:xfrm>
                  <a:custGeom>
                    <a:rect b="b" l="l" r="r" t="t"/>
                    <a:pathLst>
                      <a:path extrusionOk="0" h="3667" w="2450">
                        <a:moveTo>
                          <a:pt x="0" y="0"/>
                        </a:moveTo>
                        <a:cubicBezTo>
                          <a:pt x="350" y="2099"/>
                          <a:pt x="2225" y="3611"/>
                          <a:pt x="2337" y="3667"/>
                        </a:cubicBezTo>
                        <a:lnTo>
                          <a:pt x="2449" y="3499"/>
                        </a:lnTo>
                        <a:cubicBezTo>
                          <a:pt x="2449" y="3499"/>
                          <a:pt x="532" y="1974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1" name="Google Shape;5451;p58"/>
                  <p:cNvSpPr/>
                  <p:nvPr/>
                </p:nvSpPr>
                <p:spPr>
                  <a:xfrm rot="-209">
                    <a:off x="3708100" y="2585163"/>
                    <a:ext cx="103225" cy="143429"/>
                  </a:xfrm>
                  <a:custGeom>
                    <a:rect b="b" l="l" r="r" t="t"/>
                    <a:pathLst>
                      <a:path extrusionOk="0" h="3723" w="2505">
                        <a:moveTo>
                          <a:pt x="0" y="1"/>
                        </a:moveTo>
                        <a:cubicBezTo>
                          <a:pt x="350" y="2100"/>
                          <a:pt x="2267" y="3667"/>
                          <a:pt x="2393" y="3723"/>
                        </a:cubicBezTo>
                        <a:lnTo>
                          <a:pt x="2505" y="3555"/>
                        </a:lnTo>
                        <a:cubicBezTo>
                          <a:pt x="2505" y="3555"/>
                          <a:pt x="574" y="1974"/>
                          <a:pt x="22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2" name="Google Shape;5452;p58"/>
                  <p:cNvSpPr/>
                  <p:nvPr/>
                </p:nvSpPr>
                <p:spPr>
                  <a:xfrm rot="-225">
                    <a:off x="3668870" y="2795661"/>
                    <a:ext cx="78030" cy="93406"/>
                  </a:xfrm>
                  <a:custGeom>
                    <a:rect b="b" l="l" r="r" t="t"/>
                    <a:pathLst>
                      <a:path extrusionOk="0" h="2450" w="2044">
                        <a:moveTo>
                          <a:pt x="169" y="0"/>
                        </a:moveTo>
                        <a:lnTo>
                          <a:pt x="1" y="112"/>
                        </a:lnTo>
                        <a:cubicBezTo>
                          <a:pt x="644" y="1512"/>
                          <a:pt x="1806" y="2449"/>
                          <a:pt x="1862" y="2449"/>
                        </a:cubicBezTo>
                        <a:lnTo>
                          <a:pt x="2044" y="2267"/>
                        </a:lnTo>
                        <a:cubicBezTo>
                          <a:pt x="1988" y="2267"/>
                          <a:pt x="868" y="1330"/>
                          <a:pt x="16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3" name="Google Shape;5453;p58"/>
                  <p:cNvSpPr/>
                  <p:nvPr/>
                </p:nvSpPr>
                <p:spPr>
                  <a:xfrm rot="229">
                    <a:off x="3835256" y="2599705"/>
                    <a:ext cx="179885" cy="48396"/>
                  </a:xfrm>
                  <a:custGeom>
                    <a:rect b="b" l="l" r="r" t="t"/>
                    <a:pathLst>
                      <a:path extrusionOk="0" h="938" w="2394">
                        <a:moveTo>
                          <a:pt x="2394" y="0"/>
                        </a:moveTo>
                        <a:cubicBezTo>
                          <a:pt x="1638" y="406"/>
                          <a:pt x="827" y="588"/>
                          <a:pt x="127" y="700"/>
                        </a:cubicBezTo>
                        <a:cubicBezTo>
                          <a:pt x="127" y="756"/>
                          <a:pt x="57" y="868"/>
                          <a:pt x="1" y="938"/>
                        </a:cubicBezTo>
                        <a:cubicBezTo>
                          <a:pt x="701" y="868"/>
                          <a:pt x="1526" y="700"/>
                          <a:pt x="2282" y="294"/>
                        </a:cubicBezTo>
                        <a:cubicBezTo>
                          <a:pt x="2282" y="168"/>
                          <a:pt x="2338" y="56"/>
                          <a:pt x="239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4" name="Google Shape;5454;p58"/>
                  <p:cNvSpPr/>
                  <p:nvPr/>
                </p:nvSpPr>
                <p:spPr>
                  <a:xfrm rot="168">
                    <a:off x="3775664" y="2777497"/>
                    <a:ext cx="151495" cy="35605"/>
                  </a:xfrm>
                  <a:custGeom>
                    <a:rect b="b" l="l" r="r" t="t"/>
                    <a:pathLst>
                      <a:path extrusionOk="0" h="826" w="2967">
                        <a:moveTo>
                          <a:pt x="2967" y="0"/>
                        </a:moveTo>
                        <a:cubicBezTo>
                          <a:pt x="1987" y="476"/>
                          <a:pt x="938" y="588"/>
                          <a:pt x="238" y="588"/>
                        </a:cubicBezTo>
                        <a:cubicBezTo>
                          <a:pt x="168" y="700"/>
                          <a:pt x="56" y="770"/>
                          <a:pt x="0" y="826"/>
                        </a:cubicBezTo>
                        <a:lnTo>
                          <a:pt x="112" y="826"/>
                        </a:lnTo>
                        <a:cubicBezTo>
                          <a:pt x="700" y="826"/>
                          <a:pt x="1749" y="770"/>
                          <a:pt x="2743" y="350"/>
                        </a:cubicBezTo>
                        <a:cubicBezTo>
                          <a:pt x="2799" y="238"/>
                          <a:pt x="2911" y="126"/>
                          <a:pt x="296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5" name="Google Shape;5455;p58"/>
                  <p:cNvSpPr/>
                  <p:nvPr/>
                </p:nvSpPr>
                <p:spPr>
                  <a:xfrm>
                    <a:off x="3723310" y="2870421"/>
                    <a:ext cx="23596" cy="18638"/>
                  </a:xfrm>
                  <a:custGeom>
                    <a:rect b="b" l="l" r="r" t="t"/>
                    <a:pathLst>
                      <a:path extrusionOk="0" h="421" w="533">
                        <a:moveTo>
                          <a:pt x="183" y="0"/>
                        </a:moveTo>
                        <a:cubicBezTo>
                          <a:pt x="127" y="0"/>
                          <a:pt x="57" y="70"/>
                          <a:pt x="1" y="126"/>
                        </a:cubicBezTo>
                        <a:cubicBezTo>
                          <a:pt x="127" y="182"/>
                          <a:pt x="183" y="294"/>
                          <a:pt x="239" y="350"/>
                        </a:cubicBezTo>
                        <a:cubicBezTo>
                          <a:pt x="295" y="420"/>
                          <a:pt x="351" y="420"/>
                          <a:pt x="351" y="420"/>
                        </a:cubicBezTo>
                        <a:lnTo>
                          <a:pt x="533" y="238"/>
                        </a:lnTo>
                        <a:cubicBezTo>
                          <a:pt x="533" y="238"/>
                          <a:pt x="477" y="182"/>
                          <a:pt x="351" y="126"/>
                        </a:cubicBezTo>
                        <a:cubicBezTo>
                          <a:pt x="295" y="70"/>
                          <a:pt x="239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6" name="Google Shape;5456;p58"/>
                  <p:cNvSpPr/>
                  <p:nvPr/>
                </p:nvSpPr>
                <p:spPr>
                  <a:xfrm>
                    <a:off x="3689886" y="2935454"/>
                    <a:ext cx="35947" cy="69415"/>
                  </a:xfrm>
                  <a:custGeom>
                    <a:rect b="b" l="l" r="r" t="t"/>
                    <a:pathLst>
                      <a:path extrusionOk="0" h="1568" w="812">
                        <a:moveTo>
                          <a:pt x="588" y="1"/>
                        </a:moveTo>
                        <a:lnTo>
                          <a:pt x="350" y="462"/>
                        </a:lnTo>
                        <a:lnTo>
                          <a:pt x="0" y="1330"/>
                        </a:lnTo>
                        <a:cubicBezTo>
                          <a:pt x="56" y="1400"/>
                          <a:pt x="56" y="1456"/>
                          <a:pt x="56" y="1568"/>
                        </a:cubicBezTo>
                        <a:cubicBezTo>
                          <a:pt x="182" y="1512"/>
                          <a:pt x="238" y="1456"/>
                          <a:pt x="294" y="1456"/>
                        </a:cubicBezTo>
                        <a:lnTo>
                          <a:pt x="756" y="280"/>
                        </a:lnTo>
                        <a:lnTo>
                          <a:pt x="812" y="113"/>
                        </a:lnTo>
                        <a:lnTo>
                          <a:pt x="588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5457" name="Google Shape;5457;p58"/>
                  <p:cNvGrpSpPr/>
                  <p:nvPr/>
                </p:nvGrpSpPr>
                <p:grpSpPr>
                  <a:xfrm>
                    <a:off x="3054922" y="2429359"/>
                    <a:ext cx="722973" cy="1329428"/>
                    <a:chOff x="3054922" y="2429359"/>
                    <a:chExt cx="722973" cy="1329428"/>
                  </a:xfrm>
                </p:grpSpPr>
                <p:sp>
                  <p:nvSpPr>
                    <p:cNvPr id="5458" name="Google Shape;5458;p58"/>
                    <p:cNvSpPr/>
                    <p:nvPr/>
                  </p:nvSpPr>
                  <p:spPr>
                    <a:xfrm>
                      <a:off x="3054922" y="2429359"/>
                      <a:ext cx="722973" cy="1329428"/>
                    </a:xfrm>
                    <a:custGeom>
                      <a:rect b="b" l="l" r="r" t="t"/>
                      <a:pathLst>
                        <a:path extrusionOk="0" h="30030" w="16331">
                          <a:moveTo>
                            <a:pt x="462" y="0"/>
                          </a:moveTo>
                          <a:lnTo>
                            <a:pt x="0" y="588"/>
                          </a:lnTo>
                          <a:cubicBezTo>
                            <a:pt x="56" y="644"/>
                            <a:pt x="4380" y="3666"/>
                            <a:pt x="8158" y="8802"/>
                          </a:cubicBezTo>
                          <a:cubicBezTo>
                            <a:pt x="11727" y="13532"/>
                            <a:pt x="15575" y="21046"/>
                            <a:pt x="13882" y="29904"/>
                          </a:cubicBezTo>
                          <a:lnTo>
                            <a:pt x="14637" y="30030"/>
                          </a:lnTo>
                          <a:cubicBezTo>
                            <a:pt x="16330" y="20934"/>
                            <a:pt x="12356" y="13238"/>
                            <a:pt x="8746" y="8396"/>
                          </a:cubicBezTo>
                          <a:cubicBezTo>
                            <a:pt x="4842" y="3149"/>
                            <a:pt x="462" y="0"/>
                            <a:pt x="462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459" name="Google Shape;5459;p58"/>
                    <p:cNvSpPr/>
                    <p:nvPr/>
                  </p:nvSpPr>
                  <p:spPr>
                    <a:xfrm>
                      <a:off x="3612458" y="2935454"/>
                      <a:ext cx="113375" cy="162338"/>
                    </a:xfrm>
                    <a:custGeom>
                      <a:rect b="b" l="l" r="r" t="t"/>
                      <a:pathLst>
                        <a:path extrusionOk="0" h="3667" w="2561">
                          <a:moveTo>
                            <a:pt x="2337" y="1"/>
                          </a:moveTo>
                          <a:lnTo>
                            <a:pt x="1399" y="2212"/>
                          </a:lnTo>
                          <a:cubicBezTo>
                            <a:pt x="1162" y="2729"/>
                            <a:pt x="700" y="3149"/>
                            <a:pt x="112" y="3317"/>
                          </a:cubicBezTo>
                          <a:lnTo>
                            <a:pt x="0" y="3373"/>
                          </a:lnTo>
                          <a:lnTo>
                            <a:pt x="112" y="3667"/>
                          </a:lnTo>
                          <a:lnTo>
                            <a:pt x="238" y="3611"/>
                          </a:lnTo>
                          <a:cubicBezTo>
                            <a:pt x="882" y="3429"/>
                            <a:pt x="1399" y="2967"/>
                            <a:pt x="1693" y="2324"/>
                          </a:cubicBezTo>
                          <a:lnTo>
                            <a:pt x="2561" y="113"/>
                          </a:lnTo>
                          <a:lnTo>
                            <a:pt x="2337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460" name="Google Shape;5460;p58"/>
                    <p:cNvSpPr/>
                    <p:nvPr/>
                  </p:nvSpPr>
                  <p:spPr>
                    <a:xfrm>
                      <a:off x="3400582" y="3090310"/>
                      <a:ext cx="268896" cy="182791"/>
                    </a:xfrm>
                    <a:custGeom>
                      <a:rect b="b" l="l" r="r" t="t"/>
                      <a:pathLst>
                        <a:path extrusionOk="0" h="4129" w="6074">
                          <a:moveTo>
                            <a:pt x="70" y="1"/>
                          </a:moveTo>
                          <a:lnTo>
                            <a:pt x="0" y="281"/>
                          </a:lnTo>
                          <a:lnTo>
                            <a:pt x="644" y="463"/>
                          </a:lnTo>
                          <a:cubicBezTo>
                            <a:pt x="1400" y="631"/>
                            <a:pt x="2043" y="1106"/>
                            <a:pt x="2449" y="1750"/>
                          </a:cubicBezTo>
                          <a:lnTo>
                            <a:pt x="3219" y="2856"/>
                          </a:lnTo>
                          <a:cubicBezTo>
                            <a:pt x="3737" y="3667"/>
                            <a:pt x="4618" y="4129"/>
                            <a:pt x="5542" y="4129"/>
                          </a:cubicBezTo>
                          <a:cubicBezTo>
                            <a:pt x="5724" y="4129"/>
                            <a:pt x="5892" y="4129"/>
                            <a:pt x="6074" y="4073"/>
                          </a:cubicBezTo>
                          <a:lnTo>
                            <a:pt x="6018" y="3779"/>
                          </a:lnTo>
                          <a:cubicBezTo>
                            <a:pt x="5861" y="3808"/>
                            <a:pt x="5705" y="3822"/>
                            <a:pt x="5551" y="3822"/>
                          </a:cubicBezTo>
                          <a:cubicBezTo>
                            <a:pt x="4722" y="3822"/>
                            <a:pt x="3938" y="3417"/>
                            <a:pt x="3443" y="2674"/>
                          </a:cubicBezTo>
                          <a:lnTo>
                            <a:pt x="2743" y="1568"/>
                          </a:lnTo>
                          <a:cubicBezTo>
                            <a:pt x="2281" y="869"/>
                            <a:pt x="1526" y="351"/>
                            <a:pt x="700" y="169"/>
                          </a:cubicBezTo>
                          <a:lnTo>
                            <a:pt x="70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461" name="Google Shape;5461;p58"/>
                    <p:cNvSpPr/>
                    <p:nvPr/>
                  </p:nvSpPr>
                  <p:spPr>
                    <a:xfrm>
                      <a:off x="3380129" y="2517323"/>
                      <a:ext cx="126435" cy="337647"/>
                    </a:xfrm>
                    <a:custGeom>
                      <a:rect b="b" l="l" r="r" t="t"/>
                      <a:pathLst>
                        <a:path extrusionOk="0" h="7627" w="2856">
                          <a:moveTo>
                            <a:pt x="294" y="0"/>
                          </a:moveTo>
                          <a:lnTo>
                            <a:pt x="1" y="112"/>
                          </a:lnTo>
                          <a:lnTo>
                            <a:pt x="2044" y="4478"/>
                          </a:lnTo>
                          <a:cubicBezTo>
                            <a:pt x="2505" y="5416"/>
                            <a:pt x="2449" y="6465"/>
                            <a:pt x="1988" y="7403"/>
                          </a:cubicBezTo>
                          <a:lnTo>
                            <a:pt x="1932" y="7515"/>
                          </a:lnTo>
                          <a:lnTo>
                            <a:pt x="2282" y="7626"/>
                          </a:lnTo>
                          <a:lnTo>
                            <a:pt x="2282" y="7571"/>
                          </a:lnTo>
                          <a:cubicBezTo>
                            <a:pt x="2799" y="6521"/>
                            <a:pt x="2855" y="5360"/>
                            <a:pt x="2338" y="4310"/>
                          </a:cubicBezTo>
                          <a:lnTo>
                            <a:pt x="294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462" name="Google Shape;5462;p58"/>
                    <p:cNvSpPr/>
                    <p:nvPr/>
                  </p:nvSpPr>
                  <p:spPr>
                    <a:xfrm>
                      <a:off x="3098882" y="2643670"/>
                      <a:ext cx="198905" cy="51486"/>
                    </a:xfrm>
                    <a:custGeom>
                      <a:rect b="b" l="l" r="r" t="t"/>
                      <a:pathLst>
                        <a:path extrusionOk="0" h="1163" w="4493">
                          <a:moveTo>
                            <a:pt x="4199" y="1"/>
                          </a:moveTo>
                          <a:cubicBezTo>
                            <a:pt x="3826" y="528"/>
                            <a:pt x="3204" y="819"/>
                            <a:pt x="2563" y="819"/>
                          </a:cubicBezTo>
                          <a:cubicBezTo>
                            <a:pt x="2506" y="819"/>
                            <a:pt x="2450" y="817"/>
                            <a:pt x="2394" y="812"/>
                          </a:cubicBezTo>
                          <a:lnTo>
                            <a:pt x="57" y="574"/>
                          </a:lnTo>
                          <a:lnTo>
                            <a:pt x="1" y="924"/>
                          </a:lnTo>
                          <a:lnTo>
                            <a:pt x="2394" y="1162"/>
                          </a:lnTo>
                          <a:lnTo>
                            <a:pt x="2561" y="1162"/>
                          </a:lnTo>
                          <a:cubicBezTo>
                            <a:pt x="3317" y="1162"/>
                            <a:pt x="4017" y="812"/>
                            <a:pt x="4493" y="169"/>
                          </a:cubicBezTo>
                          <a:lnTo>
                            <a:pt x="4199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463" name="Google Shape;5463;p58"/>
                    <p:cNvSpPr/>
                    <p:nvPr/>
                  </p:nvSpPr>
                  <p:spPr>
                    <a:xfrm>
                      <a:off x="3282248" y="2885915"/>
                      <a:ext cx="208822" cy="52062"/>
                    </a:xfrm>
                    <a:custGeom>
                      <a:rect b="b" l="l" r="r" t="t"/>
                      <a:pathLst>
                        <a:path extrusionOk="0" h="1176" w="4717">
                          <a:moveTo>
                            <a:pt x="4493" y="0"/>
                          </a:moveTo>
                          <a:lnTo>
                            <a:pt x="4311" y="182"/>
                          </a:lnTo>
                          <a:cubicBezTo>
                            <a:pt x="3729" y="599"/>
                            <a:pt x="3056" y="834"/>
                            <a:pt x="2374" y="834"/>
                          </a:cubicBezTo>
                          <a:cubicBezTo>
                            <a:pt x="2301" y="834"/>
                            <a:pt x="2228" y="831"/>
                            <a:pt x="2156" y="826"/>
                          </a:cubicBezTo>
                          <a:lnTo>
                            <a:pt x="57" y="700"/>
                          </a:lnTo>
                          <a:lnTo>
                            <a:pt x="1" y="994"/>
                          </a:lnTo>
                          <a:lnTo>
                            <a:pt x="2156" y="1176"/>
                          </a:lnTo>
                          <a:lnTo>
                            <a:pt x="2324" y="1176"/>
                          </a:lnTo>
                          <a:cubicBezTo>
                            <a:pt x="3149" y="1176"/>
                            <a:pt x="3905" y="882"/>
                            <a:pt x="4493" y="420"/>
                          </a:cubicBezTo>
                          <a:lnTo>
                            <a:pt x="4716" y="294"/>
                          </a:lnTo>
                          <a:lnTo>
                            <a:pt x="4493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464" name="Google Shape;5464;p58"/>
                    <p:cNvSpPr/>
                    <p:nvPr/>
                  </p:nvSpPr>
                  <p:spPr>
                    <a:xfrm>
                      <a:off x="3462516" y="3436014"/>
                      <a:ext cx="240430" cy="66936"/>
                    </a:xfrm>
                    <a:custGeom>
                      <a:rect b="b" l="l" r="r" t="t"/>
                      <a:pathLst>
                        <a:path extrusionOk="0" h="1512" w="5431">
                          <a:moveTo>
                            <a:pt x="5024" y="0"/>
                          </a:moveTo>
                          <a:cubicBezTo>
                            <a:pt x="4459" y="664"/>
                            <a:pt x="3668" y="1014"/>
                            <a:pt x="2858" y="1014"/>
                          </a:cubicBezTo>
                          <a:cubicBezTo>
                            <a:pt x="2745" y="1014"/>
                            <a:pt x="2632" y="1007"/>
                            <a:pt x="2520" y="994"/>
                          </a:cubicBezTo>
                          <a:lnTo>
                            <a:pt x="71" y="700"/>
                          </a:lnTo>
                          <a:lnTo>
                            <a:pt x="1" y="1162"/>
                          </a:lnTo>
                          <a:lnTo>
                            <a:pt x="2450" y="1456"/>
                          </a:lnTo>
                          <a:cubicBezTo>
                            <a:pt x="2576" y="1512"/>
                            <a:pt x="2687" y="1512"/>
                            <a:pt x="2799" y="1512"/>
                          </a:cubicBezTo>
                          <a:cubicBezTo>
                            <a:pt x="3793" y="1512"/>
                            <a:pt x="4730" y="1050"/>
                            <a:pt x="5430" y="350"/>
                          </a:cubicBezTo>
                          <a:lnTo>
                            <a:pt x="5024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5465" name="Google Shape;5465;p58"/>
                <p:cNvSpPr/>
                <p:nvPr/>
              </p:nvSpPr>
              <p:spPr>
                <a:xfrm>
                  <a:off x="2874035" y="3265663"/>
                  <a:ext cx="26031" cy="69415"/>
                </a:xfrm>
                <a:custGeom>
                  <a:rect b="b" l="l" r="r" t="t"/>
                  <a:pathLst>
                    <a:path extrusionOk="0" h="1568" w="588">
                      <a:moveTo>
                        <a:pt x="350" y="0"/>
                      </a:moveTo>
                      <a:cubicBezTo>
                        <a:pt x="294" y="462"/>
                        <a:pt x="182" y="994"/>
                        <a:pt x="0" y="1511"/>
                      </a:cubicBezTo>
                      <a:cubicBezTo>
                        <a:pt x="70" y="1567"/>
                        <a:pt x="182" y="1567"/>
                        <a:pt x="238" y="1567"/>
                      </a:cubicBezTo>
                      <a:cubicBezTo>
                        <a:pt x="420" y="994"/>
                        <a:pt x="532" y="462"/>
                        <a:pt x="5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pic>
        <p:nvPicPr>
          <p:cNvPr id="5466" name="Google Shape;546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651" y="2557537"/>
            <a:ext cx="3499419" cy="24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7" name="Google Shape;546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8925" y="1700925"/>
            <a:ext cx="3499425" cy="24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8" name="Google Shape;5468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125" y="74225"/>
            <a:ext cx="3470467" cy="241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2" name="Shape 5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3" name="Google Shape;5473;p59"/>
          <p:cNvPicPr preferRelativeResize="0"/>
          <p:nvPr/>
        </p:nvPicPr>
        <p:blipFill rotWithShape="1">
          <a:blip r:embed="rId3">
            <a:alphaModFix amt="39000"/>
          </a:blip>
          <a:srcRect b="0" l="61409" r="1498" t="0"/>
          <a:stretch/>
        </p:blipFill>
        <p:spPr>
          <a:xfrm flipH="1">
            <a:off x="-50250" y="0"/>
            <a:ext cx="33918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4" name="Google Shape;5474;p59"/>
          <p:cNvSpPr txBox="1"/>
          <p:nvPr>
            <p:ph type="title"/>
          </p:nvPr>
        </p:nvSpPr>
        <p:spPr>
          <a:xfrm>
            <a:off x="3936100" y="2431263"/>
            <a:ext cx="4067100" cy="15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Plan</a:t>
            </a:r>
            <a:endParaRPr/>
          </a:p>
        </p:txBody>
      </p:sp>
      <p:sp>
        <p:nvSpPr>
          <p:cNvPr id="5475" name="Google Shape;5475;p59"/>
          <p:cNvSpPr txBox="1"/>
          <p:nvPr>
            <p:ph idx="2" type="title"/>
          </p:nvPr>
        </p:nvSpPr>
        <p:spPr>
          <a:xfrm>
            <a:off x="4058775" y="1200988"/>
            <a:ext cx="1300200" cy="10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grpSp>
        <p:nvGrpSpPr>
          <p:cNvPr id="5476" name="Google Shape;5476;p59"/>
          <p:cNvGrpSpPr/>
          <p:nvPr/>
        </p:nvGrpSpPr>
        <p:grpSpPr>
          <a:xfrm rot="-4028708">
            <a:off x="693195" y="794403"/>
            <a:ext cx="876293" cy="897358"/>
            <a:chOff x="5369918" y="1309401"/>
            <a:chExt cx="868462" cy="889305"/>
          </a:xfrm>
        </p:grpSpPr>
        <p:grpSp>
          <p:nvGrpSpPr>
            <p:cNvPr id="5477" name="Google Shape;5477;p59"/>
            <p:cNvGrpSpPr/>
            <p:nvPr/>
          </p:nvGrpSpPr>
          <p:grpSpPr>
            <a:xfrm>
              <a:off x="5369918" y="1309401"/>
              <a:ext cx="868462" cy="889305"/>
              <a:chOff x="3222351" y="209351"/>
              <a:chExt cx="486970" cy="498657"/>
            </a:xfrm>
          </p:grpSpPr>
          <p:sp>
            <p:nvSpPr>
              <p:cNvPr id="5478" name="Google Shape;5478;p59"/>
              <p:cNvSpPr/>
              <p:nvPr/>
            </p:nvSpPr>
            <p:spPr>
              <a:xfrm>
                <a:off x="3243246" y="284079"/>
                <a:ext cx="209397" cy="172742"/>
              </a:xfrm>
              <a:custGeom>
                <a:rect b="b" l="l" r="r" t="t"/>
                <a:pathLst>
                  <a:path extrusionOk="0" h="3902" w="4730">
                    <a:moveTo>
                      <a:pt x="238" y="0"/>
                    </a:moveTo>
                    <a:cubicBezTo>
                      <a:pt x="126" y="0"/>
                      <a:pt x="0" y="126"/>
                      <a:pt x="56" y="238"/>
                    </a:cubicBezTo>
                    <a:cubicBezTo>
                      <a:pt x="914" y="1941"/>
                      <a:pt x="2791" y="3901"/>
                      <a:pt x="4218" y="3901"/>
                    </a:cubicBezTo>
                    <a:cubicBezTo>
                      <a:pt x="4351" y="3901"/>
                      <a:pt x="4480" y="3884"/>
                      <a:pt x="4604" y="3848"/>
                    </a:cubicBezTo>
                    <a:cubicBezTo>
                      <a:pt x="4730" y="2281"/>
                      <a:pt x="2281" y="588"/>
                      <a:pt x="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9" name="Google Shape;5479;p59"/>
              <p:cNvSpPr/>
              <p:nvPr/>
            </p:nvSpPr>
            <p:spPr>
              <a:xfrm>
                <a:off x="3222351" y="449604"/>
                <a:ext cx="223652" cy="147818"/>
              </a:xfrm>
              <a:custGeom>
                <a:rect b="b" l="l" r="r" t="t"/>
                <a:pathLst>
                  <a:path extrusionOk="0" h="3339" w="5052">
                    <a:moveTo>
                      <a:pt x="4463" y="1"/>
                    </a:moveTo>
                    <a:cubicBezTo>
                      <a:pt x="3043" y="1"/>
                      <a:pt x="1061" y="1567"/>
                      <a:pt x="98" y="3090"/>
                    </a:cubicBezTo>
                    <a:cubicBezTo>
                      <a:pt x="1" y="3188"/>
                      <a:pt x="73" y="3338"/>
                      <a:pt x="177" y="3338"/>
                    </a:cubicBezTo>
                    <a:cubicBezTo>
                      <a:pt x="192" y="3338"/>
                      <a:pt x="208" y="3335"/>
                      <a:pt x="224" y="3328"/>
                    </a:cubicBezTo>
                    <a:cubicBezTo>
                      <a:pt x="2323" y="3034"/>
                      <a:pt x="4996" y="1635"/>
                      <a:pt x="5052" y="109"/>
                    </a:cubicBezTo>
                    <a:cubicBezTo>
                      <a:pt x="4871" y="35"/>
                      <a:pt x="4673" y="1"/>
                      <a:pt x="4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0" name="Google Shape;5480;p59"/>
              <p:cNvSpPr/>
              <p:nvPr/>
            </p:nvSpPr>
            <p:spPr>
              <a:xfrm>
                <a:off x="3402618" y="454430"/>
                <a:ext cx="131349" cy="253579"/>
              </a:xfrm>
              <a:custGeom>
                <a:rect b="b" l="l" r="r" t="t"/>
                <a:pathLst>
                  <a:path extrusionOk="0" h="5728" w="2967">
                    <a:moveTo>
                      <a:pt x="980" y="0"/>
                    </a:moveTo>
                    <a:cubicBezTo>
                      <a:pt x="0" y="1176"/>
                      <a:pt x="980" y="4030"/>
                      <a:pt x="2323" y="5668"/>
                    </a:cubicBezTo>
                    <a:cubicBezTo>
                      <a:pt x="2344" y="5710"/>
                      <a:pt x="2383" y="5728"/>
                      <a:pt x="2423" y="5728"/>
                    </a:cubicBezTo>
                    <a:cubicBezTo>
                      <a:pt x="2490" y="5728"/>
                      <a:pt x="2561" y="5677"/>
                      <a:pt x="2561" y="5598"/>
                    </a:cubicBezTo>
                    <a:cubicBezTo>
                      <a:pt x="2967" y="3569"/>
                      <a:pt x="2449" y="532"/>
                      <a:pt x="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1" name="Google Shape;5481;p59"/>
              <p:cNvSpPr/>
              <p:nvPr/>
            </p:nvSpPr>
            <p:spPr>
              <a:xfrm>
                <a:off x="3411118" y="209351"/>
                <a:ext cx="141885" cy="245123"/>
              </a:xfrm>
              <a:custGeom>
                <a:rect b="b" l="l" r="r" t="t"/>
                <a:pathLst>
                  <a:path extrusionOk="0" h="5537" w="3205">
                    <a:moveTo>
                      <a:pt x="2995" y="1"/>
                    </a:moveTo>
                    <a:cubicBezTo>
                      <a:pt x="2949" y="1"/>
                      <a:pt x="2899" y="21"/>
                      <a:pt x="2855" y="65"/>
                    </a:cubicBezTo>
                    <a:cubicBezTo>
                      <a:pt x="1344" y="1520"/>
                      <a:pt x="0" y="4207"/>
                      <a:pt x="882" y="5536"/>
                    </a:cubicBezTo>
                    <a:cubicBezTo>
                      <a:pt x="2337" y="5131"/>
                      <a:pt x="3205" y="2220"/>
                      <a:pt x="3149" y="177"/>
                    </a:cubicBezTo>
                    <a:cubicBezTo>
                      <a:pt x="3149" y="68"/>
                      <a:pt x="3078" y="1"/>
                      <a:pt x="2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2" name="Google Shape;5482;p59"/>
              <p:cNvSpPr/>
              <p:nvPr/>
            </p:nvSpPr>
            <p:spPr>
              <a:xfrm>
                <a:off x="3449058" y="421891"/>
                <a:ext cx="260263" cy="77384"/>
              </a:xfrm>
              <a:custGeom>
                <a:rect b="b" l="l" r="r" t="t"/>
                <a:pathLst>
                  <a:path extrusionOk="0" h="1748" w="5879">
                    <a:moveTo>
                      <a:pt x="2087" y="1"/>
                    </a:moveTo>
                    <a:cubicBezTo>
                      <a:pt x="1179" y="1"/>
                      <a:pt x="396" y="214"/>
                      <a:pt x="1" y="735"/>
                    </a:cubicBezTo>
                    <a:cubicBezTo>
                      <a:pt x="449" y="1446"/>
                      <a:pt x="1576" y="1748"/>
                      <a:pt x="2818" y="1748"/>
                    </a:cubicBezTo>
                    <a:cubicBezTo>
                      <a:pt x="3825" y="1748"/>
                      <a:pt x="4908" y="1549"/>
                      <a:pt x="5766" y="1211"/>
                    </a:cubicBezTo>
                    <a:cubicBezTo>
                      <a:pt x="5878" y="1211"/>
                      <a:pt x="5878" y="1029"/>
                      <a:pt x="5766" y="917"/>
                    </a:cubicBezTo>
                    <a:cubicBezTo>
                      <a:pt x="4734" y="381"/>
                      <a:pt x="3299" y="1"/>
                      <a:pt x="20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83" name="Google Shape;5483;p59"/>
            <p:cNvGrpSpPr/>
            <p:nvPr/>
          </p:nvGrpSpPr>
          <p:grpSpPr>
            <a:xfrm>
              <a:off x="5425894" y="1359772"/>
              <a:ext cx="759115" cy="787774"/>
              <a:chOff x="3253738" y="237595"/>
              <a:chExt cx="425656" cy="441726"/>
            </a:xfrm>
          </p:grpSpPr>
          <p:sp>
            <p:nvSpPr>
              <p:cNvPr id="5484" name="Google Shape;5484;p59"/>
              <p:cNvSpPr/>
              <p:nvPr/>
            </p:nvSpPr>
            <p:spPr>
              <a:xfrm>
                <a:off x="3269233" y="307586"/>
                <a:ext cx="162382" cy="131393"/>
              </a:xfrm>
              <a:custGeom>
                <a:rect b="b" l="l" r="r" t="t"/>
                <a:pathLst>
                  <a:path extrusionOk="0" h="2968" w="3668">
                    <a:moveTo>
                      <a:pt x="295" y="169"/>
                    </a:moveTo>
                    <a:cubicBezTo>
                      <a:pt x="1694" y="757"/>
                      <a:pt x="3261" y="1862"/>
                      <a:pt x="3555" y="2912"/>
                    </a:cubicBezTo>
                    <a:cubicBezTo>
                      <a:pt x="3037" y="2856"/>
                      <a:pt x="2450" y="2506"/>
                      <a:pt x="1862" y="1988"/>
                    </a:cubicBezTo>
                    <a:cubicBezTo>
                      <a:pt x="1218" y="1512"/>
                      <a:pt x="700" y="869"/>
                      <a:pt x="295" y="169"/>
                    </a:cubicBezTo>
                    <a:close/>
                    <a:moveTo>
                      <a:pt x="1" y="1"/>
                    </a:moveTo>
                    <a:lnTo>
                      <a:pt x="113" y="113"/>
                    </a:lnTo>
                    <a:cubicBezTo>
                      <a:pt x="519" y="813"/>
                      <a:pt x="1162" y="1568"/>
                      <a:pt x="1750" y="2100"/>
                    </a:cubicBezTo>
                    <a:cubicBezTo>
                      <a:pt x="2450" y="2618"/>
                      <a:pt x="3093" y="2968"/>
                      <a:pt x="3611" y="2968"/>
                    </a:cubicBezTo>
                    <a:lnTo>
                      <a:pt x="3667" y="2968"/>
                    </a:lnTo>
                    <a:lnTo>
                      <a:pt x="3667" y="2912"/>
                    </a:lnTo>
                    <a:cubicBezTo>
                      <a:pt x="3387" y="1806"/>
                      <a:pt x="1638" y="589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5" name="Google Shape;5485;p59"/>
              <p:cNvSpPr/>
              <p:nvPr/>
            </p:nvSpPr>
            <p:spPr>
              <a:xfrm>
                <a:off x="3253738" y="464966"/>
                <a:ext cx="175398" cy="113420"/>
              </a:xfrm>
              <a:custGeom>
                <a:rect b="b" l="l" r="r" t="t"/>
                <a:pathLst>
                  <a:path extrusionOk="0" h="2562" w="3962">
                    <a:moveTo>
                      <a:pt x="3849" y="112"/>
                    </a:moveTo>
                    <a:cubicBezTo>
                      <a:pt x="3611" y="532"/>
                      <a:pt x="3149" y="1050"/>
                      <a:pt x="2450" y="1456"/>
                    </a:cubicBezTo>
                    <a:cubicBezTo>
                      <a:pt x="1806" y="1861"/>
                      <a:pt x="1050" y="2155"/>
                      <a:pt x="239" y="2393"/>
                    </a:cubicBezTo>
                    <a:cubicBezTo>
                      <a:pt x="1218" y="1232"/>
                      <a:pt x="2744" y="112"/>
                      <a:pt x="3793" y="112"/>
                    </a:cubicBezTo>
                    <a:close/>
                    <a:moveTo>
                      <a:pt x="3793" y="0"/>
                    </a:moveTo>
                    <a:cubicBezTo>
                      <a:pt x="2618" y="0"/>
                      <a:pt x="1050" y="1232"/>
                      <a:pt x="57" y="2449"/>
                    </a:cubicBezTo>
                    <a:lnTo>
                      <a:pt x="1" y="2561"/>
                    </a:lnTo>
                    <a:lnTo>
                      <a:pt x="113" y="2505"/>
                    </a:lnTo>
                    <a:cubicBezTo>
                      <a:pt x="995" y="2337"/>
                      <a:pt x="1806" y="1987"/>
                      <a:pt x="2506" y="1512"/>
                    </a:cubicBezTo>
                    <a:cubicBezTo>
                      <a:pt x="3261" y="1106"/>
                      <a:pt x="3793" y="588"/>
                      <a:pt x="3961" y="56"/>
                    </a:cubicBez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6" name="Google Shape;5486;p59"/>
              <p:cNvSpPr/>
              <p:nvPr/>
            </p:nvSpPr>
            <p:spPr>
              <a:xfrm>
                <a:off x="3431571" y="475502"/>
                <a:ext cx="77472" cy="203819"/>
              </a:xfrm>
              <a:custGeom>
                <a:rect b="b" l="l" r="r" t="t"/>
                <a:pathLst>
                  <a:path extrusionOk="0" h="4604" w="1750">
                    <a:moveTo>
                      <a:pt x="532" y="168"/>
                    </a:moveTo>
                    <a:cubicBezTo>
                      <a:pt x="882" y="462"/>
                      <a:pt x="1176" y="1106"/>
                      <a:pt x="1399" y="1861"/>
                    </a:cubicBezTo>
                    <a:cubicBezTo>
                      <a:pt x="1581" y="2617"/>
                      <a:pt x="1637" y="3498"/>
                      <a:pt x="1581" y="4254"/>
                    </a:cubicBezTo>
                    <a:cubicBezTo>
                      <a:pt x="770" y="2967"/>
                      <a:pt x="182" y="1162"/>
                      <a:pt x="532" y="168"/>
                    </a:cubicBezTo>
                    <a:close/>
                    <a:moveTo>
                      <a:pt x="476" y="0"/>
                    </a:moveTo>
                    <a:lnTo>
                      <a:pt x="476" y="56"/>
                    </a:lnTo>
                    <a:cubicBezTo>
                      <a:pt x="0" y="1162"/>
                      <a:pt x="700" y="3149"/>
                      <a:pt x="1581" y="4492"/>
                    </a:cubicBezTo>
                    <a:lnTo>
                      <a:pt x="1693" y="4604"/>
                    </a:lnTo>
                    <a:lnTo>
                      <a:pt x="1693" y="4422"/>
                    </a:lnTo>
                    <a:cubicBezTo>
                      <a:pt x="1749" y="3554"/>
                      <a:pt x="1693" y="2673"/>
                      <a:pt x="1469" y="1861"/>
                    </a:cubicBezTo>
                    <a:cubicBezTo>
                      <a:pt x="1287" y="994"/>
                      <a:pt x="938" y="350"/>
                      <a:pt x="532" y="56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7" name="Google Shape;5487;p59"/>
              <p:cNvSpPr/>
              <p:nvPr/>
            </p:nvSpPr>
            <p:spPr>
              <a:xfrm>
                <a:off x="3442063" y="237595"/>
                <a:ext cx="92967" cy="196426"/>
              </a:xfrm>
              <a:custGeom>
                <a:rect b="b" l="l" r="r" t="t"/>
                <a:pathLst>
                  <a:path extrusionOk="0" h="4437" w="2100">
                    <a:moveTo>
                      <a:pt x="1988" y="295"/>
                    </a:moveTo>
                    <a:lnTo>
                      <a:pt x="1988" y="295"/>
                    </a:lnTo>
                    <a:cubicBezTo>
                      <a:pt x="1932" y="1120"/>
                      <a:pt x="1750" y="1932"/>
                      <a:pt x="1456" y="2687"/>
                    </a:cubicBezTo>
                    <a:cubicBezTo>
                      <a:pt x="1162" y="3443"/>
                      <a:pt x="813" y="3975"/>
                      <a:pt x="407" y="4269"/>
                    </a:cubicBezTo>
                    <a:cubicBezTo>
                      <a:pt x="183" y="3219"/>
                      <a:pt x="994" y="1526"/>
                      <a:pt x="1988" y="295"/>
                    </a:cubicBezTo>
                    <a:close/>
                    <a:moveTo>
                      <a:pt x="2100" y="1"/>
                    </a:moveTo>
                    <a:lnTo>
                      <a:pt x="1988" y="127"/>
                    </a:lnTo>
                    <a:cubicBezTo>
                      <a:pt x="939" y="1344"/>
                      <a:pt x="1" y="3219"/>
                      <a:pt x="295" y="4381"/>
                    </a:cubicBezTo>
                    <a:lnTo>
                      <a:pt x="351" y="4437"/>
                    </a:lnTo>
                    <a:lnTo>
                      <a:pt x="407" y="4381"/>
                    </a:lnTo>
                    <a:cubicBezTo>
                      <a:pt x="813" y="4143"/>
                      <a:pt x="1232" y="3499"/>
                      <a:pt x="1582" y="2687"/>
                    </a:cubicBezTo>
                    <a:cubicBezTo>
                      <a:pt x="1862" y="1932"/>
                      <a:pt x="2044" y="1050"/>
                      <a:pt x="2100" y="183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8" name="Google Shape;5488;p59"/>
              <p:cNvSpPr/>
              <p:nvPr/>
            </p:nvSpPr>
            <p:spPr>
              <a:xfrm>
                <a:off x="3470573" y="436456"/>
                <a:ext cx="208822" cy="46528"/>
              </a:xfrm>
              <a:custGeom>
                <a:rect b="b" l="l" r="r" t="t"/>
                <a:pathLst>
                  <a:path extrusionOk="0" h="1051" w="4717">
                    <a:moveTo>
                      <a:pt x="1568" y="126"/>
                    </a:moveTo>
                    <a:cubicBezTo>
                      <a:pt x="2505" y="126"/>
                      <a:pt x="3555" y="350"/>
                      <a:pt x="4437" y="700"/>
                    </a:cubicBezTo>
                    <a:cubicBezTo>
                      <a:pt x="3737" y="882"/>
                      <a:pt x="3037" y="938"/>
                      <a:pt x="2394" y="938"/>
                    </a:cubicBezTo>
                    <a:lnTo>
                      <a:pt x="1988" y="938"/>
                    </a:lnTo>
                    <a:cubicBezTo>
                      <a:pt x="1218" y="882"/>
                      <a:pt x="588" y="700"/>
                      <a:pt x="169" y="406"/>
                    </a:cubicBezTo>
                    <a:cubicBezTo>
                      <a:pt x="518" y="238"/>
                      <a:pt x="1050" y="126"/>
                      <a:pt x="1568" y="126"/>
                    </a:cubicBezTo>
                    <a:close/>
                    <a:moveTo>
                      <a:pt x="1568" y="1"/>
                    </a:moveTo>
                    <a:cubicBezTo>
                      <a:pt x="994" y="1"/>
                      <a:pt x="406" y="126"/>
                      <a:pt x="57" y="350"/>
                    </a:cubicBezTo>
                    <a:lnTo>
                      <a:pt x="1" y="406"/>
                    </a:lnTo>
                    <a:lnTo>
                      <a:pt x="57" y="476"/>
                    </a:lnTo>
                    <a:cubicBezTo>
                      <a:pt x="462" y="826"/>
                      <a:pt x="1106" y="994"/>
                      <a:pt x="1988" y="1050"/>
                    </a:cubicBezTo>
                    <a:lnTo>
                      <a:pt x="2394" y="1050"/>
                    </a:lnTo>
                    <a:cubicBezTo>
                      <a:pt x="3093" y="1050"/>
                      <a:pt x="3849" y="938"/>
                      <a:pt x="4604" y="756"/>
                    </a:cubicBezTo>
                    <a:lnTo>
                      <a:pt x="4716" y="700"/>
                    </a:lnTo>
                    <a:lnTo>
                      <a:pt x="4604" y="644"/>
                    </a:lnTo>
                    <a:cubicBezTo>
                      <a:pt x="3667" y="294"/>
                      <a:pt x="2561" y="1"/>
                      <a:pt x="1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89" name="Google Shape;5489;p59"/>
            <p:cNvGrpSpPr/>
            <p:nvPr/>
          </p:nvGrpSpPr>
          <p:grpSpPr>
            <a:xfrm>
              <a:off x="5693302" y="1663575"/>
              <a:ext cx="132638" cy="138243"/>
              <a:chOff x="3403681" y="407946"/>
              <a:chExt cx="74374" cy="77517"/>
            </a:xfrm>
          </p:grpSpPr>
          <p:sp>
            <p:nvSpPr>
              <p:cNvPr id="5490" name="Google Shape;5490;p59"/>
              <p:cNvSpPr/>
              <p:nvPr/>
            </p:nvSpPr>
            <p:spPr>
              <a:xfrm>
                <a:off x="3408639" y="420962"/>
                <a:ext cx="64457" cy="52106"/>
              </a:xfrm>
              <a:custGeom>
                <a:rect b="b" l="l" r="r" t="t"/>
                <a:pathLst>
                  <a:path extrusionOk="0" h="1177" w="1456">
                    <a:moveTo>
                      <a:pt x="112" y="1"/>
                    </a:moveTo>
                    <a:lnTo>
                      <a:pt x="0" y="57"/>
                    </a:lnTo>
                    <a:lnTo>
                      <a:pt x="1400" y="1176"/>
                    </a:lnTo>
                    <a:lnTo>
                      <a:pt x="1456" y="110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1" name="Google Shape;5491;p59"/>
              <p:cNvSpPr/>
              <p:nvPr/>
            </p:nvSpPr>
            <p:spPr>
              <a:xfrm>
                <a:off x="3434670" y="407946"/>
                <a:ext cx="12396" cy="77517"/>
              </a:xfrm>
              <a:custGeom>
                <a:rect b="b" l="l" r="r" t="t"/>
                <a:pathLst>
                  <a:path extrusionOk="0" h="1751" w="280">
                    <a:moveTo>
                      <a:pt x="0" y="1"/>
                    </a:moveTo>
                    <a:lnTo>
                      <a:pt x="168" y="1750"/>
                    </a:lnTo>
                    <a:lnTo>
                      <a:pt x="280" y="175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2" name="Google Shape;5492;p59"/>
              <p:cNvSpPr/>
              <p:nvPr/>
            </p:nvSpPr>
            <p:spPr>
              <a:xfrm>
                <a:off x="3403681" y="442034"/>
                <a:ext cx="74374" cy="9961"/>
              </a:xfrm>
              <a:custGeom>
                <a:rect b="b" l="l" r="r" t="t"/>
                <a:pathLst>
                  <a:path extrusionOk="0" h="225" w="1680">
                    <a:moveTo>
                      <a:pt x="1680" y="0"/>
                    </a:moveTo>
                    <a:lnTo>
                      <a:pt x="0" y="168"/>
                    </a:lnTo>
                    <a:lnTo>
                      <a:pt x="0" y="224"/>
                    </a:lnTo>
                    <a:lnTo>
                      <a:pt x="1680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3" name="Google Shape;5493;p59"/>
              <p:cNvSpPr/>
              <p:nvPr/>
            </p:nvSpPr>
            <p:spPr>
              <a:xfrm>
                <a:off x="3413597" y="416004"/>
                <a:ext cx="52062" cy="62022"/>
              </a:xfrm>
              <a:custGeom>
                <a:rect b="b" l="l" r="r" t="t"/>
                <a:pathLst>
                  <a:path extrusionOk="0" h="1401" w="1176">
                    <a:moveTo>
                      <a:pt x="1106" y="1"/>
                    </a:moveTo>
                    <a:lnTo>
                      <a:pt x="0" y="1344"/>
                    </a:lnTo>
                    <a:lnTo>
                      <a:pt x="126" y="1400"/>
                    </a:lnTo>
                    <a:lnTo>
                      <a:pt x="1176" y="57"/>
                    </a:lnTo>
                    <a:lnTo>
                      <a:pt x="1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94" name="Google Shape;5494;p59"/>
            <p:cNvSpPr/>
            <p:nvPr/>
          </p:nvSpPr>
          <p:spPr>
            <a:xfrm>
              <a:off x="5712145" y="1696120"/>
              <a:ext cx="96243" cy="76268"/>
            </a:xfrm>
            <a:custGeom>
              <a:rect b="b" l="l" r="r" t="t"/>
              <a:pathLst>
                <a:path extrusionOk="0" h="966" w="1219">
                  <a:moveTo>
                    <a:pt x="554" y="1"/>
                  </a:moveTo>
                  <a:cubicBezTo>
                    <a:pt x="240" y="1"/>
                    <a:pt x="1" y="385"/>
                    <a:pt x="169" y="708"/>
                  </a:cubicBezTo>
                  <a:cubicBezTo>
                    <a:pt x="225" y="820"/>
                    <a:pt x="281" y="876"/>
                    <a:pt x="393" y="932"/>
                  </a:cubicBezTo>
                  <a:cubicBezTo>
                    <a:pt x="460" y="953"/>
                    <a:pt x="534" y="966"/>
                    <a:pt x="609" y="966"/>
                  </a:cubicBezTo>
                  <a:cubicBezTo>
                    <a:pt x="740" y="966"/>
                    <a:pt x="874" y="927"/>
                    <a:pt x="981" y="820"/>
                  </a:cubicBezTo>
                  <a:cubicBezTo>
                    <a:pt x="1219" y="526"/>
                    <a:pt x="1037" y="9"/>
                    <a:pt x="631" y="9"/>
                  </a:cubicBezTo>
                  <a:cubicBezTo>
                    <a:pt x="605" y="3"/>
                    <a:pt x="579" y="1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95" name="Google Shape;5495;p59"/>
            <p:cNvGrpSpPr/>
            <p:nvPr/>
          </p:nvGrpSpPr>
          <p:grpSpPr>
            <a:xfrm>
              <a:off x="5678933" y="1656312"/>
              <a:ext cx="161376" cy="155376"/>
              <a:chOff x="3395624" y="403874"/>
              <a:chExt cx="90488" cy="87123"/>
            </a:xfrm>
          </p:grpSpPr>
          <p:sp>
            <p:nvSpPr>
              <p:cNvPr id="5496" name="Google Shape;5496;p59"/>
              <p:cNvSpPr/>
              <p:nvPr/>
            </p:nvSpPr>
            <p:spPr>
              <a:xfrm>
                <a:off x="3395624" y="441680"/>
                <a:ext cx="13060" cy="18372"/>
              </a:xfrm>
              <a:custGeom>
                <a:rect b="b" l="l" r="r" t="t"/>
                <a:pathLst>
                  <a:path extrusionOk="0" h="415" w="295">
                    <a:moveTo>
                      <a:pt x="128" y="0"/>
                    </a:moveTo>
                    <a:cubicBezTo>
                      <a:pt x="73" y="0"/>
                      <a:pt x="37" y="68"/>
                      <a:pt x="0" y="176"/>
                    </a:cubicBezTo>
                    <a:cubicBezTo>
                      <a:pt x="0" y="176"/>
                      <a:pt x="0" y="232"/>
                      <a:pt x="56" y="288"/>
                    </a:cubicBezTo>
                    <a:cubicBezTo>
                      <a:pt x="56" y="358"/>
                      <a:pt x="112" y="414"/>
                      <a:pt x="182" y="414"/>
                    </a:cubicBezTo>
                    <a:cubicBezTo>
                      <a:pt x="238" y="414"/>
                      <a:pt x="294" y="176"/>
                      <a:pt x="238" y="64"/>
                    </a:cubicBezTo>
                    <a:cubicBezTo>
                      <a:pt x="194" y="20"/>
                      <a:pt x="158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7" name="Google Shape;5497;p59"/>
              <p:cNvSpPr/>
              <p:nvPr/>
            </p:nvSpPr>
            <p:spPr>
              <a:xfrm>
                <a:off x="3475531" y="433889"/>
                <a:ext cx="10581" cy="18106"/>
              </a:xfrm>
              <a:custGeom>
                <a:rect b="b" l="l" r="r" t="t"/>
                <a:pathLst>
                  <a:path extrusionOk="0" h="409" w="239">
                    <a:moveTo>
                      <a:pt x="107" y="1"/>
                    </a:moveTo>
                    <a:cubicBezTo>
                      <a:pt x="54" y="1"/>
                      <a:pt x="1" y="66"/>
                      <a:pt x="1" y="184"/>
                    </a:cubicBezTo>
                    <a:lnTo>
                      <a:pt x="1" y="296"/>
                    </a:lnTo>
                    <a:cubicBezTo>
                      <a:pt x="1" y="352"/>
                      <a:pt x="57" y="408"/>
                      <a:pt x="127" y="408"/>
                    </a:cubicBezTo>
                    <a:cubicBezTo>
                      <a:pt x="183" y="408"/>
                      <a:pt x="238" y="184"/>
                      <a:pt x="183" y="59"/>
                    </a:cubicBezTo>
                    <a:cubicBezTo>
                      <a:pt x="163" y="20"/>
                      <a:pt x="135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8" name="Google Shape;5498;p59"/>
              <p:cNvSpPr/>
              <p:nvPr/>
            </p:nvSpPr>
            <p:spPr>
              <a:xfrm>
                <a:off x="3434670" y="481302"/>
                <a:ext cx="17974" cy="9695"/>
              </a:xfrm>
              <a:custGeom>
                <a:rect b="b" l="l" r="r" t="t"/>
                <a:pathLst>
                  <a:path extrusionOk="0" h="219" w="406">
                    <a:moveTo>
                      <a:pt x="269" y="0"/>
                    </a:moveTo>
                    <a:cubicBezTo>
                      <a:pt x="217" y="0"/>
                      <a:pt x="158" y="14"/>
                      <a:pt x="112" y="37"/>
                    </a:cubicBezTo>
                    <a:cubicBezTo>
                      <a:pt x="0" y="93"/>
                      <a:pt x="0" y="219"/>
                      <a:pt x="168" y="219"/>
                    </a:cubicBezTo>
                    <a:lnTo>
                      <a:pt x="280" y="219"/>
                    </a:lnTo>
                    <a:cubicBezTo>
                      <a:pt x="350" y="219"/>
                      <a:pt x="406" y="163"/>
                      <a:pt x="406" y="93"/>
                    </a:cubicBezTo>
                    <a:cubicBezTo>
                      <a:pt x="406" y="27"/>
                      <a:pt x="343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9" name="Google Shape;5499;p59"/>
              <p:cNvSpPr/>
              <p:nvPr/>
            </p:nvSpPr>
            <p:spPr>
              <a:xfrm>
                <a:off x="3426613" y="403874"/>
                <a:ext cx="20453" cy="9695"/>
              </a:xfrm>
              <a:custGeom>
                <a:rect b="b" l="l" r="r" t="t"/>
                <a:pathLst>
                  <a:path extrusionOk="0" h="219" w="462">
                    <a:moveTo>
                      <a:pt x="275" y="0"/>
                    </a:moveTo>
                    <a:cubicBezTo>
                      <a:pt x="224" y="0"/>
                      <a:pt x="164" y="14"/>
                      <a:pt x="112" y="37"/>
                    </a:cubicBezTo>
                    <a:cubicBezTo>
                      <a:pt x="0" y="93"/>
                      <a:pt x="0" y="219"/>
                      <a:pt x="182" y="219"/>
                    </a:cubicBezTo>
                    <a:lnTo>
                      <a:pt x="294" y="219"/>
                    </a:lnTo>
                    <a:cubicBezTo>
                      <a:pt x="350" y="163"/>
                      <a:pt x="462" y="93"/>
                      <a:pt x="406" y="93"/>
                    </a:cubicBezTo>
                    <a:cubicBezTo>
                      <a:pt x="406" y="27"/>
                      <a:pt x="348" y="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0" name="Google Shape;5500;p59"/>
              <p:cNvSpPr/>
              <p:nvPr/>
            </p:nvSpPr>
            <p:spPr>
              <a:xfrm>
                <a:off x="3403681" y="415030"/>
                <a:ext cx="14698" cy="14698"/>
              </a:xfrm>
              <a:custGeom>
                <a:rect b="b" l="l" r="r" t="t"/>
                <a:pathLst>
                  <a:path extrusionOk="0" h="332" w="332">
                    <a:moveTo>
                      <a:pt x="201" y="1"/>
                    </a:moveTo>
                    <a:cubicBezTo>
                      <a:pt x="173" y="1"/>
                      <a:pt x="142" y="8"/>
                      <a:pt x="112" y="23"/>
                    </a:cubicBezTo>
                    <a:cubicBezTo>
                      <a:pt x="112" y="79"/>
                      <a:pt x="56" y="79"/>
                      <a:pt x="56" y="135"/>
                    </a:cubicBezTo>
                    <a:cubicBezTo>
                      <a:pt x="0" y="191"/>
                      <a:pt x="0" y="317"/>
                      <a:pt x="56" y="317"/>
                    </a:cubicBezTo>
                    <a:cubicBezTo>
                      <a:pt x="67" y="327"/>
                      <a:pt x="80" y="331"/>
                      <a:pt x="96" y="331"/>
                    </a:cubicBezTo>
                    <a:cubicBezTo>
                      <a:pt x="168" y="331"/>
                      <a:pt x="280" y="238"/>
                      <a:pt x="280" y="135"/>
                    </a:cubicBezTo>
                    <a:cubicBezTo>
                      <a:pt x="331" y="53"/>
                      <a:pt x="278" y="1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1" name="Google Shape;5501;p59"/>
              <p:cNvSpPr/>
              <p:nvPr/>
            </p:nvSpPr>
            <p:spPr>
              <a:xfrm>
                <a:off x="3462516" y="464745"/>
                <a:ext cx="15539" cy="15760"/>
              </a:xfrm>
              <a:custGeom>
                <a:rect b="b" l="l" r="r" t="t"/>
                <a:pathLst>
                  <a:path extrusionOk="0" h="356" w="351">
                    <a:moveTo>
                      <a:pt x="249" y="0"/>
                    </a:moveTo>
                    <a:cubicBezTo>
                      <a:pt x="212" y="0"/>
                      <a:pt x="169" y="18"/>
                      <a:pt x="127" y="61"/>
                    </a:cubicBezTo>
                    <a:cubicBezTo>
                      <a:pt x="127" y="61"/>
                      <a:pt x="127" y="117"/>
                      <a:pt x="71" y="117"/>
                    </a:cubicBezTo>
                    <a:cubicBezTo>
                      <a:pt x="1" y="243"/>
                      <a:pt x="1" y="299"/>
                      <a:pt x="71" y="355"/>
                    </a:cubicBezTo>
                    <a:cubicBezTo>
                      <a:pt x="127" y="355"/>
                      <a:pt x="295" y="243"/>
                      <a:pt x="351" y="117"/>
                    </a:cubicBezTo>
                    <a:cubicBezTo>
                      <a:pt x="351" y="48"/>
                      <a:pt x="308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2" name="Google Shape;5502;p59"/>
              <p:cNvSpPr/>
              <p:nvPr/>
            </p:nvSpPr>
            <p:spPr>
              <a:xfrm>
                <a:off x="3406160" y="469924"/>
                <a:ext cx="18018" cy="14919"/>
              </a:xfrm>
              <a:custGeom>
                <a:rect b="b" l="l" r="r" t="t"/>
                <a:pathLst>
                  <a:path extrusionOk="0" h="337" w="407">
                    <a:moveTo>
                      <a:pt x="168" y="0"/>
                    </a:moveTo>
                    <a:cubicBezTo>
                      <a:pt x="56" y="0"/>
                      <a:pt x="0" y="126"/>
                      <a:pt x="112" y="238"/>
                    </a:cubicBezTo>
                    <a:lnTo>
                      <a:pt x="168" y="294"/>
                    </a:lnTo>
                    <a:cubicBezTo>
                      <a:pt x="231" y="322"/>
                      <a:pt x="277" y="336"/>
                      <a:pt x="313" y="336"/>
                    </a:cubicBezTo>
                    <a:cubicBezTo>
                      <a:pt x="350" y="336"/>
                      <a:pt x="378" y="322"/>
                      <a:pt x="406" y="294"/>
                    </a:cubicBezTo>
                    <a:cubicBezTo>
                      <a:pt x="406" y="238"/>
                      <a:pt x="294" y="7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3" name="Google Shape;5503;p59"/>
              <p:cNvSpPr/>
              <p:nvPr/>
            </p:nvSpPr>
            <p:spPr>
              <a:xfrm>
                <a:off x="3456097" y="410160"/>
                <a:ext cx="19479" cy="13325"/>
              </a:xfrm>
              <a:custGeom>
                <a:rect b="b" l="l" r="r" t="t"/>
                <a:pathLst>
                  <a:path extrusionOk="0" h="301" w="440">
                    <a:moveTo>
                      <a:pt x="86" y="1"/>
                    </a:moveTo>
                    <a:cubicBezTo>
                      <a:pt x="18" y="1"/>
                      <a:pt x="0" y="99"/>
                      <a:pt x="90" y="189"/>
                    </a:cubicBezTo>
                    <a:cubicBezTo>
                      <a:pt x="90" y="245"/>
                      <a:pt x="146" y="245"/>
                      <a:pt x="216" y="245"/>
                    </a:cubicBezTo>
                    <a:cubicBezTo>
                      <a:pt x="272" y="301"/>
                      <a:pt x="328" y="301"/>
                      <a:pt x="384" y="301"/>
                    </a:cubicBezTo>
                    <a:cubicBezTo>
                      <a:pt x="440" y="189"/>
                      <a:pt x="328" y="77"/>
                      <a:pt x="146" y="21"/>
                    </a:cubicBezTo>
                    <a:cubicBezTo>
                      <a:pt x="123" y="7"/>
                      <a:pt x="103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504" name="Google Shape;5504;p59"/>
          <p:cNvGrpSpPr/>
          <p:nvPr/>
        </p:nvGrpSpPr>
        <p:grpSpPr>
          <a:xfrm rot="2388167">
            <a:off x="464052" y="2307581"/>
            <a:ext cx="2631747" cy="2880266"/>
            <a:chOff x="2634268" y="2146739"/>
            <a:chExt cx="1427353" cy="1665969"/>
          </a:xfrm>
        </p:grpSpPr>
        <p:grpSp>
          <p:nvGrpSpPr>
            <p:cNvPr id="5505" name="Google Shape;5505;p59"/>
            <p:cNvGrpSpPr/>
            <p:nvPr/>
          </p:nvGrpSpPr>
          <p:grpSpPr>
            <a:xfrm>
              <a:off x="2688189" y="2146739"/>
              <a:ext cx="714341" cy="813417"/>
              <a:chOff x="2688189" y="2146739"/>
              <a:chExt cx="714341" cy="813417"/>
            </a:xfrm>
          </p:grpSpPr>
          <p:grpSp>
            <p:nvGrpSpPr>
              <p:cNvPr id="5506" name="Google Shape;5506;p59"/>
              <p:cNvGrpSpPr/>
              <p:nvPr/>
            </p:nvGrpSpPr>
            <p:grpSpPr>
              <a:xfrm>
                <a:off x="2688189" y="2146739"/>
                <a:ext cx="714341" cy="567674"/>
                <a:chOff x="2688189" y="2146739"/>
                <a:chExt cx="714341" cy="567674"/>
              </a:xfrm>
            </p:grpSpPr>
            <p:sp>
              <p:nvSpPr>
                <p:cNvPr id="5507" name="Google Shape;5507;p59"/>
                <p:cNvSpPr/>
                <p:nvPr/>
              </p:nvSpPr>
              <p:spPr>
                <a:xfrm>
                  <a:off x="2688189" y="2146739"/>
                  <a:ext cx="324942" cy="251896"/>
                </a:xfrm>
                <a:custGeom>
                  <a:rect b="b" l="l" r="r" t="t"/>
                  <a:pathLst>
                    <a:path extrusionOk="0" h="5690" w="7340">
                      <a:moveTo>
                        <a:pt x="2984" y="1"/>
                      </a:moveTo>
                      <a:cubicBezTo>
                        <a:pt x="2473" y="1"/>
                        <a:pt x="2003" y="181"/>
                        <a:pt x="1637" y="605"/>
                      </a:cubicBezTo>
                      <a:cubicBezTo>
                        <a:pt x="0" y="2480"/>
                        <a:pt x="3275" y="5628"/>
                        <a:pt x="5136" y="5684"/>
                      </a:cubicBezTo>
                      <a:cubicBezTo>
                        <a:pt x="5201" y="5688"/>
                        <a:pt x="5264" y="5690"/>
                        <a:pt x="5325" y="5690"/>
                      </a:cubicBezTo>
                      <a:cubicBezTo>
                        <a:pt x="7189" y="5690"/>
                        <a:pt x="7339" y="4081"/>
                        <a:pt x="7123" y="3404"/>
                      </a:cubicBezTo>
                      <a:cubicBezTo>
                        <a:pt x="6592" y="1770"/>
                        <a:pt x="4583" y="1"/>
                        <a:pt x="29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8" name="Google Shape;5508;p59"/>
                <p:cNvSpPr/>
                <p:nvPr/>
              </p:nvSpPr>
              <p:spPr>
                <a:xfrm>
                  <a:off x="3178789" y="2224876"/>
                  <a:ext cx="223741" cy="229894"/>
                </a:xfrm>
                <a:custGeom>
                  <a:rect b="b" l="l" r="r" t="t"/>
                  <a:pathLst>
                    <a:path extrusionOk="0" h="5193" w="5054">
                      <a:moveTo>
                        <a:pt x="2382" y="1"/>
                      </a:moveTo>
                      <a:cubicBezTo>
                        <a:pt x="2193" y="1"/>
                        <a:pt x="2000" y="40"/>
                        <a:pt x="1806" y="127"/>
                      </a:cubicBezTo>
                      <a:cubicBezTo>
                        <a:pt x="1" y="939"/>
                        <a:pt x="1344" y="4269"/>
                        <a:pt x="2688" y="4969"/>
                      </a:cubicBezTo>
                      <a:cubicBezTo>
                        <a:pt x="3016" y="5127"/>
                        <a:pt x="3303" y="5193"/>
                        <a:pt x="3552" y="5193"/>
                      </a:cubicBezTo>
                      <a:cubicBezTo>
                        <a:pt x="4404" y="5193"/>
                        <a:pt x="4799" y="4418"/>
                        <a:pt x="4842" y="3919"/>
                      </a:cubicBezTo>
                      <a:cubicBezTo>
                        <a:pt x="5053" y="2371"/>
                        <a:pt x="3838" y="1"/>
                        <a:pt x="2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9" name="Google Shape;5509;p59"/>
                <p:cNvSpPr/>
                <p:nvPr/>
              </p:nvSpPr>
              <p:spPr>
                <a:xfrm>
                  <a:off x="2813163" y="2574609"/>
                  <a:ext cx="241803" cy="139805"/>
                </a:xfrm>
                <a:custGeom>
                  <a:rect b="b" l="l" r="r" t="t"/>
                  <a:pathLst>
                    <a:path extrusionOk="0" h="3158" w="5462">
                      <a:moveTo>
                        <a:pt x="2122" y="1"/>
                      </a:moveTo>
                      <a:cubicBezTo>
                        <a:pt x="1232" y="1"/>
                        <a:pt x="445" y="336"/>
                        <a:pt x="270" y="1155"/>
                      </a:cubicBezTo>
                      <a:cubicBezTo>
                        <a:pt x="1" y="2446"/>
                        <a:pt x="1798" y="3157"/>
                        <a:pt x="3147" y="3157"/>
                      </a:cubicBezTo>
                      <a:cubicBezTo>
                        <a:pt x="3553" y="3157"/>
                        <a:pt x="3918" y="3093"/>
                        <a:pt x="4174" y="2960"/>
                      </a:cubicBezTo>
                      <a:cubicBezTo>
                        <a:pt x="5461" y="2260"/>
                        <a:pt x="4943" y="1211"/>
                        <a:pt x="4594" y="861"/>
                      </a:cubicBezTo>
                      <a:cubicBezTo>
                        <a:pt x="4006" y="336"/>
                        <a:pt x="3012" y="1"/>
                        <a:pt x="21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510" name="Google Shape;5510;p59"/>
              <p:cNvSpPr/>
              <p:nvPr/>
            </p:nvSpPr>
            <p:spPr>
              <a:xfrm>
                <a:off x="3092507" y="2863338"/>
                <a:ext cx="168713" cy="96818"/>
              </a:xfrm>
              <a:custGeom>
                <a:rect b="b" l="l" r="r" t="t"/>
                <a:pathLst>
                  <a:path extrusionOk="0" h="2187" w="3811">
                    <a:moveTo>
                      <a:pt x="1544" y="1"/>
                    </a:moveTo>
                    <a:cubicBezTo>
                      <a:pt x="817" y="1"/>
                      <a:pt x="151" y="273"/>
                      <a:pt x="89" y="930"/>
                    </a:cubicBezTo>
                    <a:cubicBezTo>
                      <a:pt x="0" y="1787"/>
                      <a:pt x="1077" y="2187"/>
                      <a:pt x="2005" y="2187"/>
                    </a:cubicBezTo>
                    <a:cubicBezTo>
                      <a:pt x="2395" y="2187"/>
                      <a:pt x="2759" y="2116"/>
                      <a:pt x="2999" y="1979"/>
                    </a:cubicBezTo>
                    <a:cubicBezTo>
                      <a:pt x="3811" y="1392"/>
                      <a:pt x="3405" y="692"/>
                      <a:pt x="3111" y="454"/>
                    </a:cubicBezTo>
                    <a:cubicBezTo>
                      <a:pt x="2729" y="170"/>
                      <a:pt x="2117" y="1"/>
                      <a:pt x="1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11" name="Google Shape;5511;p59"/>
            <p:cNvSpPr/>
            <p:nvPr/>
          </p:nvSpPr>
          <p:spPr>
            <a:xfrm>
              <a:off x="2765617" y="3133916"/>
              <a:ext cx="718015" cy="677641"/>
            </a:xfrm>
            <a:custGeom>
              <a:rect b="b" l="l" r="r" t="t"/>
              <a:pathLst>
                <a:path extrusionOk="0" h="15307" w="16219">
                  <a:moveTo>
                    <a:pt x="7884" y="0"/>
                  </a:moveTo>
                  <a:cubicBezTo>
                    <a:pt x="4297" y="0"/>
                    <a:pt x="1444" y="2670"/>
                    <a:pt x="770" y="6362"/>
                  </a:cubicBezTo>
                  <a:cubicBezTo>
                    <a:pt x="0" y="10490"/>
                    <a:pt x="2225" y="14409"/>
                    <a:pt x="6423" y="15164"/>
                  </a:cubicBezTo>
                  <a:cubicBezTo>
                    <a:pt x="6926" y="15260"/>
                    <a:pt x="7426" y="15307"/>
                    <a:pt x="7918" y="15307"/>
                  </a:cubicBezTo>
                  <a:cubicBezTo>
                    <a:pt x="11582" y="15307"/>
                    <a:pt x="14784" y="12737"/>
                    <a:pt x="15463" y="9035"/>
                  </a:cubicBezTo>
                  <a:cubicBezTo>
                    <a:pt x="16219" y="4893"/>
                    <a:pt x="13420" y="877"/>
                    <a:pt x="9222" y="121"/>
                  </a:cubicBezTo>
                  <a:cubicBezTo>
                    <a:pt x="8767" y="39"/>
                    <a:pt x="8320" y="0"/>
                    <a:pt x="7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12" name="Google Shape;5512;p59"/>
            <p:cNvGrpSpPr/>
            <p:nvPr/>
          </p:nvGrpSpPr>
          <p:grpSpPr>
            <a:xfrm>
              <a:off x="3354099" y="3276155"/>
              <a:ext cx="77517" cy="325296"/>
              <a:chOff x="3354099" y="3276155"/>
              <a:chExt cx="77517" cy="325296"/>
            </a:xfrm>
          </p:grpSpPr>
          <p:sp>
            <p:nvSpPr>
              <p:cNvPr id="5513" name="Google Shape;5513;p59"/>
              <p:cNvSpPr/>
              <p:nvPr/>
            </p:nvSpPr>
            <p:spPr>
              <a:xfrm>
                <a:off x="3403681" y="3551825"/>
                <a:ext cx="20497" cy="49627"/>
              </a:xfrm>
              <a:custGeom>
                <a:rect b="b" l="l" r="r" t="t"/>
                <a:pathLst>
                  <a:path extrusionOk="0" h="1121" w="463">
                    <a:moveTo>
                      <a:pt x="350" y="1"/>
                    </a:moveTo>
                    <a:cubicBezTo>
                      <a:pt x="280" y="1"/>
                      <a:pt x="280" y="71"/>
                      <a:pt x="224" y="71"/>
                    </a:cubicBezTo>
                    <a:cubicBezTo>
                      <a:pt x="168" y="351"/>
                      <a:pt x="112" y="645"/>
                      <a:pt x="0" y="995"/>
                    </a:cubicBezTo>
                    <a:cubicBezTo>
                      <a:pt x="0" y="995"/>
                      <a:pt x="0" y="1050"/>
                      <a:pt x="56" y="1120"/>
                    </a:cubicBezTo>
                    <a:lnTo>
                      <a:pt x="112" y="1120"/>
                    </a:lnTo>
                    <a:lnTo>
                      <a:pt x="168" y="1050"/>
                    </a:lnTo>
                    <a:cubicBezTo>
                      <a:pt x="280" y="701"/>
                      <a:pt x="406" y="421"/>
                      <a:pt x="462" y="127"/>
                    </a:cubicBezTo>
                    <a:cubicBezTo>
                      <a:pt x="462" y="71"/>
                      <a:pt x="406" y="1"/>
                      <a:pt x="3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4" name="Google Shape;5514;p59"/>
              <p:cNvSpPr/>
              <p:nvPr/>
            </p:nvSpPr>
            <p:spPr>
              <a:xfrm>
                <a:off x="3421655" y="3474396"/>
                <a:ext cx="9961" cy="52106"/>
              </a:xfrm>
              <a:custGeom>
                <a:rect b="b" l="l" r="r" t="t"/>
                <a:pathLst>
                  <a:path extrusionOk="0" h="1177" w="225">
                    <a:moveTo>
                      <a:pt x="168" y="1"/>
                    </a:moveTo>
                    <a:cubicBezTo>
                      <a:pt x="112" y="1"/>
                      <a:pt x="56" y="71"/>
                      <a:pt x="56" y="127"/>
                    </a:cubicBezTo>
                    <a:cubicBezTo>
                      <a:pt x="56" y="421"/>
                      <a:pt x="0" y="770"/>
                      <a:pt x="0" y="1050"/>
                    </a:cubicBezTo>
                    <a:cubicBezTo>
                      <a:pt x="0" y="1120"/>
                      <a:pt x="0" y="1176"/>
                      <a:pt x="56" y="1176"/>
                    </a:cubicBezTo>
                    <a:cubicBezTo>
                      <a:pt x="112" y="1176"/>
                      <a:pt x="168" y="1176"/>
                      <a:pt x="168" y="1120"/>
                    </a:cubicBezTo>
                    <a:cubicBezTo>
                      <a:pt x="224" y="770"/>
                      <a:pt x="224" y="421"/>
                      <a:pt x="224" y="127"/>
                    </a:cubicBezTo>
                    <a:cubicBezTo>
                      <a:pt x="224" y="71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5" name="Google Shape;5515;p59"/>
              <p:cNvSpPr/>
              <p:nvPr/>
            </p:nvSpPr>
            <p:spPr>
              <a:xfrm>
                <a:off x="3354099" y="3276155"/>
                <a:ext cx="75038" cy="154945"/>
              </a:xfrm>
              <a:custGeom>
                <a:rect b="b" l="l" r="r" t="t"/>
                <a:pathLst>
                  <a:path extrusionOk="0" h="3500" w="1695">
                    <a:moveTo>
                      <a:pt x="127" y="1"/>
                    </a:moveTo>
                    <a:lnTo>
                      <a:pt x="71" y="57"/>
                    </a:lnTo>
                    <a:cubicBezTo>
                      <a:pt x="1" y="113"/>
                      <a:pt x="1" y="169"/>
                      <a:pt x="71" y="169"/>
                    </a:cubicBezTo>
                    <a:cubicBezTo>
                      <a:pt x="71" y="225"/>
                      <a:pt x="1176" y="1400"/>
                      <a:pt x="1470" y="3429"/>
                    </a:cubicBezTo>
                    <a:cubicBezTo>
                      <a:pt x="1526" y="3429"/>
                      <a:pt x="1526" y="3499"/>
                      <a:pt x="1582" y="3499"/>
                    </a:cubicBezTo>
                    <a:cubicBezTo>
                      <a:pt x="1638" y="3499"/>
                      <a:pt x="1694" y="3429"/>
                      <a:pt x="1694" y="3373"/>
                    </a:cubicBezTo>
                    <a:cubicBezTo>
                      <a:pt x="1344" y="1274"/>
                      <a:pt x="239" y="113"/>
                      <a:pt x="183" y="57"/>
                    </a:cubicBezTo>
                    <a:cubicBezTo>
                      <a:pt x="183" y="57"/>
                      <a:pt x="183" y="1"/>
                      <a:pt x="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16" name="Google Shape;5516;p59"/>
            <p:cNvSpPr/>
            <p:nvPr/>
          </p:nvSpPr>
          <p:spPr>
            <a:xfrm>
              <a:off x="2768716" y="3224138"/>
              <a:ext cx="606499" cy="588570"/>
            </a:xfrm>
            <a:custGeom>
              <a:rect b="b" l="l" r="r" t="t"/>
              <a:pathLst>
                <a:path extrusionOk="0" h="13295" w="13700">
                  <a:moveTo>
                    <a:pt x="11195" y="2449"/>
                  </a:moveTo>
                  <a:cubicBezTo>
                    <a:pt x="11195" y="2449"/>
                    <a:pt x="11251" y="2505"/>
                    <a:pt x="11251" y="2575"/>
                  </a:cubicBezTo>
                  <a:cubicBezTo>
                    <a:pt x="11251" y="2631"/>
                    <a:pt x="11195" y="2631"/>
                    <a:pt x="11195" y="2631"/>
                  </a:cubicBezTo>
                  <a:cubicBezTo>
                    <a:pt x="11125" y="2631"/>
                    <a:pt x="11069" y="2575"/>
                    <a:pt x="11069" y="2505"/>
                  </a:cubicBezTo>
                  <a:cubicBezTo>
                    <a:pt x="11069" y="2449"/>
                    <a:pt x="11125" y="2449"/>
                    <a:pt x="11195" y="2449"/>
                  </a:cubicBezTo>
                  <a:close/>
                  <a:moveTo>
                    <a:pt x="4366" y="3093"/>
                  </a:moveTo>
                  <a:cubicBezTo>
                    <a:pt x="4366" y="3093"/>
                    <a:pt x="4422" y="3149"/>
                    <a:pt x="4422" y="3205"/>
                  </a:cubicBezTo>
                  <a:lnTo>
                    <a:pt x="4366" y="3275"/>
                  </a:lnTo>
                  <a:cubicBezTo>
                    <a:pt x="4310" y="3275"/>
                    <a:pt x="4254" y="3205"/>
                    <a:pt x="4254" y="3149"/>
                  </a:cubicBezTo>
                  <a:cubicBezTo>
                    <a:pt x="4254" y="3093"/>
                    <a:pt x="4310" y="3093"/>
                    <a:pt x="4366" y="3093"/>
                  </a:cubicBezTo>
                  <a:close/>
                  <a:moveTo>
                    <a:pt x="9376" y="3093"/>
                  </a:moveTo>
                  <a:cubicBezTo>
                    <a:pt x="9446" y="3093"/>
                    <a:pt x="9502" y="3149"/>
                    <a:pt x="9502" y="3205"/>
                  </a:cubicBezTo>
                  <a:cubicBezTo>
                    <a:pt x="9446" y="3275"/>
                    <a:pt x="9446" y="3275"/>
                    <a:pt x="9376" y="3275"/>
                  </a:cubicBezTo>
                  <a:cubicBezTo>
                    <a:pt x="9320" y="3275"/>
                    <a:pt x="9320" y="3275"/>
                    <a:pt x="9320" y="3205"/>
                  </a:cubicBezTo>
                  <a:cubicBezTo>
                    <a:pt x="9320" y="3149"/>
                    <a:pt x="9320" y="3093"/>
                    <a:pt x="9376" y="3093"/>
                  </a:cubicBezTo>
                  <a:close/>
                  <a:moveTo>
                    <a:pt x="7753" y="3737"/>
                  </a:moveTo>
                  <a:cubicBezTo>
                    <a:pt x="7809" y="3737"/>
                    <a:pt x="7864" y="3793"/>
                    <a:pt x="7809" y="3849"/>
                  </a:cubicBezTo>
                  <a:cubicBezTo>
                    <a:pt x="7809" y="3849"/>
                    <a:pt x="7809" y="3905"/>
                    <a:pt x="7753" y="3905"/>
                  </a:cubicBezTo>
                  <a:cubicBezTo>
                    <a:pt x="7697" y="3905"/>
                    <a:pt x="7627" y="3849"/>
                    <a:pt x="7697" y="3793"/>
                  </a:cubicBezTo>
                  <a:cubicBezTo>
                    <a:pt x="7697" y="3737"/>
                    <a:pt x="7697" y="3737"/>
                    <a:pt x="7753" y="3737"/>
                  </a:cubicBezTo>
                  <a:close/>
                  <a:moveTo>
                    <a:pt x="2673" y="3737"/>
                  </a:moveTo>
                  <a:cubicBezTo>
                    <a:pt x="2855" y="3737"/>
                    <a:pt x="2967" y="3849"/>
                    <a:pt x="2911" y="4031"/>
                  </a:cubicBezTo>
                  <a:cubicBezTo>
                    <a:pt x="2855" y="4087"/>
                    <a:pt x="2799" y="4087"/>
                    <a:pt x="2729" y="4087"/>
                  </a:cubicBezTo>
                  <a:cubicBezTo>
                    <a:pt x="2617" y="4087"/>
                    <a:pt x="2449" y="3975"/>
                    <a:pt x="2561" y="3793"/>
                  </a:cubicBezTo>
                  <a:cubicBezTo>
                    <a:pt x="2561" y="3737"/>
                    <a:pt x="2617" y="3737"/>
                    <a:pt x="2673" y="3737"/>
                  </a:cubicBezTo>
                  <a:close/>
                  <a:moveTo>
                    <a:pt x="1567" y="4380"/>
                  </a:moveTo>
                  <a:cubicBezTo>
                    <a:pt x="1749" y="4380"/>
                    <a:pt x="1861" y="4674"/>
                    <a:pt x="1805" y="4954"/>
                  </a:cubicBezTo>
                  <a:cubicBezTo>
                    <a:pt x="1749" y="5248"/>
                    <a:pt x="1567" y="5430"/>
                    <a:pt x="1400" y="5430"/>
                  </a:cubicBezTo>
                  <a:cubicBezTo>
                    <a:pt x="1218" y="5430"/>
                    <a:pt x="1162" y="5136"/>
                    <a:pt x="1218" y="4842"/>
                  </a:cubicBezTo>
                  <a:cubicBezTo>
                    <a:pt x="1274" y="4548"/>
                    <a:pt x="1400" y="4380"/>
                    <a:pt x="1567" y="4380"/>
                  </a:cubicBezTo>
                  <a:close/>
                  <a:moveTo>
                    <a:pt x="2561" y="5948"/>
                  </a:moveTo>
                  <a:cubicBezTo>
                    <a:pt x="2617" y="5948"/>
                    <a:pt x="2729" y="6004"/>
                    <a:pt x="2673" y="6130"/>
                  </a:cubicBezTo>
                  <a:cubicBezTo>
                    <a:pt x="2673" y="6186"/>
                    <a:pt x="2617" y="6242"/>
                    <a:pt x="2561" y="6242"/>
                  </a:cubicBezTo>
                  <a:cubicBezTo>
                    <a:pt x="2505" y="6242"/>
                    <a:pt x="2379" y="6186"/>
                    <a:pt x="2449" y="6074"/>
                  </a:cubicBezTo>
                  <a:cubicBezTo>
                    <a:pt x="2449" y="6004"/>
                    <a:pt x="2505" y="5948"/>
                    <a:pt x="2561" y="5948"/>
                  </a:cubicBezTo>
                  <a:close/>
                  <a:moveTo>
                    <a:pt x="1456" y="6885"/>
                  </a:moveTo>
                  <a:cubicBezTo>
                    <a:pt x="1512" y="6885"/>
                    <a:pt x="1567" y="6941"/>
                    <a:pt x="1567" y="6997"/>
                  </a:cubicBezTo>
                  <a:cubicBezTo>
                    <a:pt x="1567" y="7053"/>
                    <a:pt x="1512" y="7053"/>
                    <a:pt x="1456" y="7053"/>
                  </a:cubicBezTo>
                  <a:cubicBezTo>
                    <a:pt x="1456" y="7053"/>
                    <a:pt x="1400" y="7053"/>
                    <a:pt x="1400" y="6997"/>
                  </a:cubicBezTo>
                  <a:cubicBezTo>
                    <a:pt x="1400" y="6941"/>
                    <a:pt x="1456" y="6885"/>
                    <a:pt x="1456" y="6885"/>
                  </a:cubicBezTo>
                  <a:close/>
                  <a:moveTo>
                    <a:pt x="2505" y="7697"/>
                  </a:moveTo>
                  <a:cubicBezTo>
                    <a:pt x="2617" y="7697"/>
                    <a:pt x="2673" y="7823"/>
                    <a:pt x="2673" y="7935"/>
                  </a:cubicBezTo>
                  <a:cubicBezTo>
                    <a:pt x="2617" y="7935"/>
                    <a:pt x="2561" y="7991"/>
                    <a:pt x="2561" y="7991"/>
                  </a:cubicBezTo>
                  <a:cubicBezTo>
                    <a:pt x="2449" y="7991"/>
                    <a:pt x="2323" y="7879"/>
                    <a:pt x="2379" y="7753"/>
                  </a:cubicBezTo>
                  <a:cubicBezTo>
                    <a:pt x="2449" y="7753"/>
                    <a:pt x="2505" y="7697"/>
                    <a:pt x="2505" y="7697"/>
                  </a:cubicBezTo>
                  <a:close/>
                  <a:moveTo>
                    <a:pt x="3848" y="8872"/>
                  </a:moveTo>
                  <a:cubicBezTo>
                    <a:pt x="3904" y="8872"/>
                    <a:pt x="4016" y="8928"/>
                    <a:pt x="3960" y="9040"/>
                  </a:cubicBezTo>
                  <a:cubicBezTo>
                    <a:pt x="3904" y="9096"/>
                    <a:pt x="3904" y="9096"/>
                    <a:pt x="3848" y="9096"/>
                  </a:cubicBezTo>
                  <a:cubicBezTo>
                    <a:pt x="3722" y="9096"/>
                    <a:pt x="3666" y="9040"/>
                    <a:pt x="3722" y="8928"/>
                  </a:cubicBezTo>
                  <a:cubicBezTo>
                    <a:pt x="3722" y="8872"/>
                    <a:pt x="3778" y="8872"/>
                    <a:pt x="3848" y="8872"/>
                  </a:cubicBezTo>
                  <a:close/>
                  <a:moveTo>
                    <a:pt x="2505" y="9446"/>
                  </a:moveTo>
                  <a:cubicBezTo>
                    <a:pt x="2673" y="9446"/>
                    <a:pt x="2799" y="9572"/>
                    <a:pt x="2729" y="9684"/>
                  </a:cubicBezTo>
                  <a:cubicBezTo>
                    <a:pt x="2673" y="9796"/>
                    <a:pt x="2617" y="9796"/>
                    <a:pt x="2561" y="9796"/>
                  </a:cubicBezTo>
                  <a:cubicBezTo>
                    <a:pt x="2379" y="9796"/>
                    <a:pt x="2267" y="9684"/>
                    <a:pt x="2323" y="9502"/>
                  </a:cubicBezTo>
                  <a:cubicBezTo>
                    <a:pt x="2379" y="9446"/>
                    <a:pt x="2449" y="9446"/>
                    <a:pt x="2505" y="9446"/>
                  </a:cubicBezTo>
                  <a:close/>
                  <a:moveTo>
                    <a:pt x="4310" y="10034"/>
                  </a:moveTo>
                  <a:cubicBezTo>
                    <a:pt x="4422" y="10034"/>
                    <a:pt x="4548" y="10090"/>
                    <a:pt x="4478" y="10272"/>
                  </a:cubicBezTo>
                  <a:cubicBezTo>
                    <a:pt x="4478" y="10384"/>
                    <a:pt x="4366" y="10440"/>
                    <a:pt x="4310" y="10440"/>
                  </a:cubicBezTo>
                  <a:cubicBezTo>
                    <a:pt x="4198" y="10440"/>
                    <a:pt x="4072" y="10328"/>
                    <a:pt x="4072" y="10202"/>
                  </a:cubicBezTo>
                  <a:cubicBezTo>
                    <a:pt x="4128" y="10090"/>
                    <a:pt x="4198" y="10034"/>
                    <a:pt x="4310" y="10034"/>
                  </a:cubicBezTo>
                  <a:close/>
                  <a:moveTo>
                    <a:pt x="3373" y="10845"/>
                  </a:moveTo>
                  <a:cubicBezTo>
                    <a:pt x="3429" y="10845"/>
                    <a:pt x="3555" y="10901"/>
                    <a:pt x="3499" y="10971"/>
                  </a:cubicBezTo>
                  <a:cubicBezTo>
                    <a:pt x="3499" y="11083"/>
                    <a:pt x="3429" y="11083"/>
                    <a:pt x="3373" y="11083"/>
                  </a:cubicBezTo>
                  <a:cubicBezTo>
                    <a:pt x="3317" y="11083"/>
                    <a:pt x="3261" y="11027"/>
                    <a:pt x="3261" y="10901"/>
                  </a:cubicBezTo>
                  <a:cubicBezTo>
                    <a:pt x="3261" y="10845"/>
                    <a:pt x="3317" y="10845"/>
                    <a:pt x="3373" y="10845"/>
                  </a:cubicBezTo>
                  <a:close/>
                  <a:moveTo>
                    <a:pt x="4898" y="11489"/>
                  </a:moveTo>
                  <a:cubicBezTo>
                    <a:pt x="4954" y="11489"/>
                    <a:pt x="5010" y="11545"/>
                    <a:pt x="5010" y="11671"/>
                  </a:cubicBezTo>
                  <a:cubicBezTo>
                    <a:pt x="5010" y="11727"/>
                    <a:pt x="4954" y="11783"/>
                    <a:pt x="4898" y="11783"/>
                  </a:cubicBezTo>
                  <a:cubicBezTo>
                    <a:pt x="4828" y="11783"/>
                    <a:pt x="4716" y="11727"/>
                    <a:pt x="4772" y="11601"/>
                  </a:cubicBezTo>
                  <a:cubicBezTo>
                    <a:pt x="4772" y="11545"/>
                    <a:pt x="4828" y="11489"/>
                    <a:pt x="4898" y="11489"/>
                  </a:cubicBezTo>
                  <a:close/>
                  <a:moveTo>
                    <a:pt x="6297" y="11545"/>
                  </a:moveTo>
                  <a:cubicBezTo>
                    <a:pt x="6409" y="11545"/>
                    <a:pt x="6521" y="11601"/>
                    <a:pt x="6465" y="11783"/>
                  </a:cubicBezTo>
                  <a:cubicBezTo>
                    <a:pt x="6465" y="11895"/>
                    <a:pt x="6353" y="11951"/>
                    <a:pt x="6297" y="11951"/>
                  </a:cubicBezTo>
                  <a:cubicBezTo>
                    <a:pt x="6171" y="11951"/>
                    <a:pt x="6059" y="11839"/>
                    <a:pt x="6059" y="11727"/>
                  </a:cubicBezTo>
                  <a:cubicBezTo>
                    <a:pt x="6115" y="11601"/>
                    <a:pt x="6171" y="11545"/>
                    <a:pt x="6297" y="11545"/>
                  </a:cubicBezTo>
                  <a:close/>
                  <a:moveTo>
                    <a:pt x="5360" y="12483"/>
                  </a:moveTo>
                  <a:cubicBezTo>
                    <a:pt x="5416" y="12483"/>
                    <a:pt x="5472" y="12539"/>
                    <a:pt x="5472" y="12595"/>
                  </a:cubicBezTo>
                  <a:cubicBezTo>
                    <a:pt x="5472" y="12650"/>
                    <a:pt x="5416" y="12650"/>
                    <a:pt x="5416" y="12650"/>
                  </a:cubicBezTo>
                  <a:cubicBezTo>
                    <a:pt x="5360" y="12650"/>
                    <a:pt x="5304" y="12595"/>
                    <a:pt x="5304" y="12539"/>
                  </a:cubicBezTo>
                  <a:lnTo>
                    <a:pt x="5360" y="12483"/>
                  </a:lnTo>
                  <a:close/>
                  <a:moveTo>
                    <a:pt x="6815" y="12595"/>
                  </a:moveTo>
                  <a:cubicBezTo>
                    <a:pt x="6927" y="12595"/>
                    <a:pt x="6997" y="12650"/>
                    <a:pt x="6997" y="12776"/>
                  </a:cubicBezTo>
                  <a:cubicBezTo>
                    <a:pt x="6997" y="12832"/>
                    <a:pt x="6927" y="12832"/>
                    <a:pt x="6871" y="12832"/>
                  </a:cubicBezTo>
                  <a:cubicBezTo>
                    <a:pt x="6759" y="12832"/>
                    <a:pt x="6703" y="12776"/>
                    <a:pt x="6703" y="12720"/>
                  </a:cubicBezTo>
                  <a:cubicBezTo>
                    <a:pt x="6703" y="12650"/>
                    <a:pt x="6759" y="12595"/>
                    <a:pt x="6815" y="12595"/>
                  </a:cubicBezTo>
                  <a:close/>
                  <a:moveTo>
                    <a:pt x="8158" y="12539"/>
                  </a:moveTo>
                  <a:cubicBezTo>
                    <a:pt x="8270" y="12539"/>
                    <a:pt x="8396" y="12650"/>
                    <a:pt x="8326" y="12776"/>
                  </a:cubicBezTo>
                  <a:cubicBezTo>
                    <a:pt x="8326" y="12888"/>
                    <a:pt x="8214" y="12944"/>
                    <a:pt x="8158" y="12944"/>
                  </a:cubicBezTo>
                  <a:cubicBezTo>
                    <a:pt x="8046" y="12944"/>
                    <a:pt x="7920" y="12832"/>
                    <a:pt x="7920" y="12720"/>
                  </a:cubicBezTo>
                  <a:cubicBezTo>
                    <a:pt x="7976" y="12595"/>
                    <a:pt x="8046" y="12539"/>
                    <a:pt x="8158" y="12539"/>
                  </a:cubicBezTo>
                  <a:close/>
                  <a:moveTo>
                    <a:pt x="13056" y="1"/>
                  </a:moveTo>
                  <a:cubicBezTo>
                    <a:pt x="12874" y="126"/>
                    <a:pt x="12762" y="238"/>
                    <a:pt x="12650" y="350"/>
                  </a:cubicBezTo>
                  <a:cubicBezTo>
                    <a:pt x="12594" y="406"/>
                    <a:pt x="12594" y="406"/>
                    <a:pt x="12524" y="406"/>
                  </a:cubicBezTo>
                  <a:cubicBezTo>
                    <a:pt x="11195" y="1456"/>
                    <a:pt x="9152" y="2393"/>
                    <a:pt x="6353" y="2575"/>
                  </a:cubicBezTo>
                  <a:lnTo>
                    <a:pt x="6353" y="2631"/>
                  </a:lnTo>
                  <a:cubicBezTo>
                    <a:pt x="6353" y="2687"/>
                    <a:pt x="6353" y="2687"/>
                    <a:pt x="6297" y="2687"/>
                  </a:cubicBezTo>
                  <a:cubicBezTo>
                    <a:pt x="6227" y="2687"/>
                    <a:pt x="6171" y="2687"/>
                    <a:pt x="6171" y="2631"/>
                  </a:cubicBezTo>
                  <a:lnTo>
                    <a:pt x="5066" y="2631"/>
                  </a:lnTo>
                  <a:cubicBezTo>
                    <a:pt x="4478" y="2631"/>
                    <a:pt x="3848" y="2631"/>
                    <a:pt x="3205" y="2575"/>
                  </a:cubicBezTo>
                  <a:cubicBezTo>
                    <a:pt x="2799" y="2505"/>
                    <a:pt x="2449" y="2505"/>
                    <a:pt x="2155" y="2449"/>
                  </a:cubicBezTo>
                  <a:lnTo>
                    <a:pt x="1917" y="2449"/>
                  </a:lnTo>
                  <a:cubicBezTo>
                    <a:pt x="1679" y="2449"/>
                    <a:pt x="1512" y="2393"/>
                    <a:pt x="1274" y="2393"/>
                  </a:cubicBezTo>
                  <a:cubicBezTo>
                    <a:pt x="1106" y="2743"/>
                    <a:pt x="980" y="3037"/>
                    <a:pt x="924" y="3387"/>
                  </a:cubicBezTo>
                  <a:cubicBezTo>
                    <a:pt x="812" y="3681"/>
                    <a:pt x="756" y="3975"/>
                    <a:pt x="700" y="4324"/>
                  </a:cubicBezTo>
                  <a:cubicBezTo>
                    <a:pt x="0" y="8173"/>
                    <a:pt x="1861" y="11783"/>
                    <a:pt x="5416" y="12888"/>
                  </a:cubicBezTo>
                  <a:cubicBezTo>
                    <a:pt x="5472" y="12944"/>
                    <a:pt x="5472" y="12944"/>
                    <a:pt x="5528" y="12944"/>
                  </a:cubicBezTo>
                  <a:cubicBezTo>
                    <a:pt x="5765" y="13000"/>
                    <a:pt x="6059" y="13070"/>
                    <a:pt x="6353" y="13126"/>
                  </a:cubicBezTo>
                  <a:cubicBezTo>
                    <a:pt x="6409" y="13182"/>
                    <a:pt x="6465" y="13182"/>
                    <a:pt x="6465" y="13182"/>
                  </a:cubicBezTo>
                  <a:lnTo>
                    <a:pt x="6521" y="13182"/>
                  </a:lnTo>
                  <a:cubicBezTo>
                    <a:pt x="6927" y="13238"/>
                    <a:pt x="7403" y="13294"/>
                    <a:pt x="7809" y="13294"/>
                  </a:cubicBezTo>
                  <a:cubicBezTo>
                    <a:pt x="8746" y="13294"/>
                    <a:pt x="9670" y="13126"/>
                    <a:pt x="10495" y="12776"/>
                  </a:cubicBezTo>
                  <a:cubicBezTo>
                    <a:pt x="6227" y="12427"/>
                    <a:pt x="3722" y="9446"/>
                    <a:pt x="3429" y="6242"/>
                  </a:cubicBezTo>
                  <a:cubicBezTo>
                    <a:pt x="3261" y="5024"/>
                    <a:pt x="4254" y="3975"/>
                    <a:pt x="5472" y="3975"/>
                  </a:cubicBezTo>
                  <a:lnTo>
                    <a:pt x="5765" y="3975"/>
                  </a:lnTo>
                  <a:cubicBezTo>
                    <a:pt x="6297" y="4031"/>
                    <a:pt x="6815" y="4087"/>
                    <a:pt x="7347" y="4087"/>
                  </a:cubicBezTo>
                  <a:lnTo>
                    <a:pt x="7920" y="4087"/>
                  </a:lnTo>
                  <a:cubicBezTo>
                    <a:pt x="9502" y="3975"/>
                    <a:pt x="11013" y="3331"/>
                    <a:pt x="12174" y="2337"/>
                  </a:cubicBezTo>
                  <a:cubicBezTo>
                    <a:pt x="12762" y="1876"/>
                    <a:pt x="13294" y="1288"/>
                    <a:pt x="13700" y="644"/>
                  </a:cubicBezTo>
                  <a:cubicBezTo>
                    <a:pt x="13462" y="476"/>
                    <a:pt x="13294" y="238"/>
                    <a:pt x="13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17" name="Google Shape;5517;p59"/>
            <p:cNvGrpSpPr/>
            <p:nvPr/>
          </p:nvGrpSpPr>
          <p:grpSpPr>
            <a:xfrm>
              <a:off x="2820114" y="3332555"/>
              <a:ext cx="555102" cy="475194"/>
              <a:chOff x="2820114" y="3332555"/>
              <a:chExt cx="555102" cy="475194"/>
            </a:xfrm>
          </p:grpSpPr>
          <p:sp>
            <p:nvSpPr>
              <p:cNvPr id="5518" name="Google Shape;5518;p59"/>
              <p:cNvSpPr/>
              <p:nvPr/>
            </p:nvSpPr>
            <p:spPr>
              <a:xfrm>
                <a:off x="3111897" y="3722220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2" y="0"/>
                    </a:moveTo>
                    <a:cubicBezTo>
                      <a:pt x="57" y="0"/>
                      <a:pt x="1" y="0"/>
                      <a:pt x="1" y="70"/>
                    </a:cubicBezTo>
                    <a:cubicBezTo>
                      <a:pt x="1" y="182"/>
                      <a:pt x="57" y="238"/>
                      <a:pt x="112" y="238"/>
                    </a:cubicBezTo>
                    <a:cubicBezTo>
                      <a:pt x="168" y="238"/>
                      <a:pt x="224" y="238"/>
                      <a:pt x="294" y="126"/>
                    </a:cubicBezTo>
                    <a:cubicBezTo>
                      <a:pt x="294" y="70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9" name="Google Shape;5519;p59"/>
              <p:cNvSpPr/>
              <p:nvPr/>
            </p:nvSpPr>
            <p:spPr>
              <a:xfrm>
                <a:off x="3297743" y="3632396"/>
                <a:ext cx="15539" cy="12396"/>
              </a:xfrm>
              <a:custGeom>
                <a:rect b="b" l="l" r="r" t="t"/>
                <a:pathLst>
                  <a:path extrusionOk="0" h="280" w="351">
                    <a:moveTo>
                      <a:pt x="168" y="0"/>
                    </a:moveTo>
                    <a:cubicBezTo>
                      <a:pt x="112" y="0"/>
                      <a:pt x="56" y="56"/>
                      <a:pt x="56" y="112"/>
                    </a:cubicBezTo>
                    <a:cubicBezTo>
                      <a:pt x="1" y="224"/>
                      <a:pt x="112" y="280"/>
                      <a:pt x="168" y="280"/>
                    </a:cubicBezTo>
                    <a:cubicBezTo>
                      <a:pt x="224" y="280"/>
                      <a:pt x="294" y="280"/>
                      <a:pt x="294" y="224"/>
                    </a:cubicBezTo>
                    <a:cubicBezTo>
                      <a:pt x="350" y="112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0" name="Google Shape;5520;p59"/>
              <p:cNvSpPr/>
              <p:nvPr/>
            </p:nvSpPr>
            <p:spPr>
              <a:xfrm>
                <a:off x="3233330" y="3732756"/>
                <a:ext cx="22932" cy="17974"/>
              </a:xfrm>
              <a:custGeom>
                <a:rect b="b" l="l" r="r" t="t"/>
                <a:pathLst>
                  <a:path extrusionOk="0" h="406" w="518">
                    <a:moveTo>
                      <a:pt x="224" y="0"/>
                    </a:moveTo>
                    <a:cubicBezTo>
                      <a:pt x="168" y="0"/>
                      <a:pt x="112" y="56"/>
                      <a:pt x="56" y="112"/>
                    </a:cubicBezTo>
                    <a:cubicBezTo>
                      <a:pt x="0" y="294"/>
                      <a:pt x="112" y="406"/>
                      <a:pt x="280" y="406"/>
                    </a:cubicBezTo>
                    <a:cubicBezTo>
                      <a:pt x="350" y="406"/>
                      <a:pt x="406" y="350"/>
                      <a:pt x="462" y="294"/>
                    </a:cubicBezTo>
                    <a:cubicBezTo>
                      <a:pt x="518" y="112"/>
                      <a:pt x="406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1" name="Google Shape;5521;p59"/>
              <p:cNvSpPr/>
              <p:nvPr/>
            </p:nvSpPr>
            <p:spPr>
              <a:xfrm>
                <a:off x="3021454" y="3670778"/>
                <a:ext cx="13060" cy="13060"/>
              </a:xfrm>
              <a:custGeom>
                <a:rect b="b" l="l" r="r" t="t"/>
                <a:pathLst>
                  <a:path extrusionOk="0" h="295" w="295">
                    <a:moveTo>
                      <a:pt x="168" y="1"/>
                    </a:moveTo>
                    <a:cubicBezTo>
                      <a:pt x="112" y="1"/>
                      <a:pt x="56" y="57"/>
                      <a:pt x="1" y="113"/>
                    </a:cubicBezTo>
                    <a:cubicBezTo>
                      <a:pt x="1" y="239"/>
                      <a:pt x="56" y="295"/>
                      <a:pt x="168" y="295"/>
                    </a:cubicBezTo>
                    <a:cubicBezTo>
                      <a:pt x="238" y="295"/>
                      <a:pt x="294" y="239"/>
                      <a:pt x="294" y="183"/>
                    </a:cubicBezTo>
                    <a:cubicBezTo>
                      <a:pt x="294" y="57"/>
                      <a:pt x="238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2" name="Google Shape;5522;p59"/>
              <p:cNvSpPr/>
              <p:nvPr/>
            </p:nvSpPr>
            <p:spPr>
              <a:xfrm>
                <a:off x="3173831" y="3766180"/>
                <a:ext cx="15539" cy="10581"/>
              </a:xfrm>
              <a:custGeom>
                <a:rect b="b" l="l" r="r" t="t"/>
                <a:pathLst>
                  <a:path extrusionOk="0" h="239" w="351">
                    <a:moveTo>
                      <a:pt x="169" y="1"/>
                    </a:moveTo>
                    <a:cubicBezTo>
                      <a:pt x="113" y="1"/>
                      <a:pt x="57" y="1"/>
                      <a:pt x="57" y="127"/>
                    </a:cubicBezTo>
                    <a:cubicBezTo>
                      <a:pt x="1" y="183"/>
                      <a:pt x="113" y="239"/>
                      <a:pt x="169" y="239"/>
                    </a:cubicBezTo>
                    <a:cubicBezTo>
                      <a:pt x="225" y="239"/>
                      <a:pt x="295" y="239"/>
                      <a:pt x="295" y="183"/>
                    </a:cubicBezTo>
                    <a:cubicBezTo>
                      <a:pt x="351" y="57"/>
                      <a:pt x="225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3" name="Google Shape;5523;p59"/>
              <p:cNvSpPr/>
              <p:nvPr/>
            </p:nvSpPr>
            <p:spPr>
              <a:xfrm>
                <a:off x="3300222" y="3725319"/>
                <a:ext cx="15539" cy="9916"/>
              </a:xfrm>
              <a:custGeom>
                <a:rect b="b" l="l" r="r" t="t"/>
                <a:pathLst>
                  <a:path extrusionOk="0" h="224" w="351">
                    <a:moveTo>
                      <a:pt x="168" y="0"/>
                    </a:moveTo>
                    <a:cubicBezTo>
                      <a:pt x="112" y="0"/>
                      <a:pt x="112" y="0"/>
                      <a:pt x="56" y="56"/>
                    </a:cubicBezTo>
                    <a:cubicBezTo>
                      <a:pt x="0" y="168"/>
                      <a:pt x="112" y="224"/>
                      <a:pt x="168" y="224"/>
                    </a:cubicBezTo>
                    <a:cubicBezTo>
                      <a:pt x="238" y="224"/>
                      <a:pt x="294" y="224"/>
                      <a:pt x="294" y="168"/>
                    </a:cubicBezTo>
                    <a:cubicBezTo>
                      <a:pt x="350" y="56"/>
                      <a:pt x="29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4" name="Google Shape;5524;p59"/>
              <p:cNvSpPr/>
              <p:nvPr/>
            </p:nvSpPr>
            <p:spPr>
              <a:xfrm>
                <a:off x="3183748" y="3691231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71" y="0"/>
                      <a:pt x="1" y="0"/>
                      <a:pt x="1" y="126"/>
                    </a:cubicBezTo>
                    <a:cubicBezTo>
                      <a:pt x="1" y="182"/>
                      <a:pt x="71" y="238"/>
                      <a:pt x="183" y="238"/>
                    </a:cubicBezTo>
                    <a:cubicBezTo>
                      <a:pt x="239" y="238"/>
                      <a:pt x="295" y="238"/>
                      <a:pt x="295" y="126"/>
                    </a:cubicBezTo>
                    <a:cubicBezTo>
                      <a:pt x="295" y="70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5" name="Google Shape;5525;p59"/>
              <p:cNvSpPr/>
              <p:nvPr/>
            </p:nvSpPr>
            <p:spPr>
              <a:xfrm>
                <a:off x="3088346" y="3665820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1"/>
                    </a:moveTo>
                    <a:lnTo>
                      <a:pt x="1" y="57"/>
                    </a:lnTo>
                    <a:cubicBezTo>
                      <a:pt x="1" y="113"/>
                      <a:pt x="57" y="169"/>
                      <a:pt x="57" y="169"/>
                    </a:cubicBezTo>
                    <a:cubicBezTo>
                      <a:pt x="127" y="169"/>
                      <a:pt x="183" y="169"/>
                      <a:pt x="183" y="113"/>
                    </a:cubicBezTo>
                    <a:cubicBezTo>
                      <a:pt x="183" y="57"/>
                      <a:pt x="127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6" name="Google Shape;5526;p59"/>
              <p:cNvSpPr/>
              <p:nvPr/>
            </p:nvSpPr>
            <p:spPr>
              <a:xfrm>
                <a:off x="3085867" y="3477495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1"/>
                    </a:moveTo>
                    <a:cubicBezTo>
                      <a:pt x="57" y="1"/>
                      <a:pt x="1" y="57"/>
                      <a:pt x="1" y="113"/>
                    </a:cubicBezTo>
                    <a:cubicBezTo>
                      <a:pt x="1" y="169"/>
                      <a:pt x="57" y="169"/>
                      <a:pt x="113" y="169"/>
                    </a:cubicBezTo>
                    <a:cubicBezTo>
                      <a:pt x="113" y="169"/>
                      <a:pt x="183" y="169"/>
                      <a:pt x="183" y="113"/>
                    </a:cubicBezTo>
                    <a:cubicBezTo>
                      <a:pt x="183" y="57"/>
                      <a:pt x="113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7" name="Google Shape;5527;p59"/>
              <p:cNvSpPr/>
              <p:nvPr/>
            </p:nvSpPr>
            <p:spPr>
              <a:xfrm>
                <a:off x="3243246" y="3544432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12"/>
                      <a:pt x="56" y="112"/>
                    </a:cubicBezTo>
                    <a:cubicBezTo>
                      <a:pt x="126" y="112"/>
                      <a:pt x="182" y="112"/>
                      <a:pt x="182" y="56"/>
                    </a:cubicBezTo>
                    <a:cubicBezTo>
                      <a:pt x="182" y="0"/>
                      <a:pt x="126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8" name="Google Shape;5528;p59"/>
              <p:cNvSpPr/>
              <p:nvPr/>
            </p:nvSpPr>
            <p:spPr>
              <a:xfrm>
                <a:off x="2954562" y="3541953"/>
                <a:ext cx="7482" cy="7437"/>
              </a:xfrm>
              <a:custGeom>
                <a:rect b="b" l="l" r="r" t="t"/>
                <a:pathLst>
                  <a:path extrusionOk="0" h="168" w="169">
                    <a:moveTo>
                      <a:pt x="56" y="0"/>
                    </a:moveTo>
                    <a:lnTo>
                      <a:pt x="0" y="56"/>
                    </a:lnTo>
                    <a:cubicBezTo>
                      <a:pt x="0" y="112"/>
                      <a:pt x="0" y="168"/>
                      <a:pt x="56" y="168"/>
                    </a:cubicBezTo>
                    <a:cubicBezTo>
                      <a:pt x="112" y="168"/>
                      <a:pt x="168" y="168"/>
                      <a:pt x="168" y="112"/>
                    </a:cubicBezTo>
                    <a:cubicBezTo>
                      <a:pt x="168" y="56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9" name="Google Shape;5529;p59"/>
              <p:cNvSpPr/>
              <p:nvPr/>
            </p:nvSpPr>
            <p:spPr>
              <a:xfrm>
                <a:off x="3016496" y="3412463"/>
                <a:ext cx="9961" cy="5622"/>
              </a:xfrm>
              <a:custGeom>
                <a:rect b="b" l="l" r="r" t="t"/>
                <a:pathLst>
                  <a:path extrusionOk="0" h="127" w="225">
                    <a:moveTo>
                      <a:pt x="113" y="0"/>
                    </a:moveTo>
                    <a:cubicBezTo>
                      <a:pt x="57" y="0"/>
                      <a:pt x="57" y="0"/>
                      <a:pt x="1" y="70"/>
                    </a:cubicBezTo>
                    <a:cubicBezTo>
                      <a:pt x="1" y="126"/>
                      <a:pt x="57" y="126"/>
                      <a:pt x="113" y="126"/>
                    </a:cubicBezTo>
                    <a:cubicBezTo>
                      <a:pt x="168" y="126"/>
                      <a:pt x="168" y="126"/>
                      <a:pt x="168" y="70"/>
                    </a:cubicBezTo>
                    <a:cubicBezTo>
                      <a:pt x="224" y="0"/>
                      <a:pt x="16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0" name="Google Shape;5530;p59"/>
              <p:cNvSpPr/>
              <p:nvPr/>
            </p:nvSpPr>
            <p:spPr>
              <a:xfrm>
                <a:off x="2975015" y="3453988"/>
                <a:ext cx="10536" cy="8057"/>
              </a:xfrm>
              <a:custGeom>
                <a:rect b="b" l="l" r="r" t="t"/>
                <a:pathLst>
                  <a:path extrusionOk="0" h="182" w="238">
                    <a:moveTo>
                      <a:pt x="112" y="0"/>
                    </a:moveTo>
                    <a:cubicBezTo>
                      <a:pt x="56" y="0"/>
                      <a:pt x="56" y="56"/>
                      <a:pt x="56" y="112"/>
                    </a:cubicBezTo>
                    <a:cubicBezTo>
                      <a:pt x="0" y="182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168" y="112"/>
                    </a:cubicBezTo>
                    <a:cubicBezTo>
                      <a:pt x="238" y="56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1" name="Google Shape;5531;p59"/>
              <p:cNvSpPr/>
              <p:nvPr/>
            </p:nvSpPr>
            <p:spPr>
              <a:xfrm>
                <a:off x="3039427" y="3539473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0" y="168"/>
                      <a:pt x="56" y="168"/>
                    </a:cubicBezTo>
                    <a:cubicBezTo>
                      <a:pt x="112" y="168"/>
                      <a:pt x="182" y="112"/>
                      <a:pt x="182" y="112"/>
                    </a:cubicBezTo>
                    <a:cubicBezTo>
                      <a:pt x="182" y="56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2" name="Google Shape;5532;p59"/>
              <p:cNvSpPr/>
              <p:nvPr/>
            </p:nvSpPr>
            <p:spPr>
              <a:xfrm>
                <a:off x="3140407" y="3595829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56" y="1"/>
                    </a:moveTo>
                    <a:cubicBezTo>
                      <a:pt x="56" y="1"/>
                      <a:pt x="0" y="1"/>
                      <a:pt x="0" y="56"/>
                    </a:cubicBezTo>
                    <a:cubicBezTo>
                      <a:pt x="0" y="126"/>
                      <a:pt x="56" y="182"/>
                      <a:pt x="56" y="182"/>
                    </a:cubicBezTo>
                    <a:cubicBezTo>
                      <a:pt x="112" y="182"/>
                      <a:pt x="168" y="126"/>
                      <a:pt x="168" y="56"/>
                    </a:cubicBezTo>
                    <a:cubicBezTo>
                      <a:pt x="168" y="1"/>
                      <a:pt x="112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3" name="Google Shape;5533;p59"/>
              <p:cNvSpPr/>
              <p:nvPr/>
            </p:nvSpPr>
            <p:spPr>
              <a:xfrm>
                <a:off x="3080908" y="3593350"/>
                <a:ext cx="9961" cy="8101"/>
              </a:xfrm>
              <a:custGeom>
                <a:rect b="b" l="l" r="r" t="t"/>
                <a:pathLst>
                  <a:path extrusionOk="0" h="183" w="225">
                    <a:moveTo>
                      <a:pt x="113" y="1"/>
                    </a:moveTo>
                    <a:cubicBezTo>
                      <a:pt x="57" y="1"/>
                      <a:pt x="57" y="57"/>
                      <a:pt x="57" y="57"/>
                    </a:cubicBezTo>
                    <a:cubicBezTo>
                      <a:pt x="1" y="182"/>
                      <a:pt x="57" y="182"/>
                      <a:pt x="113" y="182"/>
                    </a:cubicBezTo>
                    <a:cubicBezTo>
                      <a:pt x="169" y="182"/>
                      <a:pt x="169" y="182"/>
                      <a:pt x="169" y="112"/>
                    </a:cubicBezTo>
                    <a:cubicBezTo>
                      <a:pt x="225" y="57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4" name="Google Shape;5534;p59"/>
              <p:cNvSpPr/>
              <p:nvPr/>
            </p:nvSpPr>
            <p:spPr>
              <a:xfrm>
                <a:off x="3338648" y="3557403"/>
                <a:ext cx="10536" cy="7482"/>
              </a:xfrm>
              <a:custGeom>
                <a:rect b="b" l="l" r="r" t="t"/>
                <a:pathLst>
                  <a:path extrusionOk="0" h="169" w="238">
                    <a:moveTo>
                      <a:pt x="126" y="1"/>
                    </a:moveTo>
                    <a:cubicBezTo>
                      <a:pt x="70" y="1"/>
                      <a:pt x="70" y="1"/>
                      <a:pt x="70" y="57"/>
                    </a:cubicBezTo>
                    <a:cubicBezTo>
                      <a:pt x="0" y="113"/>
                      <a:pt x="70" y="169"/>
                      <a:pt x="126" y="169"/>
                    </a:cubicBezTo>
                    <a:cubicBezTo>
                      <a:pt x="182" y="169"/>
                      <a:pt x="182" y="113"/>
                      <a:pt x="182" y="57"/>
                    </a:cubicBezTo>
                    <a:cubicBezTo>
                      <a:pt x="238" y="1"/>
                      <a:pt x="182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5" name="Google Shape;5535;p59"/>
              <p:cNvSpPr/>
              <p:nvPr/>
            </p:nvSpPr>
            <p:spPr>
              <a:xfrm>
                <a:off x="3269233" y="3694330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12"/>
                      <a:pt x="57" y="168"/>
                      <a:pt x="113" y="168"/>
                    </a:cubicBezTo>
                    <a:lnTo>
                      <a:pt x="169" y="112"/>
                    </a:lnTo>
                    <a:cubicBezTo>
                      <a:pt x="169" y="56"/>
                      <a:pt x="11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6" name="Google Shape;5536;p59"/>
              <p:cNvSpPr/>
              <p:nvPr/>
            </p:nvSpPr>
            <p:spPr>
              <a:xfrm>
                <a:off x="3217835" y="3616902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12"/>
                      <a:pt x="56" y="112"/>
                    </a:cubicBezTo>
                    <a:cubicBezTo>
                      <a:pt x="112" y="112"/>
                      <a:pt x="168" y="112"/>
                      <a:pt x="168" y="56"/>
                    </a:cubicBezTo>
                    <a:cubicBezTo>
                      <a:pt x="168" y="0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7" name="Google Shape;5537;p59"/>
              <p:cNvSpPr/>
              <p:nvPr/>
            </p:nvSpPr>
            <p:spPr>
              <a:xfrm>
                <a:off x="3220315" y="3482454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12" y="1"/>
                    </a:moveTo>
                    <a:cubicBezTo>
                      <a:pt x="56" y="1"/>
                      <a:pt x="56" y="1"/>
                      <a:pt x="0" y="57"/>
                    </a:cubicBezTo>
                    <a:cubicBezTo>
                      <a:pt x="0" y="113"/>
                      <a:pt x="56" y="169"/>
                      <a:pt x="112" y="169"/>
                    </a:cubicBezTo>
                    <a:cubicBezTo>
                      <a:pt x="168" y="169"/>
                      <a:pt x="168" y="113"/>
                      <a:pt x="168" y="113"/>
                    </a:cubicBezTo>
                    <a:cubicBezTo>
                      <a:pt x="224" y="5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8" name="Google Shape;5538;p59"/>
              <p:cNvSpPr/>
              <p:nvPr/>
            </p:nvSpPr>
            <p:spPr>
              <a:xfrm>
                <a:off x="3160860" y="3505386"/>
                <a:ext cx="10536" cy="8101"/>
              </a:xfrm>
              <a:custGeom>
                <a:rect b="b" l="l" r="r" t="t"/>
                <a:pathLst>
                  <a:path extrusionOk="0" h="183" w="238">
                    <a:moveTo>
                      <a:pt x="112" y="0"/>
                    </a:moveTo>
                    <a:cubicBezTo>
                      <a:pt x="56" y="0"/>
                      <a:pt x="56" y="0"/>
                      <a:pt x="56" y="70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238" y="126"/>
                    </a:cubicBezTo>
                    <a:cubicBezTo>
                      <a:pt x="238" y="7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9" name="Google Shape;5539;p59"/>
              <p:cNvSpPr/>
              <p:nvPr/>
            </p:nvSpPr>
            <p:spPr>
              <a:xfrm>
                <a:off x="3160860" y="3438494"/>
                <a:ext cx="10536" cy="8101"/>
              </a:xfrm>
              <a:custGeom>
                <a:rect b="b" l="l" r="r" t="t"/>
                <a:pathLst>
                  <a:path extrusionOk="0" h="183" w="238">
                    <a:moveTo>
                      <a:pt x="112" y="0"/>
                    </a:moveTo>
                    <a:cubicBezTo>
                      <a:pt x="56" y="0"/>
                      <a:pt x="56" y="56"/>
                      <a:pt x="56" y="112"/>
                    </a:cubicBezTo>
                    <a:cubicBezTo>
                      <a:pt x="0" y="182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168" y="112"/>
                    </a:cubicBezTo>
                    <a:cubicBezTo>
                      <a:pt x="238" y="56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0" name="Google Shape;5540;p59"/>
              <p:cNvSpPr/>
              <p:nvPr/>
            </p:nvSpPr>
            <p:spPr>
              <a:xfrm>
                <a:off x="3362156" y="3433535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113" y="0"/>
                    </a:moveTo>
                    <a:cubicBezTo>
                      <a:pt x="57" y="0"/>
                      <a:pt x="57" y="0"/>
                      <a:pt x="1" y="56"/>
                    </a:cubicBezTo>
                    <a:cubicBezTo>
                      <a:pt x="1" y="112"/>
                      <a:pt x="57" y="168"/>
                      <a:pt x="113" y="168"/>
                    </a:cubicBezTo>
                    <a:cubicBezTo>
                      <a:pt x="169" y="168"/>
                      <a:pt x="169" y="112"/>
                      <a:pt x="169" y="56"/>
                    </a:cubicBezTo>
                    <a:cubicBezTo>
                      <a:pt x="169" y="0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1" name="Google Shape;5541;p59"/>
              <p:cNvSpPr/>
              <p:nvPr/>
            </p:nvSpPr>
            <p:spPr>
              <a:xfrm>
                <a:off x="3300222" y="3446551"/>
                <a:ext cx="10581" cy="5003"/>
              </a:xfrm>
              <a:custGeom>
                <a:rect b="b" l="l" r="r" t="t"/>
                <a:pathLst>
                  <a:path extrusionOk="0" h="113" w="239">
                    <a:moveTo>
                      <a:pt x="112" y="0"/>
                    </a:moveTo>
                    <a:cubicBezTo>
                      <a:pt x="56" y="0"/>
                      <a:pt x="56" y="0"/>
                      <a:pt x="56" y="56"/>
                    </a:cubicBezTo>
                    <a:cubicBezTo>
                      <a:pt x="0" y="112"/>
                      <a:pt x="56" y="112"/>
                      <a:pt x="112" y="112"/>
                    </a:cubicBezTo>
                    <a:cubicBezTo>
                      <a:pt x="168" y="112"/>
                      <a:pt x="168" y="112"/>
                      <a:pt x="168" y="56"/>
                    </a:cubicBezTo>
                    <a:cubicBezTo>
                      <a:pt x="238" y="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2" name="Google Shape;5542;p59"/>
              <p:cNvSpPr/>
              <p:nvPr/>
            </p:nvSpPr>
            <p:spPr>
              <a:xfrm>
                <a:off x="3367114" y="3505386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7" y="0"/>
                    </a:moveTo>
                    <a:cubicBezTo>
                      <a:pt x="57" y="0"/>
                      <a:pt x="1" y="70"/>
                      <a:pt x="1" y="126"/>
                    </a:cubicBezTo>
                    <a:cubicBezTo>
                      <a:pt x="1" y="182"/>
                      <a:pt x="1" y="182"/>
                      <a:pt x="57" y="182"/>
                    </a:cubicBezTo>
                    <a:cubicBezTo>
                      <a:pt x="127" y="182"/>
                      <a:pt x="127" y="182"/>
                      <a:pt x="183" y="126"/>
                    </a:cubicBezTo>
                    <a:cubicBezTo>
                      <a:pt x="183" y="70"/>
                      <a:pt x="127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3" name="Google Shape;5543;p59"/>
              <p:cNvSpPr/>
              <p:nvPr/>
            </p:nvSpPr>
            <p:spPr>
              <a:xfrm>
                <a:off x="3331211" y="3350529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2" y="0"/>
                    </a:moveTo>
                    <a:cubicBezTo>
                      <a:pt x="56" y="0"/>
                      <a:pt x="56" y="0"/>
                      <a:pt x="0" y="70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68" y="182"/>
                      <a:pt x="168" y="126"/>
                      <a:pt x="168" y="70"/>
                    </a:cubicBezTo>
                    <a:cubicBezTo>
                      <a:pt x="168" y="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4" name="Google Shape;5544;p59"/>
              <p:cNvSpPr/>
              <p:nvPr/>
            </p:nvSpPr>
            <p:spPr>
              <a:xfrm>
                <a:off x="3333690" y="3681314"/>
                <a:ext cx="10581" cy="7482"/>
              </a:xfrm>
              <a:custGeom>
                <a:rect b="b" l="l" r="r" t="t"/>
                <a:pathLst>
                  <a:path extrusionOk="0" h="169" w="239">
                    <a:moveTo>
                      <a:pt x="112" y="1"/>
                    </a:moveTo>
                    <a:cubicBezTo>
                      <a:pt x="56" y="1"/>
                      <a:pt x="56" y="1"/>
                      <a:pt x="56" y="57"/>
                    </a:cubicBezTo>
                    <a:cubicBezTo>
                      <a:pt x="0" y="113"/>
                      <a:pt x="56" y="169"/>
                      <a:pt x="112" y="169"/>
                    </a:cubicBezTo>
                    <a:cubicBezTo>
                      <a:pt x="182" y="169"/>
                      <a:pt x="182" y="113"/>
                      <a:pt x="182" y="113"/>
                    </a:cubicBezTo>
                    <a:cubicBezTo>
                      <a:pt x="238" y="57"/>
                      <a:pt x="18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5" name="Google Shape;5545;p59"/>
              <p:cNvSpPr/>
              <p:nvPr/>
            </p:nvSpPr>
            <p:spPr>
              <a:xfrm>
                <a:off x="3222794" y="3409984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2" y="1"/>
                    </a:moveTo>
                    <a:cubicBezTo>
                      <a:pt x="56" y="1"/>
                      <a:pt x="0" y="1"/>
                      <a:pt x="0" y="56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12" y="182"/>
                      <a:pt x="168" y="182"/>
                      <a:pt x="168" y="126"/>
                    </a:cubicBezTo>
                    <a:cubicBezTo>
                      <a:pt x="168" y="56"/>
                      <a:pt x="11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6" name="Google Shape;5546;p59"/>
              <p:cNvSpPr/>
              <p:nvPr/>
            </p:nvSpPr>
            <p:spPr>
              <a:xfrm>
                <a:off x="3003480" y="3611324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3" y="0"/>
                    </a:moveTo>
                    <a:cubicBezTo>
                      <a:pt x="57" y="0"/>
                      <a:pt x="57" y="56"/>
                      <a:pt x="1" y="56"/>
                    </a:cubicBezTo>
                    <a:cubicBezTo>
                      <a:pt x="1" y="182"/>
                      <a:pt x="57" y="182"/>
                      <a:pt x="113" y="182"/>
                    </a:cubicBezTo>
                    <a:cubicBezTo>
                      <a:pt x="113" y="182"/>
                      <a:pt x="169" y="182"/>
                      <a:pt x="169" y="126"/>
                    </a:cubicBezTo>
                    <a:cubicBezTo>
                      <a:pt x="169" y="56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7" name="Google Shape;5547;p59"/>
              <p:cNvSpPr/>
              <p:nvPr/>
            </p:nvSpPr>
            <p:spPr>
              <a:xfrm>
                <a:off x="3008438" y="3794690"/>
                <a:ext cx="49007" cy="13060"/>
              </a:xfrm>
              <a:custGeom>
                <a:rect b="b" l="l" r="r" t="t"/>
                <a:pathLst>
                  <a:path extrusionOk="0" h="295" w="1107">
                    <a:moveTo>
                      <a:pt x="1106" y="294"/>
                    </a:moveTo>
                    <a:lnTo>
                      <a:pt x="1106" y="294"/>
                    </a:lnTo>
                    <a:lnTo>
                      <a:pt x="1106" y="294"/>
                    </a:lnTo>
                    <a:close/>
                    <a:moveTo>
                      <a:pt x="938" y="238"/>
                    </a:moveTo>
                    <a:cubicBezTo>
                      <a:pt x="994" y="294"/>
                      <a:pt x="1050" y="294"/>
                      <a:pt x="1050" y="294"/>
                    </a:cubicBezTo>
                    <a:cubicBezTo>
                      <a:pt x="1050" y="294"/>
                      <a:pt x="994" y="294"/>
                      <a:pt x="938" y="238"/>
                    </a:cubicBezTo>
                    <a:close/>
                    <a:moveTo>
                      <a:pt x="1" y="0"/>
                    </a:moveTo>
                    <a:cubicBezTo>
                      <a:pt x="57" y="56"/>
                      <a:pt x="57" y="56"/>
                      <a:pt x="113" y="56"/>
                    </a:cubicBezTo>
                    <a:cubicBezTo>
                      <a:pt x="57" y="56"/>
                      <a:pt x="57" y="56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8" name="Google Shape;5548;p59"/>
              <p:cNvSpPr/>
              <p:nvPr/>
            </p:nvSpPr>
            <p:spPr>
              <a:xfrm>
                <a:off x="2820114" y="3418041"/>
                <a:ext cx="31033" cy="46483"/>
              </a:xfrm>
              <a:custGeom>
                <a:rect b="b" l="l" r="r" t="t"/>
                <a:pathLst>
                  <a:path extrusionOk="0" h="1050" w="701">
                    <a:moveTo>
                      <a:pt x="406" y="0"/>
                    </a:moveTo>
                    <a:cubicBezTo>
                      <a:pt x="239" y="0"/>
                      <a:pt x="113" y="168"/>
                      <a:pt x="57" y="462"/>
                    </a:cubicBezTo>
                    <a:cubicBezTo>
                      <a:pt x="1" y="756"/>
                      <a:pt x="57" y="1050"/>
                      <a:pt x="239" y="1050"/>
                    </a:cubicBezTo>
                    <a:cubicBezTo>
                      <a:pt x="406" y="1050"/>
                      <a:pt x="588" y="868"/>
                      <a:pt x="644" y="574"/>
                    </a:cubicBezTo>
                    <a:cubicBezTo>
                      <a:pt x="700" y="294"/>
                      <a:pt x="588" y="0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9" name="Google Shape;5549;p59"/>
              <p:cNvSpPr/>
              <p:nvPr/>
            </p:nvSpPr>
            <p:spPr>
              <a:xfrm>
                <a:off x="3036948" y="3735235"/>
                <a:ext cx="20497" cy="17974"/>
              </a:xfrm>
              <a:custGeom>
                <a:rect b="b" l="l" r="r" t="t"/>
                <a:pathLst>
                  <a:path extrusionOk="0" h="406" w="463">
                    <a:moveTo>
                      <a:pt x="238" y="0"/>
                    </a:moveTo>
                    <a:cubicBezTo>
                      <a:pt x="112" y="0"/>
                      <a:pt x="56" y="56"/>
                      <a:pt x="0" y="182"/>
                    </a:cubicBezTo>
                    <a:cubicBezTo>
                      <a:pt x="0" y="294"/>
                      <a:pt x="112" y="406"/>
                      <a:pt x="238" y="406"/>
                    </a:cubicBezTo>
                    <a:cubicBezTo>
                      <a:pt x="294" y="406"/>
                      <a:pt x="406" y="350"/>
                      <a:pt x="406" y="238"/>
                    </a:cubicBezTo>
                    <a:cubicBezTo>
                      <a:pt x="462" y="56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0" name="Google Shape;5550;p59"/>
              <p:cNvSpPr/>
              <p:nvPr/>
            </p:nvSpPr>
            <p:spPr>
              <a:xfrm>
                <a:off x="2869076" y="3642313"/>
                <a:ext cx="23552" cy="15494"/>
              </a:xfrm>
              <a:custGeom>
                <a:rect b="b" l="l" r="r" t="t"/>
                <a:pathLst>
                  <a:path extrusionOk="0" h="350" w="532">
                    <a:moveTo>
                      <a:pt x="238" y="0"/>
                    </a:moveTo>
                    <a:cubicBezTo>
                      <a:pt x="182" y="0"/>
                      <a:pt x="112" y="0"/>
                      <a:pt x="56" y="56"/>
                    </a:cubicBezTo>
                    <a:cubicBezTo>
                      <a:pt x="0" y="238"/>
                      <a:pt x="112" y="350"/>
                      <a:pt x="294" y="350"/>
                    </a:cubicBezTo>
                    <a:cubicBezTo>
                      <a:pt x="350" y="350"/>
                      <a:pt x="406" y="350"/>
                      <a:pt x="462" y="238"/>
                    </a:cubicBezTo>
                    <a:cubicBezTo>
                      <a:pt x="532" y="126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1" name="Google Shape;5551;p59"/>
              <p:cNvSpPr/>
              <p:nvPr/>
            </p:nvSpPr>
            <p:spPr>
              <a:xfrm>
                <a:off x="2877134" y="3389531"/>
                <a:ext cx="22932" cy="15539"/>
              </a:xfrm>
              <a:custGeom>
                <a:rect b="b" l="l" r="r" t="t"/>
                <a:pathLst>
                  <a:path extrusionOk="0" h="351" w="518">
                    <a:moveTo>
                      <a:pt x="224" y="1"/>
                    </a:moveTo>
                    <a:cubicBezTo>
                      <a:pt x="168" y="1"/>
                      <a:pt x="112" y="1"/>
                      <a:pt x="112" y="57"/>
                    </a:cubicBezTo>
                    <a:cubicBezTo>
                      <a:pt x="0" y="239"/>
                      <a:pt x="168" y="351"/>
                      <a:pt x="280" y="351"/>
                    </a:cubicBezTo>
                    <a:cubicBezTo>
                      <a:pt x="350" y="351"/>
                      <a:pt x="406" y="351"/>
                      <a:pt x="462" y="295"/>
                    </a:cubicBezTo>
                    <a:cubicBezTo>
                      <a:pt x="518" y="113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2" name="Google Shape;5552;p59"/>
              <p:cNvSpPr/>
              <p:nvPr/>
            </p:nvSpPr>
            <p:spPr>
              <a:xfrm>
                <a:off x="3065458" y="3781675"/>
                <a:ext cx="13015" cy="10581"/>
              </a:xfrm>
              <a:custGeom>
                <a:rect b="b" l="l" r="r" t="t"/>
                <a:pathLst>
                  <a:path extrusionOk="0" h="239" w="294">
                    <a:moveTo>
                      <a:pt x="112" y="1"/>
                    </a:moveTo>
                    <a:cubicBezTo>
                      <a:pt x="56" y="1"/>
                      <a:pt x="0" y="56"/>
                      <a:pt x="0" y="126"/>
                    </a:cubicBezTo>
                    <a:cubicBezTo>
                      <a:pt x="0" y="182"/>
                      <a:pt x="56" y="238"/>
                      <a:pt x="168" y="238"/>
                    </a:cubicBezTo>
                    <a:cubicBezTo>
                      <a:pt x="224" y="238"/>
                      <a:pt x="294" y="238"/>
                      <a:pt x="294" y="182"/>
                    </a:cubicBezTo>
                    <a:cubicBezTo>
                      <a:pt x="294" y="56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3" name="Google Shape;5553;p59"/>
              <p:cNvSpPr/>
              <p:nvPr/>
            </p:nvSpPr>
            <p:spPr>
              <a:xfrm>
                <a:off x="2931010" y="3616902"/>
                <a:ext cx="15539" cy="9961"/>
              </a:xfrm>
              <a:custGeom>
                <a:rect b="b" l="l" r="r" t="t"/>
                <a:pathLst>
                  <a:path extrusionOk="0" h="225" w="351">
                    <a:moveTo>
                      <a:pt x="182" y="0"/>
                    </a:moveTo>
                    <a:cubicBezTo>
                      <a:pt x="112" y="0"/>
                      <a:pt x="56" y="0"/>
                      <a:pt x="56" y="56"/>
                    </a:cubicBezTo>
                    <a:cubicBezTo>
                      <a:pt x="0" y="168"/>
                      <a:pt x="56" y="224"/>
                      <a:pt x="182" y="224"/>
                    </a:cubicBezTo>
                    <a:cubicBezTo>
                      <a:pt x="238" y="224"/>
                      <a:pt x="238" y="224"/>
                      <a:pt x="294" y="168"/>
                    </a:cubicBezTo>
                    <a:cubicBezTo>
                      <a:pt x="350" y="56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4" name="Google Shape;5554;p59"/>
              <p:cNvSpPr/>
              <p:nvPr/>
            </p:nvSpPr>
            <p:spPr>
              <a:xfrm>
                <a:off x="2948984" y="3668299"/>
                <a:ext cx="21117" cy="18018"/>
              </a:xfrm>
              <a:custGeom>
                <a:rect b="b" l="l" r="r" t="t"/>
                <a:pathLst>
                  <a:path extrusionOk="0" h="407" w="477">
                    <a:moveTo>
                      <a:pt x="238" y="1"/>
                    </a:moveTo>
                    <a:cubicBezTo>
                      <a:pt x="126" y="1"/>
                      <a:pt x="56" y="57"/>
                      <a:pt x="0" y="169"/>
                    </a:cubicBezTo>
                    <a:cubicBezTo>
                      <a:pt x="0" y="295"/>
                      <a:pt x="126" y="407"/>
                      <a:pt x="238" y="407"/>
                    </a:cubicBezTo>
                    <a:cubicBezTo>
                      <a:pt x="294" y="407"/>
                      <a:pt x="406" y="351"/>
                      <a:pt x="406" y="239"/>
                    </a:cubicBezTo>
                    <a:cubicBezTo>
                      <a:pt x="476" y="57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5" name="Google Shape;5555;p59"/>
              <p:cNvSpPr/>
              <p:nvPr/>
            </p:nvSpPr>
            <p:spPr>
              <a:xfrm>
                <a:off x="2874035" y="3487412"/>
                <a:ext cx="15494" cy="13060"/>
              </a:xfrm>
              <a:custGeom>
                <a:rect b="b" l="l" r="r" t="t"/>
                <a:pathLst>
                  <a:path extrusionOk="0" h="295" w="350">
                    <a:moveTo>
                      <a:pt x="182" y="1"/>
                    </a:moveTo>
                    <a:cubicBezTo>
                      <a:pt x="126" y="1"/>
                      <a:pt x="70" y="57"/>
                      <a:pt x="70" y="127"/>
                    </a:cubicBezTo>
                    <a:cubicBezTo>
                      <a:pt x="0" y="239"/>
                      <a:pt x="126" y="295"/>
                      <a:pt x="182" y="295"/>
                    </a:cubicBezTo>
                    <a:cubicBezTo>
                      <a:pt x="238" y="295"/>
                      <a:pt x="294" y="239"/>
                      <a:pt x="294" y="183"/>
                    </a:cubicBezTo>
                    <a:cubicBezTo>
                      <a:pt x="350" y="57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6" name="Google Shape;5556;p59"/>
              <p:cNvSpPr/>
              <p:nvPr/>
            </p:nvSpPr>
            <p:spPr>
              <a:xfrm>
                <a:off x="2977449" y="3732756"/>
                <a:ext cx="13060" cy="13015"/>
              </a:xfrm>
              <a:custGeom>
                <a:rect b="b" l="l" r="r" t="t"/>
                <a:pathLst>
                  <a:path extrusionOk="0" h="294" w="295">
                    <a:moveTo>
                      <a:pt x="183" y="0"/>
                    </a:moveTo>
                    <a:cubicBezTo>
                      <a:pt x="113" y="0"/>
                      <a:pt x="57" y="56"/>
                      <a:pt x="57" y="112"/>
                    </a:cubicBezTo>
                    <a:cubicBezTo>
                      <a:pt x="1" y="238"/>
                      <a:pt x="113" y="294"/>
                      <a:pt x="183" y="294"/>
                    </a:cubicBezTo>
                    <a:cubicBezTo>
                      <a:pt x="239" y="294"/>
                      <a:pt x="295" y="238"/>
                      <a:pt x="295" y="182"/>
                    </a:cubicBezTo>
                    <a:cubicBezTo>
                      <a:pt x="295" y="56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7" name="Google Shape;5557;p59"/>
              <p:cNvSpPr/>
              <p:nvPr/>
            </p:nvSpPr>
            <p:spPr>
              <a:xfrm>
                <a:off x="2913037" y="370424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82"/>
                      <a:pt x="57" y="238"/>
                      <a:pt x="113" y="238"/>
                    </a:cubicBezTo>
                    <a:cubicBezTo>
                      <a:pt x="169" y="238"/>
                      <a:pt x="239" y="238"/>
                      <a:pt x="239" y="126"/>
                    </a:cubicBezTo>
                    <a:cubicBezTo>
                      <a:pt x="295" y="56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8" name="Google Shape;5558;p59"/>
              <p:cNvSpPr/>
              <p:nvPr/>
            </p:nvSpPr>
            <p:spPr>
              <a:xfrm>
                <a:off x="2871556" y="3564840"/>
                <a:ext cx="15494" cy="13060"/>
              </a:xfrm>
              <a:custGeom>
                <a:rect b="b" l="l" r="r" t="t"/>
                <a:pathLst>
                  <a:path extrusionOk="0" h="295" w="350">
                    <a:moveTo>
                      <a:pt x="182" y="1"/>
                    </a:moveTo>
                    <a:cubicBezTo>
                      <a:pt x="182" y="1"/>
                      <a:pt x="126" y="57"/>
                      <a:pt x="56" y="57"/>
                    </a:cubicBezTo>
                    <a:cubicBezTo>
                      <a:pt x="0" y="183"/>
                      <a:pt x="126" y="295"/>
                      <a:pt x="238" y="295"/>
                    </a:cubicBezTo>
                    <a:cubicBezTo>
                      <a:pt x="238" y="295"/>
                      <a:pt x="294" y="239"/>
                      <a:pt x="350" y="239"/>
                    </a:cubicBezTo>
                    <a:cubicBezTo>
                      <a:pt x="350" y="127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9" name="Google Shape;5559;p59"/>
              <p:cNvSpPr/>
              <p:nvPr/>
            </p:nvSpPr>
            <p:spPr>
              <a:xfrm>
                <a:off x="3119335" y="3779195"/>
                <a:ext cx="21117" cy="18018"/>
              </a:xfrm>
              <a:custGeom>
                <a:rect b="b" l="l" r="r" t="t"/>
                <a:pathLst>
                  <a:path extrusionOk="0" h="407" w="477">
                    <a:moveTo>
                      <a:pt x="238" y="1"/>
                    </a:moveTo>
                    <a:cubicBezTo>
                      <a:pt x="126" y="1"/>
                      <a:pt x="56" y="57"/>
                      <a:pt x="0" y="182"/>
                    </a:cubicBezTo>
                    <a:cubicBezTo>
                      <a:pt x="0" y="294"/>
                      <a:pt x="126" y="406"/>
                      <a:pt x="238" y="406"/>
                    </a:cubicBezTo>
                    <a:cubicBezTo>
                      <a:pt x="294" y="406"/>
                      <a:pt x="406" y="350"/>
                      <a:pt x="406" y="238"/>
                    </a:cubicBezTo>
                    <a:cubicBezTo>
                      <a:pt x="476" y="112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0" name="Google Shape;5560;p59"/>
              <p:cNvSpPr/>
              <p:nvPr/>
            </p:nvSpPr>
            <p:spPr>
              <a:xfrm>
                <a:off x="2853582" y="3332555"/>
                <a:ext cx="10581" cy="44"/>
              </a:xfrm>
              <a:custGeom>
                <a:rect b="b" l="l" r="r" t="t"/>
                <a:pathLst>
                  <a:path extrusionOk="0" h="1" w="239">
                    <a:moveTo>
                      <a:pt x="0" y="0"/>
                    </a:moveTo>
                    <a:lnTo>
                      <a:pt x="112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1" name="Google Shape;5561;p59"/>
              <p:cNvSpPr/>
              <p:nvPr/>
            </p:nvSpPr>
            <p:spPr>
              <a:xfrm>
                <a:off x="3041906" y="333813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82" y="0"/>
                    </a:moveTo>
                    <a:cubicBezTo>
                      <a:pt x="126" y="56"/>
                      <a:pt x="56" y="56"/>
                      <a:pt x="0" y="56"/>
                    </a:cubicBezTo>
                    <a:cubicBezTo>
                      <a:pt x="0" y="112"/>
                      <a:pt x="56" y="112"/>
                      <a:pt x="126" y="112"/>
                    </a:cubicBezTo>
                    <a:cubicBezTo>
                      <a:pt x="182" y="112"/>
                      <a:pt x="182" y="112"/>
                      <a:pt x="182" y="56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2" name="Google Shape;5562;p59"/>
              <p:cNvSpPr/>
              <p:nvPr/>
            </p:nvSpPr>
            <p:spPr>
              <a:xfrm>
                <a:off x="2957041" y="3361065"/>
                <a:ext cx="7482" cy="8057"/>
              </a:xfrm>
              <a:custGeom>
                <a:rect b="b" l="l" r="r" t="t"/>
                <a:pathLst>
                  <a:path extrusionOk="0" h="182" w="169">
                    <a:moveTo>
                      <a:pt x="112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82"/>
                      <a:pt x="112" y="182"/>
                    </a:cubicBezTo>
                    <a:lnTo>
                      <a:pt x="168" y="112"/>
                    </a:lnTo>
                    <a:cubicBezTo>
                      <a:pt x="168" y="56"/>
                      <a:pt x="112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3" name="Google Shape;5563;p59"/>
              <p:cNvSpPr/>
              <p:nvPr/>
            </p:nvSpPr>
            <p:spPr>
              <a:xfrm>
                <a:off x="3003480" y="3776716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1"/>
                    </a:moveTo>
                    <a:lnTo>
                      <a:pt x="1" y="57"/>
                    </a:lnTo>
                    <a:cubicBezTo>
                      <a:pt x="1" y="113"/>
                      <a:pt x="57" y="168"/>
                      <a:pt x="113" y="168"/>
                    </a:cubicBezTo>
                    <a:cubicBezTo>
                      <a:pt x="113" y="168"/>
                      <a:pt x="169" y="168"/>
                      <a:pt x="169" y="113"/>
                    </a:cubicBezTo>
                    <a:cubicBezTo>
                      <a:pt x="169" y="57"/>
                      <a:pt x="113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4" name="Google Shape;5564;p59"/>
              <p:cNvSpPr/>
              <p:nvPr/>
            </p:nvSpPr>
            <p:spPr>
              <a:xfrm>
                <a:off x="2830650" y="3528937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57" y="168"/>
                      <a:pt x="57" y="168"/>
                    </a:cubicBezTo>
                    <a:cubicBezTo>
                      <a:pt x="113" y="168"/>
                      <a:pt x="168" y="168"/>
                      <a:pt x="168" y="112"/>
                    </a:cubicBezTo>
                    <a:cubicBezTo>
                      <a:pt x="168" y="56"/>
                      <a:pt x="11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5" name="Google Shape;5565;p59"/>
              <p:cNvSpPr/>
              <p:nvPr/>
            </p:nvSpPr>
            <p:spPr>
              <a:xfrm>
                <a:off x="3106319" y="3389531"/>
                <a:ext cx="10581" cy="7482"/>
              </a:xfrm>
              <a:custGeom>
                <a:rect b="b" l="l" r="r" t="t"/>
                <a:pathLst>
                  <a:path extrusionOk="0" h="169" w="239">
                    <a:moveTo>
                      <a:pt x="127" y="1"/>
                    </a:moveTo>
                    <a:cubicBezTo>
                      <a:pt x="71" y="1"/>
                      <a:pt x="71" y="1"/>
                      <a:pt x="71" y="57"/>
                    </a:cubicBezTo>
                    <a:cubicBezTo>
                      <a:pt x="1" y="113"/>
                      <a:pt x="71" y="169"/>
                      <a:pt x="127" y="169"/>
                    </a:cubicBezTo>
                    <a:cubicBezTo>
                      <a:pt x="183" y="169"/>
                      <a:pt x="183" y="113"/>
                      <a:pt x="183" y="113"/>
                    </a:cubicBezTo>
                    <a:cubicBezTo>
                      <a:pt x="238" y="57"/>
                      <a:pt x="183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6" name="Google Shape;5566;p59"/>
              <p:cNvSpPr/>
              <p:nvPr/>
            </p:nvSpPr>
            <p:spPr>
              <a:xfrm>
                <a:off x="3258697" y="3332555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127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26"/>
                      <a:pt x="57" y="182"/>
                      <a:pt x="127" y="182"/>
                    </a:cubicBezTo>
                    <a:cubicBezTo>
                      <a:pt x="127" y="182"/>
                      <a:pt x="183" y="182"/>
                      <a:pt x="183" y="126"/>
                    </a:cubicBezTo>
                    <a:cubicBezTo>
                      <a:pt x="183" y="56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7" name="Google Shape;5567;p59"/>
              <p:cNvSpPr/>
              <p:nvPr/>
            </p:nvSpPr>
            <p:spPr>
              <a:xfrm>
                <a:off x="3181268" y="3361065"/>
                <a:ext cx="8101" cy="8057"/>
              </a:xfrm>
              <a:custGeom>
                <a:rect b="b" l="l" r="r" t="t"/>
                <a:pathLst>
                  <a:path extrusionOk="0" h="182" w="183">
                    <a:moveTo>
                      <a:pt x="57" y="0"/>
                    </a:moveTo>
                    <a:cubicBezTo>
                      <a:pt x="1" y="0"/>
                      <a:pt x="1" y="56"/>
                      <a:pt x="1" y="112"/>
                    </a:cubicBezTo>
                    <a:cubicBezTo>
                      <a:pt x="1" y="182"/>
                      <a:pt x="1" y="182"/>
                      <a:pt x="57" y="182"/>
                    </a:cubicBezTo>
                    <a:cubicBezTo>
                      <a:pt x="127" y="182"/>
                      <a:pt x="127" y="182"/>
                      <a:pt x="183" y="112"/>
                    </a:cubicBezTo>
                    <a:cubicBezTo>
                      <a:pt x="183" y="56"/>
                      <a:pt x="127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68" name="Google Shape;5568;p59"/>
            <p:cNvSpPr/>
            <p:nvPr/>
          </p:nvSpPr>
          <p:spPr>
            <a:xfrm>
              <a:off x="3653939" y="2192072"/>
              <a:ext cx="407682" cy="812797"/>
            </a:xfrm>
            <a:custGeom>
              <a:rect b="b" l="l" r="r" t="t"/>
              <a:pathLst>
                <a:path extrusionOk="0" h="18360" w="9209">
                  <a:moveTo>
                    <a:pt x="8397" y="1"/>
                  </a:moveTo>
                  <a:lnTo>
                    <a:pt x="8397" y="1"/>
                  </a:lnTo>
                  <a:cubicBezTo>
                    <a:pt x="5360" y="1862"/>
                    <a:pt x="2911" y="4660"/>
                    <a:pt x="1568" y="7921"/>
                  </a:cubicBezTo>
                  <a:cubicBezTo>
                    <a:pt x="295" y="11251"/>
                    <a:pt x="1" y="14918"/>
                    <a:pt x="868" y="18360"/>
                  </a:cubicBezTo>
                  <a:cubicBezTo>
                    <a:pt x="3905" y="16499"/>
                    <a:pt x="6298" y="13700"/>
                    <a:pt x="7697" y="10426"/>
                  </a:cubicBezTo>
                  <a:cubicBezTo>
                    <a:pt x="9040" y="7165"/>
                    <a:pt x="9208" y="3429"/>
                    <a:pt x="8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9" name="Google Shape;5569;p59"/>
            <p:cNvSpPr/>
            <p:nvPr/>
          </p:nvSpPr>
          <p:spPr>
            <a:xfrm>
              <a:off x="2636747" y="3019876"/>
              <a:ext cx="805360" cy="322463"/>
            </a:xfrm>
            <a:custGeom>
              <a:rect b="b" l="l" r="r" t="t"/>
              <a:pathLst>
                <a:path extrusionOk="0" h="7284" w="18192">
                  <a:moveTo>
                    <a:pt x="12009" y="1"/>
                  </a:moveTo>
                  <a:cubicBezTo>
                    <a:pt x="6800" y="1"/>
                    <a:pt x="2550" y="4054"/>
                    <a:pt x="1" y="7245"/>
                  </a:cubicBezTo>
                  <a:cubicBezTo>
                    <a:pt x="1" y="7245"/>
                    <a:pt x="722" y="6991"/>
                    <a:pt x="2709" y="6991"/>
                  </a:cubicBezTo>
                  <a:cubicBezTo>
                    <a:pt x="3599" y="6991"/>
                    <a:pt x="4741" y="7042"/>
                    <a:pt x="6186" y="7189"/>
                  </a:cubicBezTo>
                  <a:cubicBezTo>
                    <a:pt x="6835" y="7254"/>
                    <a:pt x="7451" y="7283"/>
                    <a:pt x="8037" y="7283"/>
                  </a:cubicBezTo>
                  <a:cubicBezTo>
                    <a:pt x="15866" y="7283"/>
                    <a:pt x="18192" y="1942"/>
                    <a:pt x="18192" y="1942"/>
                  </a:cubicBezTo>
                  <a:cubicBezTo>
                    <a:pt x="16024" y="563"/>
                    <a:pt x="13950" y="1"/>
                    <a:pt x="12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0" name="Google Shape;5570;p59"/>
            <p:cNvSpPr/>
            <p:nvPr/>
          </p:nvSpPr>
          <p:spPr>
            <a:xfrm>
              <a:off x="3003480" y="2297390"/>
              <a:ext cx="97925" cy="136971"/>
            </a:xfrm>
            <a:custGeom>
              <a:rect b="b" l="l" r="r" t="t"/>
              <a:pathLst>
                <a:path extrusionOk="0" h="3094" w="221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69" y="420"/>
                    <a:pt x="225" y="770"/>
                    <a:pt x="407" y="938"/>
                  </a:cubicBezTo>
                  <a:cubicBezTo>
                    <a:pt x="812" y="1526"/>
                    <a:pt x="1050" y="1750"/>
                    <a:pt x="1806" y="2337"/>
                  </a:cubicBezTo>
                  <a:cubicBezTo>
                    <a:pt x="2044" y="2519"/>
                    <a:pt x="2212" y="2799"/>
                    <a:pt x="2212" y="3093"/>
                  </a:cubicBezTo>
                  <a:cubicBezTo>
                    <a:pt x="2212" y="2799"/>
                    <a:pt x="2044" y="2519"/>
                    <a:pt x="1806" y="2337"/>
                  </a:cubicBezTo>
                  <a:cubicBezTo>
                    <a:pt x="1050" y="1750"/>
                    <a:pt x="812" y="1526"/>
                    <a:pt x="407" y="938"/>
                  </a:cubicBezTo>
                  <a:cubicBezTo>
                    <a:pt x="225" y="770"/>
                    <a:pt x="169" y="420"/>
                    <a:pt x="1" y="1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1" name="Google Shape;5571;p59"/>
            <p:cNvSpPr/>
            <p:nvPr/>
          </p:nvSpPr>
          <p:spPr>
            <a:xfrm>
              <a:off x="3088346" y="2465262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2" name="Google Shape;5572;p59"/>
            <p:cNvSpPr/>
            <p:nvPr/>
          </p:nvSpPr>
          <p:spPr>
            <a:xfrm>
              <a:off x="3393145" y="2398370"/>
              <a:ext cx="44" cy="4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3" name="Google Shape;5573;p59"/>
            <p:cNvSpPr/>
            <p:nvPr/>
          </p:nvSpPr>
          <p:spPr>
            <a:xfrm>
              <a:off x="3096403" y="2687674"/>
              <a:ext cx="31033" cy="20497"/>
            </a:xfrm>
            <a:custGeom>
              <a:rect b="b" l="l" r="r" t="t"/>
              <a:pathLst>
                <a:path extrusionOk="0" h="463" w="701">
                  <a:moveTo>
                    <a:pt x="700" y="0"/>
                  </a:moveTo>
                  <a:cubicBezTo>
                    <a:pt x="574" y="280"/>
                    <a:pt x="295" y="462"/>
                    <a:pt x="1" y="462"/>
                  </a:cubicBezTo>
                  <a:lnTo>
                    <a:pt x="1" y="462"/>
                  </a:lnTo>
                  <a:cubicBezTo>
                    <a:pt x="295" y="462"/>
                    <a:pt x="574" y="280"/>
                    <a:pt x="70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4" name="Google Shape;5574;p59"/>
            <p:cNvSpPr/>
            <p:nvPr/>
          </p:nvSpPr>
          <p:spPr>
            <a:xfrm>
              <a:off x="3127392" y="2684575"/>
              <a:ext cx="44" cy="3143"/>
            </a:xfrm>
            <a:custGeom>
              <a:rect b="b" l="l" r="r" t="t"/>
              <a:pathLst>
                <a:path extrusionOk="0" h="71" w="1">
                  <a:moveTo>
                    <a:pt x="0" y="0"/>
                  </a:move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5" name="Google Shape;5575;p59"/>
            <p:cNvSpPr/>
            <p:nvPr/>
          </p:nvSpPr>
          <p:spPr>
            <a:xfrm>
              <a:off x="3028891" y="2697591"/>
              <a:ext cx="3143" cy="44"/>
            </a:xfrm>
            <a:custGeom>
              <a:rect b="b" l="l" r="r" t="t"/>
              <a:pathLst>
                <a:path extrusionOk="0" h="1" w="71">
                  <a:moveTo>
                    <a:pt x="70" y="0"/>
                  </a:move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70" y="0"/>
                  </a:move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76" name="Google Shape;5576;p59"/>
            <p:cNvGrpSpPr/>
            <p:nvPr/>
          </p:nvGrpSpPr>
          <p:grpSpPr>
            <a:xfrm>
              <a:off x="2740206" y="2148112"/>
              <a:ext cx="637488" cy="799782"/>
              <a:chOff x="2740206" y="2148112"/>
              <a:chExt cx="637488" cy="799782"/>
            </a:xfrm>
          </p:grpSpPr>
          <p:sp>
            <p:nvSpPr>
              <p:cNvPr id="5577" name="Google Shape;5577;p59"/>
              <p:cNvSpPr/>
              <p:nvPr/>
            </p:nvSpPr>
            <p:spPr>
              <a:xfrm>
                <a:off x="2740206" y="2217483"/>
                <a:ext cx="177833" cy="165437"/>
              </a:xfrm>
              <a:custGeom>
                <a:rect b="b" l="l" r="r" t="t"/>
                <a:pathLst>
                  <a:path extrusionOk="0" h="3737" w="4017">
                    <a:moveTo>
                      <a:pt x="1" y="0"/>
                    </a:moveTo>
                    <a:lnTo>
                      <a:pt x="1" y="182"/>
                    </a:lnTo>
                    <a:lnTo>
                      <a:pt x="1" y="350"/>
                    </a:lnTo>
                    <a:cubicBezTo>
                      <a:pt x="994" y="1875"/>
                      <a:pt x="2449" y="3093"/>
                      <a:pt x="3961" y="3737"/>
                    </a:cubicBezTo>
                    <a:cubicBezTo>
                      <a:pt x="3961" y="3681"/>
                      <a:pt x="4017" y="3625"/>
                      <a:pt x="4017" y="3555"/>
                    </a:cubicBezTo>
                    <a:cubicBezTo>
                      <a:pt x="2449" y="2925"/>
                      <a:pt x="924" y="158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8" name="Google Shape;5578;p59"/>
              <p:cNvSpPr/>
              <p:nvPr/>
            </p:nvSpPr>
            <p:spPr>
              <a:xfrm>
                <a:off x="2796562" y="2148112"/>
                <a:ext cx="185890" cy="157380"/>
              </a:xfrm>
              <a:custGeom>
                <a:rect b="b" l="l" r="r" t="t"/>
                <a:pathLst>
                  <a:path extrusionOk="0" h="3555" w="4199">
                    <a:moveTo>
                      <a:pt x="295" y="0"/>
                    </a:moveTo>
                    <a:cubicBezTo>
                      <a:pt x="183" y="0"/>
                      <a:pt x="71" y="56"/>
                      <a:pt x="1" y="56"/>
                    </a:cubicBezTo>
                    <a:cubicBezTo>
                      <a:pt x="1694" y="812"/>
                      <a:pt x="3219" y="2099"/>
                      <a:pt x="4087" y="3554"/>
                    </a:cubicBezTo>
                    <a:cubicBezTo>
                      <a:pt x="4087" y="3554"/>
                      <a:pt x="4143" y="3498"/>
                      <a:pt x="4199" y="3442"/>
                    </a:cubicBezTo>
                    <a:cubicBezTo>
                      <a:pt x="3331" y="2043"/>
                      <a:pt x="1932" y="756"/>
                      <a:pt x="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9" name="Google Shape;5579;p59"/>
              <p:cNvSpPr/>
              <p:nvPr/>
            </p:nvSpPr>
            <p:spPr>
              <a:xfrm>
                <a:off x="2760659" y="2168520"/>
                <a:ext cx="167916" cy="159903"/>
              </a:xfrm>
              <a:custGeom>
                <a:rect b="b" l="l" r="r" t="t"/>
                <a:pathLst>
                  <a:path extrusionOk="0" h="3612" w="3793">
                    <a:moveTo>
                      <a:pt x="112" y="1"/>
                    </a:moveTo>
                    <a:cubicBezTo>
                      <a:pt x="56" y="57"/>
                      <a:pt x="0" y="113"/>
                      <a:pt x="0" y="113"/>
                    </a:cubicBezTo>
                    <a:cubicBezTo>
                      <a:pt x="1106" y="1400"/>
                      <a:pt x="2393" y="2562"/>
                      <a:pt x="3681" y="3611"/>
                    </a:cubicBezTo>
                    <a:cubicBezTo>
                      <a:pt x="3737" y="3555"/>
                      <a:pt x="3737" y="3555"/>
                      <a:pt x="3793" y="3499"/>
                    </a:cubicBezTo>
                    <a:cubicBezTo>
                      <a:pt x="2505" y="2394"/>
                      <a:pt x="1232" y="1232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0" name="Google Shape;5580;p59"/>
              <p:cNvSpPr/>
              <p:nvPr/>
            </p:nvSpPr>
            <p:spPr>
              <a:xfrm>
                <a:off x="3225273" y="2256485"/>
                <a:ext cx="79952" cy="175398"/>
              </a:xfrm>
              <a:custGeom>
                <a:rect b="b" l="l" r="r" t="t"/>
                <a:pathLst>
                  <a:path extrusionOk="0" h="3962" w="1806">
                    <a:moveTo>
                      <a:pt x="112" y="1"/>
                    </a:moveTo>
                    <a:cubicBezTo>
                      <a:pt x="56" y="57"/>
                      <a:pt x="0" y="113"/>
                      <a:pt x="0" y="225"/>
                    </a:cubicBezTo>
                    <a:cubicBezTo>
                      <a:pt x="182" y="1624"/>
                      <a:pt x="812" y="3024"/>
                      <a:pt x="1749" y="3961"/>
                    </a:cubicBezTo>
                    <a:lnTo>
                      <a:pt x="1805" y="3905"/>
                    </a:lnTo>
                    <a:cubicBezTo>
                      <a:pt x="938" y="2856"/>
                      <a:pt x="238" y="1456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1" name="Google Shape;5581;p59"/>
              <p:cNvSpPr/>
              <p:nvPr/>
            </p:nvSpPr>
            <p:spPr>
              <a:xfrm>
                <a:off x="3292165" y="2225540"/>
                <a:ext cx="85530" cy="170395"/>
              </a:xfrm>
              <a:custGeom>
                <a:rect b="b" l="l" r="r" t="t"/>
                <a:pathLst>
                  <a:path extrusionOk="0" h="3849" w="1932">
                    <a:moveTo>
                      <a:pt x="1" y="0"/>
                    </a:moveTo>
                    <a:cubicBezTo>
                      <a:pt x="994" y="1050"/>
                      <a:pt x="1638" y="2505"/>
                      <a:pt x="1820" y="3848"/>
                    </a:cubicBezTo>
                    <a:lnTo>
                      <a:pt x="1932" y="3848"/>
                    </a:lnTo>
                    <a:cubicBezTo>
                      <a:pt x="1820" y="2505"/>
                      <a:pt x="1176" y="1106"/>
                      <a:pt x="238" y="56"/>
                    </a:cubicBezTo>
                    <a:cubicBezTo>
                      <a:pt x="182" y="0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2" name="Google Shape;5582;p59"/>
              <p:cNvSpPr/>
              <p:nvPr/>
            </p:nvSpPr>
            <p:spPr>
              <a:xfrm>
                <a:off x="3256218" y="2228019"/>
                <a:ext cx="75038" cy="167916"/>
              </a:xfrm>
              <a:custGeom>
                <a:rect b="b" l="l" r="r" t="t"/>
                <a:pathLst>
                  <a:path extrusionOk="0" h="3793" w="1695">
                    <a:moveTo>
                      <a:pt x="183" y="0"/>
                    </a:moveTo>
                    <a:cubicBezTo>
                      <a:pt x="113" y="0"/>
                      <a:pt x="57" y="0"/>
                      <a:pt x="57" y="56"/>
                    </a:cubicBezTo>
                    <a:lnTo>
                      <a:pt x="1" y="56"/>
                    </a:lnTo>
                    <a:cubicBezTo>
                      <a:pt x="463" y="1344"/>
                      <a:pt x="994" y="2561"/>
                      <a:pt x="1582" y="3792"/>
                    </a:cubicBezTo>
                    <a:cubicBezTo>
                      <a:pt x="1638" y="3792"/>
                      <a:pt x="1638" y="3736"/>
                      <a:pt x="1694" y="3736"/>
                    </a:cubicBezTo>
                    <a:cubicBezTo>
                      <a:pt x="1106" y="2505"/>
                      <a:pt x="589" y="1288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3" name="Google Shape;5583;p59"/>
              <p:cNvSpPr/>
              <p:nvPr/>
            </p:nvSpPr>
            <p:spPr>
              <a:xfrm>
                <a:off x="2830650" y="2659164"/>
                <a:ext cx="162338" cy="38471"/>
              </a:xfrm>
              <a:custGeom>
                <a:rect b="b" l="l" r="r" t="t"/>
                <a:pathLst>
                  <a:path extrusionOk="0" h="869" w="3667">
                    <a:moveTo>
                      <a:pt x="1" y="1"/>
                    </a:moveTo>
                    <a:cubicBezTo>
                      <a:pt x="1" y="57"/>
                      <a:pt x="57" y="113"/>
                      <a:pt x="113" y="169"/>
                    </a:cubicBezTo>
                    <a:cubicBezTo>
                      <a:pt x="980" y="644"/>
                      <a:pt x="2030" y="868"/>
                      <a:pt x="2967" y="868"/>
                    </a:cubicBezTo>
                    <a:cubicBezTo>
                      <a:pt x="3205" y="868"/>
                      <a:pt x="3429" y="868"/>
                      <a:pt x="3667" y="812"/>
                    </a:cubicBezTo>
                    <a:lnTo>
                      <a:pt x="3667" y="700"/>
                    </a:lnTo>
                    <a:cubicBezTo>
                      <a:pt x="3429" y="756"/>
                      <a:pt x="3205" y="756"/>
                      <a:pt x="2967" y="756"/>
                    </a:cubicBezTo>
                    <a:cubicBezTo>
                      <a:pt x="1974" y="756"/>
                      <a:pt x="868" y="46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4" name="Google Shape;5584;p59"/>
              <p:cNvSpPr/>
              <p:nvPr/>
            </p:nvSpPr>
            <p:spPr>
              <a:xfrm>
                <a:off x="2838087" y="2589174"/>
                <a:ext cx="167916" cy="39046"/>
              </a:xfrm>
              <a:custGeom>
                <a:rect b="b" l="l" r="r" t="t"/>
                <a:pathLst>
                  <a:path extrusionOk="0" h="882" w="3793">
                    <a:moveTo>
                      <a:pt x="756" y="0"/>
                    </a:moveTo>
                    <a:cubicBezTo>
                      <a:pt x="588" y="0"/>
                      <a:pt x="406" y="0"/>
                      <a:pt x="182" y="56"/>
                    </a:cubicBezTo>
                    <a:cubicBezTo>
                      <a:pt x="112" y="56"/>
                      <a:pt x="56" y="126"/>
                      <a:pt x="0" y="182"/>
                    </a:cubicBezTo>
                    <a:cubicBezTo>
                      <a:pt x="294" y="182"/>
                      <a:pt x="532" y="126"/>
                      <a:pt x="756" y="126"/>
                    </a:cubicBezTo>
                    <a:cubicBezTo>
                      <a:pt x="1806" y="126"/>
                      <a:pt x="2855" y="406"/>
                      <a:pt x="3737" y="882"/>
                    </a:cubicBezTo>
                    <a:cubicBezTo>
                      <a:pt x="3737" y="826"/>
                      <a:pt x="3737" y="756"/>
                      <a:pt x="3793" y="756"/>
                    </a:cubicBezTo>
                    <a:cubicBezTo>
                      <a:pt x="2911" y="294"/>
                      <a:pt x="1862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5" name="Google Shape;5585;p59"/>
              <p:cNvSpPr/>
              <p:nvPr/>
            </p:nvSpPr>
            <p:spPr>
              <a:xfrm>
                <a:off x="2825072" y="2620163"/>
                <a:ext cx="154901" cy="39046"/>
              </a:xfrm>
              <a:custGeom>
                <a:rect b="b" l="l" r="r" t="t"/>
                <a:pathLst>
                  <a:path extrusionOk="0" h="882" w="3499">
                    <a:moveTo>
                      <a:pt x="57" y="0"/>
                    </a:moveTo>
                    <a:cubicBezTo>
                      <a:pt x="1" y="0"/>
                      <a:pt x="1" y="56"/>
                      <a:pt x="1" y="126"/>
                    </a:cubicBezTo>
                    <a:cubicBezTo>
                      <a:pt x="1176" y="476"/>
                      <a:pt x="2338" y="700"/>
                      <a:pt x="3499" y="882"/>
                    </a:cubicBezTo>
                    <a:lnTo>
                      <a:pt x="3499" y="756"/>
                    </a:lnTo>
                    <a:cubicBezTo>
                      <a:pt x="2338" y="588"/>
                      <a:pt x="1176" y="35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6" name="Google Shape;5586;p59"/>
              <p:cNvSpPr/>
              <p:nvPr/>
            </p:nvSpPr>
            <p:spPr>
              <a:xfrm>
                <a:off x="3101361" y="2927396"/>
                <a:ext cx="118998" cy="20497"/>
              </a:xfrm>
              <a:custGeom>
                <a:rect b="b" l="l" r="r" t="t"/>
                <a:pathLst>
                  <a:path extrusionOk="0" h="463" w="2688">
                    <a:moveTo>
                      <a:pt x="1" y="1"/>
                    </a:moveTo>
                    <a:cubicBezTo>
                      <a:pt x="57" y="57"/>
                      <a:pt x="57" y="113"/>
                      <a:pt x="113" y="113"/>
                    </a:cubicBezTo>
                    <a:cubicBezTo>
                      <a:pt x="644" y="351"/>
                      <a:pt x="1232" y="462"/>
                      <a:pt x="1806" y="462"/>
                    </a:cubicBezTo>
                    <a:cubicBezTo>
                      <a:pt x="2100" y="462"/>
                      <a:pt x="2393" y="407"/>
                      <a:pt x="2687" y="351"/>
                    </a:cubicBezTo>
                    <a:lnTo>
                      <a:pt x="2631" y="295"/>
                    </a:lnTo>
                    <a:cubicBezTo>
                      <a:pt x="2393" y="351"/>
                      <a:pt x="2100" y="351"/>
                      <a:pt x="1806" y="351"/>
                    </a:cubicBezTo>
                    <a:cubicBezTo>
                      <a:pt x="1232" y="351"/>
                      <a:pt x="588" y="23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7" name="Google Shape;5587;p59"/>
              <p:cNvSpPr/>
              <p:nvPr/>
            </p:nvSpPr>
            <p:spPr>
              <a:xfrm>
                <a:off x="3103840" y="2875999"/>
                <a:ext cx="118998" cy="20497"/>
              </a:xfrm>
              <a:custGeom>
                <a:rect b="b" l="l" r="r" t="t"/>
                <a:pathLst>
                  <a:path extrusionOk="0" h="463" w="2688">
                    <a:moveTo>
                      <a:pt x="25" y="164"/>
                    </a:moveTo>
                    <a:cubicBezTo>
                      <a:pt x="17" y="165"/>
                      <a:pt x="9" y="167"/>
                      <a:pt x="1" y="168"/>
                    </a:cubicBezTo>
                    <a:cubicBezTo>
                      <a:pt x="10" y="168"/>
                      <a:pt x="18" y="167"/>
                      <a:pt x="25" y="164"/>
                    </a:cubicBezTo>
                    <a:close/>
                    <a:moveTo>
                      <a:pt x="938" y="0"/>
                    </a:moveTo>
                    <a:cubicBezTo>
                      <a:pt x="644" y="0"/>
                      <a:pt x="406" y="0"/>
                      <a:pt x="127" y="56"/>
                    </a:cubicBezTo>
                    <a:cubicBezTo>
                      <a:pt x="68" y="103"/>
                      <a:pt x="59" y="150"/>
                      <a:pt x="25" y="164"/>
                    </a:cubicBezTo>
                    <a:lnTo>
                      <a:pt x="25" y="164"/>
                    </a:lnTo>
                    <a:cubicBezTo>
                      <a:pt x="313" y="112"/>
                      <a:pt x="652" y="112"/>
                      <a:pt x="938" y="112"/>
                    </a:cubicBezTo>
                    <a:cubicBezTo>
                      <a:pt x="1582" y="112"/>
                      <a:pt x="2156" y="224"/>
                      <a:pt x="2687" y="462"/>
                    </a:cubicBezTo>
                    <a:lnTo>
                      <a:pt x="2687" y="350"/>
                    </a:lnTo>
                    <a:cubicBezTo>
                      <a:pt x="2156" y="112"/>
                      <a:pt x="1582" y="0"/>
                      <a:pt x="9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8" name="Google Shape;5588;p59"/>
              <p:cNvSpPr/>
              <p:nvPr/>
            </p:nvSpPr>
            <p:spPr>
              <a:xfrm>
                <a:off x="3096403" y="2898931"/>
                <a:ext cx="110941" cy="21073"/>
              </a:xfrm>
              <a:custGeom>
                <a:rect b="b" l="l" r="r" t="t"/>
                <a:pathLst>
                  <a:path extrusionOk="0" h="476" w="2506">
                    <a:moveTo>
                      <a:pt x="1" y="0"/>
                    </a:moveTo>
                    <a:lnTo>
                      <a:pt x="1" y="126"/>
                    </a:lnTo>
                    <a:cubicBezTo>
                      <a:pt x="812" y="294"/>
                      <a:pt x="1694" y="406"/>
                      <a:pt x="2505" y="476"/>
                    </a:cubicBezTo>
                    <a:lnTo>
                      <a:pt x="2505" y="406"/>
                    </a:lnTo>
                    <a:lnTo>
                      <a:pt x="2505" y="350"/>
                    </a:lnTo>
                    <a:cubicBezTo>
                      <a:pt x="1694" y="294"/>
                      <a:pt x="868" y="18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89" name="Google Shape;5589;p59"/>
            <p:cNvSpPr/>
            <p:nvPr/>
          </p:nvSpPr>
          <p:spPr>
            <a:xfrm>
              <a:off x="3230231" y="2883436"/>
              <a:ext cx="61978" cy="21073"/>
            </a:xfrm>
            <a:custGeom>
              <a:rect b="b" l="l" r="r" t="t"/>
              <a:pathLst>
                <a:path extrusionOk="0" h="476" w="14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82" y="126"/>
                    <a:pt x="294" y="238"/>
                    <a:pt x="420" y="294"/>
                  </a:cubicBezTo>
                  <a:cubicBezTo>
                    <a:pt x="770" y="406"/>
                    <a:pt x="938" y="406"/>
                    <a:pt x="1400" y="476"/>
                  </a:cubicBezTo>
                  <a:lnTo>
                    <a:pt x="1400" y="476"/>
                  </a:lnTo>
                  <a:lnTo>
                    <a:pt x="1400" y="476"/>
                  </a:lnTo>
                  <a:cubicBezTo>
                    <a:pt x="938" y="406"/>
                    <a:pt x="770" y="406"/>
                    <a:pt x="420" y="294"/>
                  </a:cubicBezTo>
                  <a:cubicBezTo>
                    <a:pt x="294" y="238"/>
                    <a:pt x="182" y="126"/>
                    <a:pt x="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0" name="Google Shape;5590;p59"/>
            <p:cNvSpPr/>
            <p:nvPr/>
          </p:nvSpPr>
          <p:spPr>
            <a:xfrm>
              <a:off x="3230231" y="2883436"/>
              <a:ext cx="44" cy="4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1" name="Google Shape;5591;p59"/>
            <p:cNvSpPr/>
            <p:nvPr/>
          </p:nvSpPr>
          <p:spPr>
            <a:xfrm>
              <a:off x="3292165" y="2904465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2" name="Google Shape;5592;p59"/>
            <p:cNvSpPr/>
            <p:nvPr/>
          </p:nvSpPr>
          <p:spPr>
            <a:xfrm>
              <a:off x="2652242" y="3038293"/>
              <a:ext cx="784951" cy="302364"/>
            </a:xfrm>
            <a:custGeom>
              <a:rect b="b" l="l" r="r" t="t"/>
              <a:pathLst>
                <a:path extrusionOk="0" h="6830" w="17731">
                  <a:moveTo>
                    <a:pt x="14344" y="294"/>
                  </a:moveTo>
                  <a:cubicBezTo>
                    <a:pt x="14232" y="532"/>
                    <a:pt x="14106" y="756"/>
                    <a:pt x="13994" y="1050"/>
                  </a:cubicBezTo>
                  <a:cubicBezTo>
                    <a:pt x="14232" y="994"/>
                    <a:pt x="14526" y="994"/>
                    <a:pt x="14805" y="994"/>
                  </a:cubicBezTo>
                  <a:lnTo>
                    <a:pt x="15043" y="994"/>
                  </a:lnTo>
                  <a:cubicBezTo>
                    <a:pt x="14931" y="826"/>
                    <a:pt x="14693" y="588"/>
                    <a:pt x="14344" y="294"/>
                  </a:cubicBezTo>
                  <a:close/>
                  <a:moveTo>
                    <a:pt x="14526" y="1"/>
                  </a:moveTo>
                  <a:lnTo>
                    <a:pt x="14456" y="56"/>
                  </a:lnTo>
                  <a:cubicBezTo>
                    <a:pt x="14931" y="476"/>
                    <a:pt x="15225" y="882"/>
                    <a:pt x="15337" y="994"/>
                  </a:cubicBezTo>
                  <a:cubicBezTo>
                    <a:pt x="16037" y="1050"/>
                    <a:pt x="16736" y="1106"/>
                    <a:pt x="17380" y="1288"/>
                  </a:cubicBezTo>
                  <a:cubicBezTo>
                    <a:pt x="16387" y="700"/>
                    <a:pt x="15449" y="294"/>
                    <a:pt x="14526" y="1"/>
                  </a:cubicBezTo>
                  <a:close/>
                  <a:moveTo>
                    <a:pt x="14749" y="1288"/>
                  </a:moveTo>
                  <a:cubicBezTo>
                    <a:pt x="14456" y="1288"/>
                    <a:pt x="14106" y="1344"/>
                    <a:pt x="13756" y="1344"/>
                  </a:cubicBezTo>
                  <a:cubicBezTo>
                    <a:pt x="13756" y="1400"/>
                    <a:pt x="13700" y="1526"/>
                    <a:pt x="13644" y="1582"/>
                  </a:cubicBezTo>
                  <a:cubicBezTo>
                    <a:pt x="13700" y="2337"/>
                    <a:pt x="13756" y="4143"/>
                    <a:pt x="13056" y="5836"/>
                  </a:cubicBezTo>
                  <a:cubicBezTo>
                    <a:pt x="16149" y="4492"/>
                    <a:pt x="17436" y="2281"/>
                    <a:pt x="17730" y="1694"/>
                  </a:cubicBezTo>
                  <a:cubicBezTo>
                    <a:pt x="16792" y="1400"/>
                    <a:pt x="15799" y="1288"/>
                    <a:pt x="14749" y="1288"/>
                  </a:cubicBezTo>
                  <a:close/>
                  <a:moveTo>
                    <a:pt x="1344" y="4898"/>
                  </a:moveTo>
                  <a:cubicBezTo>
                    <a:pt x="882" y="5430"/>
                    <a:pt x="406" y="5892"/>
                    <a:pt x="0" y="6423"/>
                  </a:cubicBezTo>
                  <a:cubicBezTo>
                    <a:pt x="462" y="6130"/>
                    <a:pt x="1232" y="5598"/>
                    <a:pt x="2281" y="5024"/>
                  </a:cubicBezTo>
                  <a:cubicBezTo>
                    <a:pt x="1932" y="5024"/>
                    <a:pt x="1638" y="4954"/>
                    <a:pt x="1344" y="4898"/>
                  </a:cubicBezTo>
                  <a:close/>
                  <a:moveTo>
                    <a:pt x="2743" y="5080"/>
                  </a:moveTo>
                  <a:cubicBezTo>
                    <a:pt x="1512" y="5780"/>
                    <a:pt x="532" y="6423"/>
                    <a:pt x="56" y="6773"/>
                  </a:cubicBezTo>
                  <a:cubicBezTo>
                    <a:pt x="532" y="6647"/>
                    <a:pt x="1288" y="6591"/>
                    <a:pt x="2505" y="6591"/>
                  </a:cubicBezTo>
                  <a:cubicBezTo>
                    <a:pt x="3149" y="6591"/>
                    <a:pt x="4031" y="6591"/>
                    <a:pt x="5010" y="6647"/>
                  </a:cubicBezTo>
                  <a:cubicBezTo>
                    <a:pt x="5192" y="6130"/>
                    <a:pt x="5304" y="5598"/>
                    <a:pt x="5360" y="5136"/>
                  </a:cubicBezTo>
                  <a:cubicBezTo>
                    <a:pt x="5010" y="5136"/>
                    <a:pt x="4660" y="5192"/>
                    <a:pt x="4380" y="5192"/>
                  </a:cubicBezTo>
                  <a:cubicBezTo>
                    <a:pt x="3849" y="5192"/>
                    <a:pt x="3261" y="5136"/>
                    <a:pt x="2743" y="5080"/>
                  </a:cubicBezTo>
                  <a:close/>
                  <a:moveTo>
                    <a:pt x="13406" y="1876"/>
                  </a:moveTo>
                  <a:lnTo>
                    <a:pt x="13406" y="1876"/>
                  </a:lnTo>
                  <a:cubicBezTo>
                    <a:pt x="13182" y="2155"/>
                    <a:pt x="12944" y="2449"/>
                    <a:pt x="12594" y="2743"/>
                  </a:cubicBezTo>
                  <a:cubicBezTo>
                    <a:pt x="11783" y="3499"/>
                    <a:pt x="10733" y="3975"/>
                    <a:pt x="9684" y="4324"/>
                  </a:cubicBezTo>
                  <a:cubicBezTo>
                    <a:pt x="9558" y="5080"/>
                    <a:pt x="9390" y="5948"/>
                    <a:pt x="9040" y="6773"/>
                  </a:cubicBezTo>
                  <a:cubicBezTo>
                    <a:pt x="10495" y="6647"/>
                    <a:pt x="11727" y="6353"/>
                    <a:pt x="12776" y="5948"/>
                  </a:cubicBezTo>
                  <a:cubicBezTo>
                    <a:pt x="13406" y="4492"/>
                    <a:pt x="13476" y="2743"/>
                    <a:pt x="13406" y="1876"/>
                  </a:cubicBezTo>
                  <a:close/>
                  <a:moveTo>
                    <a:pt x="9390" y="4380"/>
                  </a:moveTo>
                  <a:lnTo>
                    <a:pt x="9390" y="4380"/>
                  </a:lnTo>
                  <a:cubicBezTo>
                    <a:pt x="8159" y="4786"/>
                    <a:pt x="6885" y="5024"/>
                    <a:pt x="5598" y="5136"/>
                  </a:cubicBezTo>
                  <a:cubicBezTo>
                    <a:pt x="5542" y="5598"/>
                    <a:pt x="5430" y="6130"/>
                    <a:pt x="5248" y="6703"/>
                  </a:cubicBezTo>
                  <a:cubicBezTo>
                    <a:pt x="5430" y="6703"/>
                    <a:pt x="5598" y="6703"/>
                    <a:pt x="5836" y="6773"/>
                  </a:cubicBezTo>
                  <a:cubicBezTo>
                    <a:pt x="6479" y="6829"/>
                    <a:pt x="7109" y="6829"/>
                    <a:pt x="7697" y="6829"/>
                  </a:cubicBezTo>
                  <a:lnTo>
                    <a:pt x="8746" y="6829"/>
                  </a:lnTo>
                  <a:cubicBezTo>
                    <a:pt x="9152" y="6004"/>
                    <a:pt x="9334" y="5136"/>
                    <a:pt x="9390" y="438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3" name="Google Shape;5593;p59"/>
            <p:cNvSpPr/>
            <p:nvPr/>
          </p:nvSpPr>
          <p:spPr>
            <a:xfrm>
              <a:off x="3674392" y="2197030"/>
              <a:ext cx="374214" cy="802881"/>
            </a:xfrm>
            <a:custGeom>
              <a:rect b="b" l="l" r="r" t="t"/>
              <a:pathLst>
                <a:path extrusionOk="0" h="18136" w="8453">
                  <a:moveTo>
                    <a:pt x="7697" y="1"/>
                  </a:moveTo>
                  <a:lnTo>
                    <a:pt x="7697" y="1"/>
                  </a:lnTo>
                  <a:cubicBezTo>
                    <a:pt x="7459" y="169"/>
                    <a:pt x="7235" y="294"/>
                    <a:pt x="6997" y="462"/>
                  </a:cubicBezTo>
                  <a:cubicBezTo>
                    <a:pt x="7053" y="812"/>
                    <a:pt x="7053" y="1218"/>
                    <a:pt x="7053" y="1568"/>
                  </a:cubicBezTo>
                  <a:lnTo>
                    <a:pt x="7697" y="1"/>
                  </a:lnTo>
                  <a:close/>
                  <a:moveTo>
                    <a:pt x="7991" y="113"/>
                  </a:moveTo>
                  <a:lnTo>
                    <a:pt x="7053" y="2393"/>
                  </a:lnTo>
                  <a:cubicBezTo>
                    <a:pt x="6997" y="3317"/>
                    <a:pt x="6941" y="4199"/>
                    <a:pt x="6759" y="5136"/>
                  </a:cubicBezTo>
                  <a:cubicBezTo>
                    <a:pt x="6703" y="5416"/>
                    <a:pt x="6647" y="5710"/>
                    <a:pt x="6591" y="6004"/>
                  </a:cubicBezTo>
                  <a:cubicBezTo>
                    <a:pt x="7109" y="5948"/>
                    <a:pt x="7753" y="5836"/>
                    <a:pt x="8340" y="5654"/>
                  </a:cubicBezTo>
                  <a:cubicBezTo>
                    <a:pt x="8396" y="5136"/>
                    <a:pt x="8452" y="4548"/>
                    <a:pt x="8452" y="4017"/>
                  </a:cubicBezTo>
                  <a:cubicBezTo>
                    <a:pt x="8452" y="2743"/>
                    <a:pt x="8285" y="1400"/>
                    <a:pt x="7991" y="113"/>
                  </a:cubicBezTo>
                  <a:close/>
                  <a:moveTo>
                    <a:pt x="8340" y="5892"/>
                  </a:moveTo>
                  <a:cubicBezTo>
                    <a:pt x="7697" y="6060"/>
                    <a:pt x="7053" y="6186"/>
                    <a:pt x="6535" y="6242"/>
                  </a:cubicBezTo>
                  <a:cubicBezTo>
                    <a:pt x="6297" y="7459"/>
                    <a:pt x="5948" y="8634"/>
                    <a:pt x="5430" y="9796"/>
                  </a:cubicBezTo>
                  <a:cubicBezTo>
                    <a:pt x="6130" y="9684"/>
                    <a:pt x="6941" y="9502"/>
                    <a:pt x="7697" y="9096"/>
                  </a:cubicBezTo>
                  <a:cubicBezTo>
                    <a:pt x="7991" y="8047"/>
                    <a:pt x="8229" y="6941"/>
                    <a:pt x="8340" y="5892"/>
                  </a:cubicBezTo>
                  <a:close/>
                  <a:moveTo>
                    <a:pt x="7585" y="9390"/>
                  </a:moveTo>
                  <a:lnTo>
                    <a:pt x="7585" y="9390"/>
                  </a:lnTo>
                  <a:cubicBezTo>
                    <a:pt x="6829" y="9796"/>
                    <a:pt x="6004" y="9964"/>
                    <a:pt x="5304" y="10034"/>
                  </a:cubicBezTo>
                  <a:cubicBezTo>
                    <a:pt x="5080" y="10663"/>
                    <a:pt x="4786" y="11251"/>
                    <a:pt x="4436" y="11783"/>
                  </a:cubicBezTo>
                  <a:cubicBezTo>
                    <a:pt x="3961" y="12483"/>
                    <a:pt x="3499" y="13112"/>
                    <a:pt x="2981" y="13700"/>
                  </a:cubicBezTo>
                  <a:cubicBezTo>
                    <a:pt x="3681" y="13700"/>
                    <a:pt x="4730" y="13588"/>
                    <a:pt x="5710" y="13112"/>
                  </a:cubicBezTo>
                  <a:cubicBezTo>
                    <a:pt x="6297" y="12245"/>
                    <a:pt x="6829" y="11307"/>
                    <a:pt x="7235" y="10314"/>
                  </a:cubicBezTo>
                  <a:cubicBezTo>
                    <a:pt x="7347" y="10034"/>
                    <a:pt x="7459" y="9684"/>
                    <a:pt x="7585" y="9390"/>
                  </a:cubicBezTo>
                  <a:close/>
                  <a:moveTo>
                    <a:pt x="1582" y="14987"/>
                  </a:moveTo>
                  <a:lnTo>
                    <a:pt x="1582" y="14987"/>
                  </a:lnTo>
                  <a:cubicBezTo>
                    <a:pt x="1512" y="15043"/>
                    <a:pt x="1400" y="15099"/>
                    <a:pt x="1288" y="15211"/>
                  </a:cubicBezTo>
                  <a:cubicBezTo>
                    <a:pt x="1344" y="15211"/>
                    <a:pt x="1400" y="15281"/>
                    <a:pt x="1456" y="15337"/>
                  </a:cubicBezTo>
                  <a:lnTo>
                    <a:pt x="1582" y="14987"/>
                  </a:lnTo>
                  <a:close/>
                  <a:moveTo>
                    <a:pt x="1106" y="15337"/>
                  </a:moveTo>
                  <a:cubicBezTo>
                    <a:pt x="756" y="15561"/>
                    <a:pt x="406" y="15799"/>
                    <a:pt x="0" y="15981"/>
                  </a:cubicBezTo>
                  <a:cubicBezTo>
                    <a:pt x="56" y="16681"/>
                    <a:pt x="182" y="17310"/>
                    <a:pt x="350" y="18010"/>
                  </a:cubicBezTo>
                  <a:lnTo>
                    <a:pt x="700" y="17142"/>
                  </a:lnTo>
                  <a:lnTo>
                    <a:pt x="1344" y="15561"/>
                  </a:lnTo>
                  <a:cubicBezTo>
                    <a:pt x="1288" y="15505"/>
                    <a:pt x="1232" y="15393"/>
                    <a:pt x="1106" y="15337"/>
                  </a:cubicBezTo>
                  <a:close/>
                  <a:moveTo>
                    <a:pt x="5486" y="13462"/>
                  </a:moveTo>
                  <a:cubicBezTo>
                    <a:pt x="4492" y="13882"/>
                    <a:pt x="3443" y="13938"/>
                    <a:pt x="2855" y="13938"/>
                  </a:cubicBezTo>
                  <a:lnTo>
                    <a:pt x="2743" y="13938"/>
                  </a:lnTo>
                  <a:cubicBezTo>
                    <a:pt x="2505" y="14162"/>
                    <a:pt x="2337" y="14400"/>
                    <a:pt x="2099" y="14582"/>
                  </a:cubicBezTo>
                  <a:lnTo>
                    <a:pt x="1162" y="16793"/>
                  </a:lnTo>
                  <a:lnTo>
                    <a:pt x="1106" y="16960"/>
                  </a:lnTo>
                  <a:lnTo>
                    <a:pt x="644" y="18136"/>
                  </a:lnTo>
                  <a:cubicBezTo>
                    <a:pt x="2561" y="16905"/>
                    <a:pt x="4198" y="15337"/>
                    <a:pt x="5486" y="13462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4" name="Google Shape;5594;p59"/>
            <p:cNvSpPr/>
            <p:nvPr/>
          </p:nvSpPr>
          <p:spPr>
            <a:xfrm>
              <a:off x="2977449" y="2612725"/>
              <a:ext cx="152466" cy="96509"/>
            </a:xfrm>
            <a:custGeom>
              <a:rect b="b" l="l" r="r" t="t"/>
              <a:pathLst>
                <a:path extrusionOk="0" h="2180" w="3444">
                  <a:moveTo>
                    <a:pt x="883" y="0"/>
                  </a:moveTo>
                  <a:cubicBezTo>
                    <a:pt x="533" y="168"/>
                    <a:pt x="533" y="644"/>
                    <a:pt x="533" y="644"/>
                  </a:cubicBezTo>
                  <a:cubicBezTo>
                    <a:pt x="495" y="637"/>
                    <a:pt x="459" y="635"/>
                    <a:pt x="427" y="635"/>
                  </a:cubicBezTo>
                  <a:cubicBezTo>
                    <a:pt x="103" y="635"/>
                    <a:pt x="57" y="924"/>
                    <a:pt x="57" y="924"/>
                  </a:cubicBezTo>
                  <a:cubicBezTo>
                    <a:pt x="1" y="1343"/>
                    <a:pt x="351" y="1399"/>
                    <a:pt x="351" y="1399"/>
                  </a:cubicBezTo>
                  <a:cubicBezTo>
                    <a:pt x="295" y="1623"/>
                    <a:pt x="351" y="1973"/>
                    <a:pt x="463" y="2099"/>
                  </a:cubicBezTo>
                  <a:cubicBezTo>
                    <a:pt x="757" y="2043"/>
                    <a:pt x="939" y="1917"/>
                    <a:pt x="1162" y="1917"/>
                  </a:cubicBezTo>
                  <a:cubicBezTo>
                    <a:pt x="1638" y="1917"/>
                    <a:pt x="1862" y="1973"/>
                    <a:pt x="2506" y="2155"/>
                  </a:cubicBezTo>
                  <a:cubicBezTo>
                    <a:pt x="2566" y="2172"/>
                    <a:pt x="2626" y="2179"/>
                    <a:pt x="2685" y="2179"/>
                  </a:cubicBezTo>
                  <a:cubicBezTo>
                    <a:pt x="3027" y="2179"/>
                    <a:pt x="3340" y="1922"/>
                    <a:pt x="3387" y="1623"/>
                  </a:cubicBezTo>
                  <a:cubicBezTo>
                    <a:pt x="3443" y="1218"/>
                    <a:pt x="3205" y="812"/>
                    <a:pt x="2800" y="756"/>
                  </a:cubicBezTo>
                  <a:cubicBezTo>
                    <a:pt x="2100" y="700"/>
                    <a:pt x="1862" y="644"/>
                    <a:pt x="1456" y="462"/>
                  </a:cubicBezTo>
                  <a:cubicBezTo>
                    <a:pt x="1288" y="350"/>
                    <a:pt x="1106" y="168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5" name="Google Shape;5595;p59"/>
            <p:cNvSpPr/>
            <p:nvPr/>
          </p:nvSpPr>
          <p:spPr>
            <a:xfrm>
              <a:off x="2992944" y="2656685"/>
              <a:ext cx="136971" cy="51486"/>
            </a:xfrm>
            <a:custGeom>
              <a:rect b="b" l="l" r="r" t="t"/>
              <a:pathLst>
                <a:path extrusionOk="0" h="1163" w="3094">
                  <a:moveTo>
                    <a:pt x="2855" y="1"/>
                  </a:moveTo>
                  <a:cubicBezTo>
                    <a:pt x="2855" y="57"/>
                    <a:pt x="2799" y="113"/>
                    <a:pt x="2799" y="113"/>
                  </a:cubicBezTo>
                  <a:cubicBezTo>
                    <a:pt x="2688" y="350"/>
                    <a:pt x="2450" y="518"/>
                    <a:pt x="2156" y="630"/>
                  </a:cubicBezTo>
                  <a:cubicBezTo>
                    <a:pt x="2044" y="700"/>
                    <a:pt x="1932" y="700"/>
                    <a:pt x="1806" y="700"/>
                  </a:cubicBezTo>
                  <a:cubicBezTo>
                    <a:pt x="1512" y="700"/>
                    <a:pt x="1232" y="630"/>
                    <a:pt x="938" y="574"/>
                  </a:cubicBezTo>
                  <a:lnTo>
                    <a:pt x="756" y="574"/>
                  </a:lnTo>
                  <a:cubicBezTo>
                    <a:pt x="463" y="574"/>
                    <a:pt x="239" y="630"/>
                    <a:pt x="1" y="700"/>
                  </a:cubicBezTo>
                  <a:cubicBezTo>
                    <a:pt x="1" y="868"/>
                    <a:pt x="57" y="980"/>
                    <a:pt x="113" y="1106"/>
                  </a:cubicBezTo>
                  <a:cubicBezTo>
                    <a:pt x="407" y="1050"/>
                    <a:pt x="589" y="924"/>
                    <a:pt x="812" y="924"/>
                  </a:cubicBezTo>
                  <a:lnTo>
                    <a:pt x="882" y="924"/>
                  </a:lnTo>
                  <a:cubicBezTo>
                    <a:pt x="1288" y="924"/>
                    <a:pt x="1512" y="980"/>
                    <a:pt x="2156" y="1162"/>
                  </a:cubicBezTo>
                  <a:lnTo>
                    <a:pt x="2338" y="1162"/>
                  </a:lnTo>
                  <a:cubicBezTo>
                    <a:pt x="2632" y="1162"/>
                    <a:pt x="2911" y="980"/>
                    <a:pt x="3037" y="700"/>
                  </a:cubicBezTo>
                  <a:lnTo>
                    <a:pt x="3037" y="630"/>
                  </a:lnTo>
                  <a:cubicBezTo>
                    <a:pt x="3093" y="406"/>
                    <a:pt x="3037" y="169"/>
                    <a:pt x="2855" y="1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6" name="Google Shape;5596;p59"/>
            <p:cNvSpPr/>
            <p:nvPr/>
          </p:nvSpPr>
          <p:spPr>
            <a:xfrm>
              <a:off x="3207299" y="2883436"/>
              <a:ext cx="108461" cy="67556"/>
            </a:xfrm>
            <a:custGeom>
              <a:rect b="b" l="l" r="r" t="t"/>
              <a:pathLst>
                <a:path extrusionOk="0" h="1526" w="2450">
                  <a:moveTo>
                    <a:pt x="518" y="0"/>
                  </a:moveTo>
                  <a:cubicBezTo>
                    <a:pt x="294" y="126"/>
                    <a:pt x="350" y="532"/>
                    <a:pt x="350" y="532"/>
                  </a:cubicBezTo>
                  <a:cubicBezTo>
                    <a:pt x="324" y="527"/>
                    <a:pt x="299" y="525"/>
                    <a:pt x="276" y="525"/>
                  </a:cubicBezTo>
                  <a:cubicBezTo>
                    <a:pt x="47" y="525"/>
                    <a:pt x="0" y="756"/>
                    <a:pt x="0" y="756"/>
                  </a:cubicBezTo>
                  <a:cubicBezTo>
                    <a:pt x="0" y="994"/>
                    <a:pt x="238" y="1050"/>
                    <a:pt x="238" y="1050"/>
                  </a:cubicBezTo>
                  <a:cubicBezTo>
                    <a:pt x="238" y="1232"/>
                    <a:pt x="294" y="1400"/>
                    <a:pt x="406" y="1525"/>
                  </a:cubicBezTo>
                  <a:cubicBezTo>
                    <a:pt x="588" y="1455"/>
                    <a:pt x="700" y="1344"/>
                    <a:pt x="812" y="1344"/>
                  </a:cubicBezTo>
                  <a:cubicBezTo>
                    <a:pt x="915" y="1327"/>
                    <a:pt x="1003" y="1320"/>
                    <a:pt x="1088" y="1320"/>
                  </a:cubicBezTo>
                  <a:cubicBezTo>
                    <a:pt x="1293" y="1320"/>
                    <a:pt x="1479" y="1360"/>
                    <a:pt x="1806" y="1400"/>
                  </a:cubicBezTo>
                  <a:cubicBezTo>
                    <a:pt x="1843" y="1407"/>
                    <a:pt x="1880" y="1410"/>
                    <a:pt x="1916" y="1410"/>
                  </a:cubicBezTo>
                  <a:cubicBezTo>
                    <a:pt x="2158" y="1410"/>
                    <a:pt x="2345" y="1250"/>
                    <a:pt x="2393" y="994"/>
                  </a:cubicBezTo>
                  <a:cubicBezTo>
                    <a:pt x="2449" y="700"/>
                    <a:pt x="2211" y="476"/>
                    <a:pt x="1918" y="476"/>
                  </a:cubicBezTo>
                  <a:cubicBezTo>
                    <a:pt x="1456" y="406"/>
                    <a:pt x="1288" y="406"/>
                    <a:pt x="938" y="294"/>
                  </a:cubicBezTo>
                  <a:cubicBezTo>
                    <a:pt x="812" y="238"/>
                    <a:pt x="700" y="126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7" name="Google Shape;5597;p59"/>
            <p:cNvSpPr/>
            <p:nvPr/>
          </p:nvSpPr>
          <p:spPr>
            <a:xfrm>
              <a:off x="3222794" y="2883436"/>
              <a:ext cx="88009" cy="36567"/>
            </a:xfrm>
            <a:custGeom>
              <a:rect b="b" l="l" r="r" t="t"/>
              <a:pathLst>
                <a:path extrusionOk="0" h="826" w="1988">
                  <a:moveTo>
                    <a:pt x="168" y="0"/>
                  </a:moveTo>
                  <a:cubicBezTo>
                    <a:pt x="56" y="56"/>
                    <a:pt x="0" y="182"/>
                    <a:pt x="0" y="294"/>
                  </a:cubicBezTo>
                  <a:cubicBezTo>
                    <a:pt x="238" y="588"/>
                    <a:pt x="756" y="700"/>
                    <a:pt x="1106" y="756"/>
                  </a:cubicBezTo>
                  <a:cubicBezTo>
                    <a:pt x="1218" y="826"/>
                    <a:pt x="1400" y="826"/>
                    <a:pt x="1512" y="826"/>
                  </a:cubicBezTo>
                  <a:cubicBezTo>
                    <a:pt x="1694" y="826"/>
                    <a:pt x="1861" y="756"/>
                    <a:pt x="1987" y="700"/>
                  </a:cubicBezTo>
                  <a:cubicBezTo>
                    <a:pt x="1917" y="588"/>
                    <a:pt x="1749" y="476"/>
                    <a:pt x="1568" y="476"/>
                  </a:cubicBezTo>
                  <a:cubicBezTo>
                    <a:pt x="1106" y="406"/>
                    <a:pt x="938" y="406"/>
                    <a:pt x="588" y="294"/>
                  </a:cubicBezTo>
                  <a:cubicBezTo>
                    <a:pt x="462" y="238"/>
                    <a:pt x="350" y="126"/>
                    <a:pt x="168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8" name="Google Shape;5598;p59"/>
            <p:cNvSpPr/>
            <p:nvPr/>
          </p:nvSpPr>
          <p:spPr>
            <a:xfrm>
              <a:off x="2910557" y="2296859"/>
              <a:ext cx="195806" cy="183101"/>
            </a:xfrm>
            <a:custGeom>
              <a:rect b="b" l="l" r="r" t="t"/>
              <a:pathLst>
                <a:path extrusionOk="0" h="4136" w="4423">
                  <a:moveTo>
                    <a:pt x="1974" y="0"/>
                  </a:moveTo>
                  <a:cubicBezTo>
                    <a:pt x="1470" y="0"/>
                    <a:pt x="1218" y="600"/>
                    <a:pt x="1218" y="600"/>
                  </a:cubicBezTo>
                  <a:cubicBezTo>
                    <a:pt x="1064" y="484"/>
                    <a:pt x="923" y="445"/>
                    <a:pt x="802" y="445"/>
                  </a:cubicBezTo>
                  <a:cubicBezTo>
                    <a:pt x="562" y="445"/>
                    <a:pt x="407" y="600"/>
                    <a:pt x="407" y="600"/>
                  </a:cubicBezTo>
                  <a:cubicBezTo>
                    <a:pt x="1" y="1006"/>
                    <a:pt x="462" y="1356"/>
                    <a:pt x="462" y="1356"/>
                  </a:cubicBezTo>
                  <a:cubicBezTo>
                    <a:pt x="169" y="1594"/>
                    <a:pt x="57" y="2056"/>
                    <a:pt x="113" y="2293"/>
                  </a:cubicBezTo>
                  <a:cubicBezTo>
                    <a:pt x="518" y="2405"/>
                    <a:pt x="812" y="2461"/>
                    <a:pt x="1050" y="2587"/>
                  </a:cubicBezTo>
                  <a:cubicBezTo>
                    <a:pt x="1694" y="2937"/>
                    <a:pt x="1918" y="3105"/>
                    <a:pt x="2561" y="3805"/>
                  </a:cubicBezTo>
                  <a:cubicBezTo>
                    <a:pt x="2756" y="4033"/>
                    <a:pt x="3019" y="4136"/>
                    <a:pt x="3278" y="4136"/>
                  </a:cubicBezTo>
                  <a:cubicBezTo>
                    <a:pt x="3559" y="4136"/>
                    <a:pt x="3835" y="4016"/>
                    <a:pt x="4017" y="3805"/>
                  </a:cubicBezTo>
                  <a:cubicBezTo>
                    <a:pt x="4423" y="3343"/>
                    <a:pt x="4367" y="2699"/>
                    <a:pt x="3905" y="2349"/>
                  </a:cubicBezTo>
                  <a:cubicBezTo>
                    <a:pt x="3149" y="1762"/>
                    <a:pt x="2911" y="1538"/>
                    <a:pt x="2506" y="950"/>
                  </a:cubicBezTo>
                  <a:cubicBezTo>
                    <a:pt x="2324" y="782"/>
                    <a:pt x="2268" y="432"/>
                    <a:pt x="2100" y="13"/>
                  </a:cubicBezTo>
                  <a:cubicBezTo>
                    <a:pt x="2056" y="4"/>
                    <a:pt x="2014" y="0"/>
                    <a:pt x="1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9" name="Google Shape;5599;p59"/>
            <p:cNvSpPr/>
            <p:nvPr/>
          </p:nvSpPr>
          <p:spPr>
            <a:xfrm>
              <a:off x="2995423" y="2297390"/>
              <a:ext cx="105982" cy="180931"/>
            </a:xfrm>
            <a:custGeom>
              <a:rect b="b" l="l" r="r" t="t"/>
              <a:pathLst>
                <a:path extrusionOk="0" h="4087" w="2394">
                  <a:moveTo>
                    <a:pt x="127" y="1"/>
                  </a:moveTo>
                  <a:cubicBezTo>
                    <a:pt x="57" y="294"/>
                    <a:pt x="1" y="532"/>
                    <a:pt x="57" y="826"/>
                  </a:cubicBezTo>
                  <a:cubicBezTo>
                    <a:pt x="127" y="1050"/>
                    <a:pt x="239" y="1232"/>
                    <a:pt x="407" y="1400"/>
                  </a:cubicBezTo>
                  <a:cubicBezTo>
                    <a:pt x="644" y="1750"/>
                    <a:pt x="882" y="2100"/>
                    <a:pt x="1106" y="2449"/>
                  </a:cubicBezTo>
                  <a:cubicBezTo>
                    <a:pt x="1344" y="2799"/>
                    <a:pt x="1526" y="3219"/>
                    <a:pt x="1582" y="3625"/>
                  </a:cubicBezTo>
                  <a:cubicBezTo>
                    <a:pt x="1582" y="3793"/>
                    <a:pt x="1582" y="3975"/>
                    <a:pt x="1526" y="4087"/>
                  </a:cubicBezTo>
                  <a:cubicBezTo>
                    <a:pt x="1750" y="4087"/>
                    <a:pt x="1932" y="3975"/>
                    <a:pt x="2100" y="3793"/>
                  </a:cubicBezTo>
                  <a:cubicBezTo>
                    <a:pt x="2282" y="3625"/>
                    <a:pt x="2394" y="3387"/>
                    <a:pt x="2394" y="3093"/>
                  </a:cubicBezTo>
                  <a:cubicBezTo>
                    <a:pt x="2394" y="2799"/>
                    <a:pt x="2226" y="2519"/>
                    <a:pt x="1988" y="2337"/>
                  </a:cubicBezTo>
                  <a:cubicBezTo>
                    <a:pt x="1232" y="1750"/>
                    <a:pt x="994" y="1526"/>
                    <a:pt x="589" y="938"/>
                  </a:cubicBezTo>
                  <a:cubicBezTo>
                    <a:pt x="407" y="770"/>
                    <a:pt x="351" y="420"/>
                    <a:pt x="183" y="1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0" name="Google Shape;5600;p59"/>
            <p:cNvSpPr/>
            <p:nvPr/>
          </p:nvSpPr>
          <p:spPr>
            <a:xfrm>
              <a:off x="3297743" y="2392438"/>
              <a:ext cx="131393" cy="160833"/>
            </a:xfrm>
            <a:custGeom>
              <a:rect b="b" l="l" r="r" t="t"/>
              <a:pathLst>
                <a:path extrusionOk="0" h="3633" w="2968">
                  <a:moveTo>
                    <a:pt x="923" y="0"/>
                  </a:moveTo>
                  <a:cubicBezTo>
                    <a:pt x="827" y="0"/>
                    <a:pt x="756" y="22"/>
                    <a:pt x="756" y="22"/>
                  </a:cubicBezTo>
                  <a:cubicBezTo>
                    <a:pt x="350" y="190"/>
                    <a:pt x="518" y="596"/>
                    <a:pt x="518" y="596"/>
                  </a:cubicBezTo>
                  <a:cubicBezTo>
                    <a:pt x="294" y="722"/>
                    <a:pt x="1" y="946"/>
                    <a:pt x="1" y="1184"/>
                  </a:cubicBezTo>
                  <a:cubicBezTo>
                    <a:pt x="224" y="1352"/>
                    <a:pt x="462" y="1478"/>
                    <a:pt x="574" y="1646"/>
                  </a:cubicBezTo>
                  <a:cubicBezTo>
                    <a:pt x="924" y="2121"/>
                    <a:pt x="994" y="2345"/>
                    <a:pt x="1274" y="3101"/>
                  </a:cubicBezTo>
                  <a:cubicBezTo>
                    <a:pt x="1371" y="3425"/>
                    <a:pt x="1703" y="3633"/>
                    <a:pt x="2035" y="3633"/>
                  </a:cubicBezTo>
                  <a:cubicBezTo>
                    <a:pt x="2133" y="3633"/>
                    <a:pt x="2231" y="3615"/>
                    <a:pt x="2323" y="3577"/>
                  </a:cubicBezTo>
                  <a:cubicBezTo>
                    <a:pt x="2743" y="3339"/>
                    <a:pt x="2967" y="2877"/>
                    <a:pt x="2743" y="2471"/>
                  </a:cubicBezTo>
                  <a:cubicBezTo>
                    <a:pt x="2323" y="1772"/>
                    <a:pt x="2267" y="1534"/>
                    <a:pt x="2155" y="1002"/>
                  </a:cubicBezTo>
                  <a:cubicBezTo>
                    <a:pt x="2100" y="778"/>
                    <a:pt x="2155" y="484"/>
                    <a:pt x="2155" y="134"/>
                  </a:cubicBezTo>
                  <a:cubicBezTo>
                    <a:pt x="2067" y="74"/>
                    <a:pt x="1971" y="52"/>
                    <a:pt x="1877" y="52"/>
                  </a:cubicBezTo>
                  <a:cubicBezTo>
                    <a:pt x="1601" y="52"/>
                    <a:pt x="1344" y="246"/>
                    <a:pt x="1344" y="246"/>
                  </a:cubicBezTo>
                  <a:cubicBezTo>
                    <a:pt x="1238" y="43"/>
                    <a:pt x="1057" y="0"/>
                    <a:pt x="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1" name="Google Shape;5601;p59"/>
            <p:cNvSpPr/>
            <p:nvPr/>
          </p:nvSpPr>
          <p:spPr>
            <a:xfrm>
              <a:off x="3372692" y="2395891"/>
              <a:ext cx="49007" cy="157380"/>
            </a:xfrm>
            <a:custGeom>
              <a:rect b="b" l="l" r="r" t="t"/>
              <a:pathLst>
                <a:path extrusionOk="0" h="3555" w="1107">
                  <a:moveTo>
                    <a:pt x="351" y="0"/>
                  </a:moveTo>
                  <a:cubicBezTo>
                    <a:pt x="169" y="350"/>
                    <a:pt x="113" y="700"/>
                    <a:pt x="169" y="1106"/>
                  </a:cubicBezTo>
                  <a:cubicBezTo>
                    <a:pt x="169" y="1344"/>
                    <a:pt x="281" y="1568"/>
                    <a:pt x="351" y="1862"/>
                  </a:cubicBezTo>
                  <a:cubicBezTo>
                    <a:pt x="462" y="2393"/>
                    <a:pt x="281" y="2967"/>
                    <a:pt x="1" y="3443"/>
                  </a:cubicBezTo>
                  <a:cubicBezTo>
                    <a:pt x="113" y="3499"/>
                    <a:pt x="225" y="3555"/>
                    <a:pt x="351" y="3555"/>
                  </a:cubicBezTo>
                  <a:cubicBezTo>
                    <a:pt x="462" y="3555"/>
                    <a:pt x="518" y="3499"/>
                    <a:pt x="630" y="3499"/>
                  </a:cubicBezTo>
                  <a:cubicBezTo>
                    <a:pt x="924" y="3317"/>
                    <a:pt x="1106" y="3023"/>
                    <a:pt x="1106" y="2743"/>
                  </a:cubicBezTo>
                  <a:cubicBezTo>
                    <a:pt x="1106" y="2617"/>
                    <a:pt x="1106" y="2505"/>
                    <a:pt x="1050" y="2393"/>
                  </a:cubicBezTo>
                  <a:cubicBezTo>
                    <a:pt x="630" y="1694"/>
                    <a:pt x="574" y="1456"/>
                    <a:pt x="462" y="924"/>
                  </a:cubicBezTo>
                  <a:cubicBezTo>
                    <a:pt x="462" y="812"/>
                    <a:pt x="407" y="756"/>
                    <a:pt x="407" y="700"/>
                  </a:cubicBezTo>
                  <a:cubicBezTo>
                    <a:pt x="407" y="518"/>
                    <a:pt x="462" y="350"/>
                    <a:pt x="462" y="56"/>
                  </a:cubicBezTo>
                  <a:cubicBezTo>
                    <a:pt x="462" y="56"/>
                    <a:pt x="407" y="56"/>
                    <a:pt x="351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02" name="Google Shape;5602;p59"/>
            <p:cNvGrpSpPr/>
            <p:nvPr/>
          </p:nvGrpSpPr>
          <p:grpSpPr>
            <a:xfrm>
              <a:off x="2634268" y="2200915"/>
              <a:ext cx="1410568" cy="1557871"/>
              <a:chOff x="2634268" y="2200915"/>
              <a:chExt cx="1410568" cy="1557871"/>
            </a:xfrm>
          </p:grpSpPr>
          <p:sp>
            <p:nvSpPr>
              <p:cNvPr id="5603" name="Google Shape;5603;p59"/>
              <p:cNvSpPr/>
              <p:nvPr/>
            </p:nvSpPr>
            <p:spPr>
              <a:xfrm>
                <a:off x="3447021" y="3458902"/>
                <a:ext cx="21117" cy="36611"/>
              </a:xfrm>
              <a:custGeom>
                <a:rect b="b" l="l" r="r" t="t"/>
                <a:pathLst>
                  <a:path extrusionOk="0" h="827" w="477">
                    <a:moveTo>
                      <a:pt x="71" y="1"/>
                    </a:moveTo>
                    <a:lnTo>
                      <a:pt x="1" y="827"/>
                    </a:lnTo>
                    <a:lnTo>
                      <a:pt x="477" y="645"/>
                    </a:lnTo>
                    <a:lnTo>
                      <a:pt x="421" y="239"/>
                    </a:lnTo>
                    <a:cubicBezTo>
                      <a:pt x="295" y="183"/>
                      <a:pt x="183" y="71"/>
                      <a:pt x="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604" name="Google Shape;5604;p59"/>
              <p:cNvGrpSpPr/>
              <p:nvPr/>
            </p:nvGrpSpPr>
            <p:grpSpPr>
              <a:xfrm>
                <a:off x="2634268" y="2200915"/>
                <a:ext cx="1410568" cy="1557871"/>
                <a:chOff x="2634268" y="2200915"/>
                <a:chExt cx="1410568" cy="1557871"/>
              </a:xfrm>
            </p:grpSpPr>
            <p:sp>
              <p:nvSpPr>
                <p:cNvPr id="5605" name="Google Shape;5605;p59"/>
                <p:cNvSpPr/>
                <p:nvPr/>
              </p:nvSpPr>
              <p:spPr>
                <a:xfrm>
                  <a:off x="3323154" y="3239633"/>
                  <a:ext cx="5622" cy="2523"/>
                </a:xfrm>
                <a:custGeom>
                  <a:rect b="b" l="l" r="r" t="t"/>
                  <a:pathLst>
                    <a:path extrusionOk="0" h="57" w="127">
                      <a:moveTo>
                        <a:pt x="126" y="0"/>
                      </a:moveTo>
                      <a:cubicBezTo>
                        <a:pt x="70" y="0"/>
                        <a:pt x="70" y="56"/>
                        <a:pt x="0" y="56"/>
                      </a:cubicBezTo>
                      <a:cubicBezTo>
                        <a:pt x="70" y="56"/>
                        <a:pt x="70" y="56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6" name="Google Shape;5606;p59"/>
                <p:cNvSpPr/>
                <p:nvPr/>
              </p:nvSpPr>
              <p:spPr>
                <a:xfrm>
                  <a:off x="2634268" y="3082828"/>
                  <a:ext cx="807839" cy="262787"/>
                </a:xfrm>
                <a:custGeom>
                  <a:rect b="b" l="l" r="r" t="t"/>
                  <a:pathLst>
                    <a:path extrusionOk="0" h="5936" w="18248">
                      <a:moveTo>
                        <a:pt x="15161" y="1"/>
                      </a:moveTo>
                      <a:cubicBezTo>
                        <a:pt x="7939" y="1"/>
                        <a:pt x="98" y="5648"/>
                        <a:pt x="1" y="5697"/>
                      </a:cubicBezTo>
                      <a:lnTo>
                        <a:pt x="169" y="5935"/>
                      </a:lnTo>
                      <a:cubicBezTo>
                        <a:pt x="279" y="5886"/>
                        <a:pt x="8046" y="308"/>
                        <a:pt x="15178" y="308"/>
                      </a:cubicBezTo>
                      <a:cubicBezTo>
                        <a:pt x="16204" y="308"/>
                        <a:pt x="17217" y="424"/>
                        <a:pt x="18192" y="688"/>
                      </a:cubicBezTo>
                      <a:lnTo>
                        <a:pt x="18248" y="394"/>
                      </a:lnTo>
                      <a:cubicBezTo>
                        <a:pt x="17249" y="120"/>
                        <a:pt x="16212" y="1"/>
                        <a:pt x="15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7" name="Google Shape;5607;p59"/>
                <p:cNvSpPr/>
                <p:nvPr/>
              </p:nvSpPr>
              <p:spPr>
                <a:xfrm>
                  <a:off x="2866591" y="3190662"/>
                  <a:ext cx="41528" cy="145974"/>
                </a:xfrm>
                <a:custGeom>
                  <a:rect b="b" l="l" r="r" t="t"/>
                  <a:pathLst>
                    <a:path extrusionOk="0" h="3794" w="938">
                      <a:moveTo>
                        <a:pt x="518" y="1"/>
                      </a:moveTo>
                      <a:cubicBezTo>
                        <a:pt x="518" y="57"/>
                        <a:pt x="700" y="1988"/>
                        <a:pt x="0" y="3737"/>
                      </a:cubicBezTo>
                      <a:lnTo>
                        <a:pt x="238" y="3793"/>
                      </a:lnTo>
                      <a:cubicBezTo>
                        <a:pt x="938" y="2044"/>
                        <a:pt x="756" y="57"/>
                        <a:pt x="7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8" name="Google Shape;5608;p59"/>
                <p:cNvSpPr/>
                <p:nvPr/>
              </p:nvSpPr>
              <p:spPr>
                <a:xfrm rot="-253548">
                  <a:off x="3204098" y="3092877"/>
                  <a:ext cx="70174" cy="205987"/>
                </a:xfrm>
                <a:custGeom>
                  <a:rect b="b" l="l" r="r" t="t"/>
                  <a:pathLst>
                    <a:path extrusionOk="0" h="5599" w="1694">
                      <a:moveTo>
                        <a:pt x="994" y="1"/>
                      </a:moveTo>
                      <a:cubicBezTo>
                        <a:pt x="994" y="57"/>
                        <a:pt x="1470" y="3261"/>
                        <a:pt x="1" y="5472"/>
                      </a:cubicBezTo>
                      <a:lnTo>
                        <a:pt x="182" y="5598"/>
                      </a:lnTo>
                      <a:cubicBezTo>
                        <a:pt x="1694" y="3317"/>
                        <a:pt x="1232" y="113"/>
                        <a:pt x="12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9" name="Google Shape;5609;p59"/>
                <p:cNvSpPr/>
                <p:nvPr/>
              </p:nvSpPr>
              <p:spPr>
                <a:xfrm>
                  <a:off x="2882945" y="3105803"/>
                  <a:ext cx="89649" cy="62029"/>
                </a:xfrm>
                <a:custGeom>
                  <a:rect b="b" l="l" r="r" t="t"/>
                  <a:pathLst>
                    <a:path extrusionOk="0" h="1751" w="3094">
                      <a:moveTo>
                        <a:pt x="56" y="1"/>
                      </a:moveTo>
                      <a:lnTo>
                        <a:pt x="1" y="225"/>
                      </a:lnTo>
                      <a:cubicBezTo>
                        <a:pt x="1638" y="701"/>
                        <a:pt x="2911" y="1750"/>
                        <a:pt x="2911" y="1750"/>
                      </a:cubicBezTo>
                      <a:lnTo>
                        <a:pt x="3093" y="1568"/>
                      </a:lnTo>
                      <a:cubicBezTo>
                        <a:pt x="3037" y="1568"/>
                        <a:pt x="1750" y="463"/>
                        <a:pt x="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0" name="Google Shape;5610;p59"/>
                <p:cNvSpPr/>
                <p:nvPr/>
              </p:nvSpPr>
              <p:spPr>
                <a:xfrm>
                  <a:off x="3075665" y="3029762"/>
                  <a:ext cx="87680" cy="78566"/>
                </a:xfrm>
                <a:custGeom>
                  <a:rect b="b" l="l" r="r" t="t"/>
                  <a:pathLst>
                    <a:path extrusionOk="0" h="2100" w="2393">
                      <a:moveTo>
                        <a:pt x="126" y="1"/>
                      </a:moveTo>
                      <a:lnTo>
                        <a:pt x="0" y="169"/>
                      </a:lnTo>
                      <a:cubicBezTo>
                        <a:pt x="1343" y="1050"/>
                        <a:pt x="2155" y="2044"/>
                        <a:pt x="2225" y="2100"/>
                      </a:cubicBezTo>
                      <a:lnTo>
                        <a:pt x="2393" y="1918"/>
                      </a:lnTo>
                      <a:cubicBezTo>
                        <a:pt x="2337" y="1918"/>
                        <a:pt x="1455" y="868"/>
                        <a:pt x="1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1" name="Google Shape;5611;p59"/>
                <p:cNvSpPr/>
                <p:nvPr/>
              </p:nvSpPr>
              <p:spPr>
                <a:xfrm>
                  <a:off x="3437149" y="3102706"/>
                  <a:ext cx="4958" cy="3143"/>
                </a:xfrm>
                <a:custGeom>
                  <a:rect b="b" l="l" r="r" t="t"/>
                  <a:pathLst>
                    <a:path extrusionOk="0" h="71" w="112">
                      <a:moveTo>
                        <a:pt x="56" y="71"/>
                      </a:move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56" y="71"/>
                      </a:lnTo>
                      <a:close/>
                      <a:moveTo>
                        <a:pt x="56" y="71"/>
                      </a:moveTo>
                      <a:lnTo>
                        <a:pt x="56" y="71"/>
                      </a:lnTo>
                      <a:lnTo>
                        <a:pt x="56" y="71"/>
                      </a:lnTo>
                      <a:close/>
                      <a:moveTo>
                        <a:pt x="0" y="71"/>
                      </a:moveTo>
                      <a:lnTo>
                        <a:pt x="56" y="71"/>
                      </a:lnTo>
                      <a:lnTo>
                        <a:pt x="0" y="7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2" name="Google Shape;5612;p59"/>
                <p:cNvSpPr/>
                <p:nvPr/>
              </p:nvSpPr>
              <p:spPr>
                <a:xfrm>
                  <a:off x="2636747" y="3082297"/>
                  <a:ext cx="805360" cy="258360"/>
                </a:xfrm>
                <a:custGeom>
                  <a:rect b="b" l="l" r="r" t="t"/>
                  <a:pathLst>
                    <a:path extrusionOk="0" h="5836" w="18192">
                      <a:moveTo>
                        <a:pt x="15155" y="0"/>
                      </a:moveTo>
                      <a:cubicBezTo>
                        <a:pt x="14876" y="0"/>
                        <a:pt x="14582" y="0"/>
                        <a:pt x="14344" y="56"/>
                      </a:cubicBezTo>
                      <a:cubicBezTo>
                        <a:pt x="14288" y="112"/>
                        <a:pt x="14232" y="238"/>
                        <a:pt x="14106" y="350"/>
                      </a:cubicBezTo>
                      <a:cubicBezTo>
                        <a:pt x="14456" y="350"/>
                        <a:pt x="14806" y="294"/>
                        <a:pt x="15099" y="294"/>
                      </a:cubicBezTo>
                      <a:cubicBezTo>
                        <a:pt x="16149" y="294"/>
                        <a:pt x="17142" y="406"/>
                        <a:pt x="18080" y="700"/>
                      </a:cubicBezTo>
                      <a:cubicBezTo>
                        <a:pt x="18136" y="588"/>
                        <a:pt x="18192" y="532"/>
                        <a:pt x="18192" y="532"/>
                      </a:cubicBezTo>
                      <a:lnTo>
                        <a:pt x="18080" y="532"/>
                      </a:lnTo>
                      <a:lnTo>
                        <a:pt x="18080" y="462"/>
                      </a:lnTo>
                      <a:cubicBezTo>
                        <a:pt x="17954" y="406"/>
                        <a:pt x="17842" y="350"/>
                        <a:pt x="17730" y="294"/>
                      </a:cubicBezTo>
                      <a:cubicBezTo>
                        <a:pt x="17086" y="112"/>
                        <a:pt x="16387" y="56"/>
                        <a:pt x="15687" y="0"/>
                      </a:cubicBezTo>
                      <a:lnTo>
                        <a:pt x="15687" y="0"/>
                      </a:lnTo>
                      <a:cubicBezTo>
                        <a:pt x="15743" y="56"/>
                        <a:pt x="15743" y="112"/>
                        <a:pt x="15743" y="112"/>
                      </a:cubicBezTo>
                      <a:lnTo>
                        <a:pt x="15575" y="238"/>
                      </a:lnTo>
                      <a:cubicBezTo>
                        <a:pt x="15575" y="238"/>
                        <a:pt x="15505" y="182"/>
                        <a:pt x="15393" y="0"/>
                      </a:cubicBezTo>
                      <a:close/>
                      <a:moveTo>
                        <a:pt x="2631" y="4030"/>
                      </a:moveTo>
                      <a:cubicBezTo>
                        <a:pt x="1582" y="4604"/>
                        <a:pt x="812" y="5136"/>
                        <a:pt x="350" y="5429"/>
                      </a:cubicBezTo>
                      <a:cubicBezTo>
                        <a:pt x="239" y="5541"/>
                        <a:pt x="113" y="5709"/>
                        <a:pt x="1" y="5835"/>
                      </a:cubicBezTo>
                      <a:cubicBezTo>
                        <a:pt x="1" y="5835"/>
                        <a:pt x="113" y="5779"/>
                        <a:pt x="406" y="5779"/>
                      </a:cubicBezTo>
                      <a:cubicBezTo>
                        <a:pt x="882" y="5429"/>
                        <a:pt x="1862" y="4786"/>
                        <a:pt x="3093" y="4086"/>
                      </a:cubicBezTo>
                      <a:cubicBezTo>
                        <a:pt x="2911" y="4086"/>
                        <a:pt x="2743" y="4086"/>
                        <a:pt x="2631" y="40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3" name="Google Shape;5613;p59"/>
                <p:cNvSpPr/>
                <p:nvPr/>
              </p:nvSpPr>
              <p:spPr>
                <a:xfrm rot="150">
                  <a:off x="3039421" y="3125923"/>
                  <a:ext cx="53574" cy="214739"/>
                </a:xfrm>
                <a:custGeom>
                  <a:rect b="b" l="l" r="r" t="t"/>
                  <a:pathLst>
                    <a:path extrusionOk="0" h="2506" w="938">
                      <a:moveTo>
                        <a:pt x="882" y="0"/>
                      </a:moveTo>
                      <a:cubicBezTo>
                        <a:pt x="812" y="56"/>
                        <a:pt x="756" y="56"/>
                        <a:pt x="644" y="56"/>
                      </a:cubicBezTo>
                      <a:cubicBezTo>
                        <a:pt x="588" y="812"/>
                        <a:pt x="406" y="1680"/>
                        <a:pt x="0" y="2505"/>
                      </a:cubicBezTo>
                      <a:cubicBezTo>
                        <a:pt x="112" y="2505"/>
                        <a:pt x="182" y="2505"/>
                        <a:pt x="294" y="2449"/>
                      </a:cubicBezTo>
                      <a:cubicBezTo>
                        <a:pt x="644" y="1624"/>
                        <a:pt x="812" y="756"/>
                        <a:pt x="9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4" name="Google Shape;5614;p59"/>
                <p:cNvSpPr/>
                <p:nvPr/>
              </p:nvSpPr>
              <p:spPr>
                <a:xfrm>
                  <a:off x="3287207" y="3040772"/>
                  <a:ext cx="46528" cy="52062"/>
                </a:xfrm>
                <a:custGeom>
                  <a:rect b="b" l="l" r="r" t="t"/>
                  <a:pathLst>
                    <a:path extrusionOk="0" h="1176" w="1051">
                      <a:moveTo>
                        <a:pt x="113" y="0"/>
                      </a:moveTo>
                      <a:cubicBezTo>
                        <a:pt x="113" y="70"/>
                        <a:pt x="57" y="182"/>
                        <a:pt x="1" y="238"/>
                      </a:cubicBezTo>
                      <a:cubicBezTo>
                        <a:pt x="350" y="532"/>
                        <a:pt x="588" y="770"/>
                        <a:pt x="700" y="938"/>
                      </a:cubicBezTo>
                      <a:cubicBezTo>
                        <a:pt x="812" y="1120"/>
                        <a:pt x="882" y="1176"/>
                        <a:pt x="882" y="1176"/>
                      </a:cubicBezTo>
                      <a:lnTo>
                        <a:pt x="1050" y="1050"/>
                      </a:lnTo>
                      <a:cubicBezTo>
                        <a:pt x="1050" y="1050"/>
                        <a:pt x="1050" y="994"/>
                        <a:pt x="994" y="938"/>
                      </a:cubicBezTo>
                      <a:cubicBezTo>
                        <a:pt x="882" y="826"/>
                        <a:pt x="588" y="420"/>
                        <a:pt x="1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615" name="Google Shape;5615;p59"/>
                <p:cNvGrpSpPr/>
                <p:nvPr/>
              </p:nvGrpSpPr>
              <p:grpSpPr>
                <a:xfrm>
                  <a:off x="3054922" y="2200915"/>
                  <a:ext cx="989914" cy="1557871"/>
                  <a:chOff x="3054922" y="2200915"/>
                  <a:chExt cx="989914" cy="1557871"/>
                </a:xfrm>
              </p:grpSpPr>
              <p:sp>
                <p:nvSpPr>
                  <p:cNvPr id="5616" name="Google Shape;5616;p59"/>
                  <p:cNvSpPr/>
                  <p:nvPr/>
                </p:nvSpPr>
                <p:spPr>
                  <a:xfrm>
                    <a:off x="3687408" y="2200915"/>
                    <a:ext cx="338108" cy="806452"/>
                  </a:xfrm>
                  <a:custGeom>
                    <a:rect b="b" l="l" r="r" t="t"/>
                    <a:pathLst>
                      <a:path extrusionOk="0" h="18486" w="7753">
                        <a:moveTo>
                          <a:pt x="7515" y="1"/>
                        </a:moveTo>
                        <a:lnTo>
                          <a:pt x="0" y="18374"/>
                        </a:lnTo>
                        <a:lnTo>
                          <a:pt x="294" y="18486"/>
                        </a:lnTo>
                        <a:lnTo>
                          <a:pt x="7753" y="127"/>
                        </a:lnTo>
                        <a:lnTo>
                          <a:pt x="75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7" name="Google Shape;5617;p59"/>
                  <p:cNvSpPr/>
                  <p:nvPr/>
                </p:nvSpPr>
                <p:spPr>
                  <a:xfrm>
                    <a:off x="3914737" y="2439863"/>
                    <a:ext cx="130099" cy="33512"/>
                  </a:xfrm>
                  <a:custGeom>
                    <a:rect b="b" l="l" r="r" t="t"/>
                    <a:pathLst>
                      <a:path extrusionOk="0" h="757" w="3318">
                        <a:moveTo>
                          <a:pt x="3261" y="1"/>
                        </a:moveTo>
                        <a:cubicBezTo>
                          <a:pt x="2267" y="461"/>
                          <a:pt x="1170" y="540"/>
                          <a:pt x="535" y="540"/>
                        </a:cubicBezTo>
                        <a:cubicBezTo>
                          <a:pt x="206" y="540"/>
                          <a:pt x="1" y="519"/>
                          <a:pt x="1" y="519"/>
                        </a:cubicBezTo>
                        <a:lnTo>
                          <a:pt x="1" y="757"/>
                        </a:lnTo>
                        <a:lnTo>
                          <a:pt x="575" y="757"/>
                        </a:lnTo>
                        <a:cubicBezTo>
                          <a:pt x="1218" y="757"/>
                          <a:pt x="2324" y="701"/>
                          <a:pt x="3317" y="225"/>
                        </a:cubicBezTo>
                        <a:lnTo>
                          <a:pt x="326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8" name="Google Shape;5618;p59"/>
                  <p:cNvSpPr/>
                  <p:nvPr/>
                </p:nvSpPr>
                <p:spPr>
                  <a:xfrm>
                    <a:off x="3878111" y="2302904"/>
                    <a:ext cx="72613" cy="84966"/>
                  </a:xfrm>
                  <a:custGeom>
                    <a:rect b="b" l="l" r="r" t="t"/>
                    <a:pathLst>
                      <a:path extrusionOk="0" h="2506" w="2044">
                        <a:moveTo>
                          <a:pt x="182" y="1"/>
                        </a:moveTo>
                        <a:lnTo>
                          <a:pt x="0" y="113"/>
                        </a:lnTo>
                        <a:cubicBezTo>
                          <a:pt x="700" y="1512"/>
                          <a:pt x="1862" y="2450"/>
                          <a:pt x="1932" y="2506"/>
                        </a:cubicBezTo>
                        <a:lnTo>
                          <a:pt x="2043" y="2338"/>
                        </a:lnTo>
                        <a:cubicBezTo>
                          <a:pt x="2043" y="2338"/>
                          <a:pt x="882" y="1344"/>
                          <a:pt x="18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9" name="Google Shape;5619;p59"/>
                  <p:cNvSpPr/>
                  <p:nvPr/>
                </p:nvSpPr>
                <p:spPr>
                  <a:xfrm rot="220">
                    <a:off x="3785146" y="2423119"/>
                    <a:ext cx="95587" cy="135111"/>
                  </a:xfrm>
                  <a:custGeom>
                    <a:rect b="b" l="l" r="r" t="t"/>
                    <a:pathLst>
                      <a:path extrusionOk="0" h="3667" w="2450">
                        <a:moveTo>
                          <a:pt x="0" y="0"/>
                        </a:moveTo>
                        <a:cubicBezTo>
                          <a:pt x="350" y="2099"/>
                          <a:pt x="2225" y="3611"/>
                          <a:pt x="2337" y="3667"/>
                        </a:cubicBezTo>
                        <a:lnTo>
                          <a:pt x="2449" y="3499"/>
                        </a:lnTo>
                        <a:cubicBezTo>
                          <a:pt x="2449" y="3499"/>
                          <a:pt x="532" y="1974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0" name="Google Shape;5620;p59"/>
                  <p:cNvSpPr/>
                  <p:nvPr/>
                </p:nvSpPr>
                <p:spPr>
                  <a:xfrm rot="-209">
                    <a:off x="3708100" y="2585163"/>
                    <a:ext cx="103225" cy="143429"/>
                  </a:xfrm>
                  <a:custGeom>
                    <a:rect b="b" l="l" r="r" t="t"/>
                    <a:pathLst>
                      <a:path extrusionOk="0" h="3723" w="2505">
                        <a:moveTo>
                          <a:pt x="0" y="1"/>
                        </a:moveTo>
                        <a:cubicBezTo>
                          <a:pt x="350" y="2100"/>
                          <a:pt x="2267" y="3667"/>
                          <a:pt x="2393" y="3723"/>
                        </a:cubicBezTo>
                        <a:lnTo>
                          <a:pt x="2505" y="3555"/>
                        </a:lnTo>
                        <a:cubicBezTo>
                          <a:pt x="2505" y="3555"/>
                          <a:pt x="574" y="1974"/>
                          <a:pt x="22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1" name="Google Shape;5621;p59"/>
                  <p:cNvSpPr/>
                  <p:nvPr/>
                </p:nvSpPr>
                <p:spPr>
                  <a:xfrm rot="-225">
                    <a:off x="3668870" y="2795661"/>
                    <a:ext cx="78030" cy="93406"/>
                  </a:xfrm>
                  <a:custGeom>
                    <a:rect b="b" l="l" r="r" t="t"/>
                    <a:pathLst>
                      <a:path extrusionOk="0" h="2450" w="2044">
                        <a:moveTo>
                          <a:pt x="169" y="0"/>
                        </a:moveTo>
                        <a:lnTo>
                          <a:pt x="1" y="112"/>
                        </a:lnTo>
                        <a:cubicBezTo>
                          <a:pt x="644" y="1512"/>
                          <a:pt x="1806" y="2449"/>
                          <a:pt x="1862" y="2449"/>
                        </a:cubicBezTo>
                        <a:lnTo>
                          <a:pt x="2044" y="2267"/>
                        </a:lnTo>
                        <a:cubicBezTo>
                          <a:pt x="1988" y="2267"/>
                          <a:pt x="868" y="1330"/>
                          <a:pt x="16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2" name="Google Shape;5622;p59"/>
                  <p:cNvSpPr/>
                  <p:nvPr/>
                </p:nvSpPr>
                <p:spPr>
                  <a:xfrm rot="229">
                    <a:off x="3835256" y="2599705"/>
                    <a:ext cx="179885" cy="48396"/>
                  </a:xfrm>
                  <a:custGeom>
                    <a:rect b="b" l="l" r="r" t="t"/>
                    <a:pathLst>
                      <a:path extrusionOk="0" h="938" w="2394">
                        <a:moveTo>
                          <a:pt x="2394" y="0"/>
                        </a:moveTo>
                        <a:cubicBezTo>
                          <a:pt x="1638" y="406"/>
                          <a:pt x="827" y="588"/>
                          <a:pt x="127" y="700"/>
                        </a:cubicBezTo>
                        <a:cubicBezTo>
                          <a:pt x="127" y="756"/>
                          <a:pt x="57" y="868"/>
                          <a:pt x="1" y="938"/>
                        </a:cubicBezTo>
                        <a:cubicBezTo>
                          <a:pt x="701" y="868"/>
                          <a:pt x="1526" y="700"/>
                          <a:pt x="2282" y="294"/>
                        </a:cubicBezTo>
                        <a:cubicBezTo>
                          <a:pt x="2282" y="168"/>
                          <a:pt x="2338" y="56"/>
                          <a:pt x="239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3" name="Google Shape;5623;p59"/>
                  <p:cNvSpPr/>
                  <p:nvPr/>
                </p:nvSpPr>
                <p:spPr>
                  <a:xfrm rot="168">
                    <a:off x="3775664" y="2777497"/>
                    <a:ext cx="151495" cy="35605"/>
                  </a:xfrm>
                  <a:custGeom>
                    <a:rect b="b" l="l" r="r" t="t"/>
                    <a:pathLst>
                      <a:path extrusionOk="0" h="826" w="2967">
                        <a:moveTo>
                          <a:pt x="2967" y="0"/>
                        </a:moveTo>
                        <a:cubicBezTo>
                          <a:pt x="1987" y="476"/>
                          <a:pt x="938" y="588"/>
                          <a:pt x="238" y="588"/>
                        </a:cubicBezTo>
                        <a:cubicBezTo>
                          <a:pt x="168" y="700"/>
                          <a:pt x="56" y="770"/>
                          <a:pt x="0" y="826"/>
                        </a:cubicBezTo>
                        <a:lnTo>
                          <a:pt x="112" y="826"/>
                        </a:lnTo>
                        <a:cubicBezTo>
                          <a:pt x="700" y="826"/>
                          <a:pt x="1749" y="770"/>
                          <a:pt x="2743" y="350"/>
                        </a:cubicBezTo>
                        <a:cubicBezTo>
                          <a:pt x="2799" y="238"/>
                          <a:pt x="2911" y="126"/>
                          <a:pt x="296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4" name="Google Shape;5624;p59"/>
                  <p:cNvSpPr/>
                  <p:nvPr/>
                </p:nvSpPr>
                <p:spPr>
                  <a:xfrm>
                    <a:off x="3723310" y="2870421"/>
                    <a:ext cx="23596" cy="18638"/>
                  </a:xfrm>
                  <a:custGeom>
                    <a:rect b="b" l="l" r="r" t="t"/>
                    <a:pathLst>
                      <a:path extrusionOk="0" h="421" w="533">
                        <a:moveTo>
                          <a:pt x="183" y="0"/>
                        </a:moveTo>
                        <a:cubicBezTo>
                          <a:pt x="127" y="0"/>
                          <a:pt x="57" y="70"/>
                          <a:pt x="1" y="126"/>
                        </a:cubicBezTo>
                        <a:cubicBezTo>
                          <a:pt x="127" y="182"/>
                          <a:pt x="183" y="294"/>
                          <a:pt x="239" y="350"/>
                        </a:cubicBezTo>
                        <a:cubicBezTo>
                          <a:pt x="295" y="420"/>
                          <a:pt x="351" y="420"/>
                          <a:pt x="351" y="420"/>
                        </a:cubicBezTo>
                        <a:lnTo>
                          <a:pt x="533" y="238"/>
                        </a:lnTo>
                        <a:cubicBezTo>
                          <a:pt x="533" y="238"/>
                          <a:pt x="477" y="182"/>
                          <a:pt x="351" y="126"/>
                        </a:cubicBezTo>
                        <a:cubicBezTo>
                          <a:pt x="295" y="70"/>
                          <a:pt x="239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5" name="Google Shape;5625;p59"/>
                  <p:cNvSpPr/>
                  <p:nvPr/>
                </p:nvSpPr>
                <p:spPr>
                  <a:xfrm>
                    <a:off x="3689886" y="2935454"/>
                    <a:ext cx="35947" cy="69415"/>
                  </a:xfrm>
                  <a:custGeom>
                    <a:rect b="b" l="l" r="r" t="t"/>
                    <a:pathLst>
                      <a:path extrusionOk="0" h="1568" w="812">
                        <a:moveTo>
                          <a:pt x="588" y="1"/>
                        </a:moveTo>
                        <a:lnTo>
                          <a:pt x="350" y="462"/>
                        </a:lnTo>
                        <a:lnTo>
                          <a:pt x="0" y="1330"/>
                        </a:lnTo>
                        <a:cubicBezTo>
                          <a:pt x="56" y="1400"/>
                          <a:pt x="56" y="1456"/>
                          <a:pt x="56" y="1568"/>
                        </a:cubicBezTo>
                        <a:cubicBezTo>
                          <a:pt x="182" y="1512"/>
                          <a:pt x="238" y="1456"/>
                          <a:pt x="294" y="1456"/>
                        </a:cubicBezTo>
                        <a:lnTo>
                          <a:pt x="756" y="280"/>
                        </a:lnTo>
                        <a:lnTo>
                          <a:pt x="812" y="113"/>
                        </a:lnTo>
                        <a:lnTo>
                          <a:pt x="588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5626" name="Google Shape;5626;p59"/>
                  <p:cNvGrpSpPr/>
                  <p:nvPr/>
                </p:nvGrpSpPr>
                <p:grpSpPr>
                  <a:xfrm>
                    <a:off x="3054922" y="2429359"/>
                    <a:ext cx="722973" cy="1329428"/>
                    <a:chOff x="3054922" y="2429359"/>
                    <a:chExt cx="722973" cy="1329428"/>
                  </a:xfrm>
                </p:grpSpPr>
                <p:sp>
                  <p:nvSpPr>
                    <p:cNvPr id="5627" name="Google Shape;5627;p59"/>
                    <p:cNvSpPr/>
                    <p:nvPr/>
                  </p:nvSpPr>
                  <p:spPr>
                    <a:xfrm>
                      <a:off x="3054922" y="2429359"/>
                      <a:ext cx="722973" cy="1329428"/>
                    </a:xfrm>
                    <a:custGeom>
                      <a:rect b="b" l="l" r="r" t="t"/>
                      <a:pathLst>
                        <a:path extrusionOk="0" h="30030" w="16331">
                          <a:moveTo>
                            <a:pt x="462" y="0"/>
                          </a:moveTo>
                          <a:lnTo>
                            <a:pt x="0" y="588"/>
                          </a:lnTo>
                          <a:cubicBezTo>
                            <a:pt x="56" y="644"/>
                            <a:pt x="4380" y="3666"/>
                            <a:pt x="8158" y="8802"/>
                          </a:cubicBezTo>
                          <a:cubicBezTo>
                            <a:pt x="11727" y="13532"/>
                            <a:pt x="15575" y="21046"/>
                            <a:pt x="13882" y="29904"/>
                          </a:cubicBezTo>
                          <a:lnTo>
                            <a:pt x="14637" y="30030"/>
                          </a:lnTo>
                          <a:cubicBezTo>
                            <a:pt x="16330" y="20934"/>
                            <a:pt x="12356" y="13238"/>
                            <a:pt x="8746" y="8396"/>
                          </a:cubicBezTo>
                          <a:cubicBezTo>
                            <a:pt x="4842" y="3149"/>
                            <a:pt x="462" y="0"/>
                            <a:pt x="462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628" name="Google Shape;5628;p59"/>
                    <p:cNvSpPr/>
                    <p:nvPr/>
                  </p:nvSpPr>
                  <p:spPr>
                    <a:xfrm>
                      <a:off x="3612458" y="2935454"/>
                      <a:ext cx="113375" cy="162338"/>
                    </a:xfrm>
                    <a:custGeom>
                      <a:rect b="b" l="l" r="r" t="t"/>
                      <a:pathLst>
                        <a:path extrusionOk="0" h="3667" w="2561">
                          <a:moveTo>
                            <a:pt x="2337" y="1"/>
                          </a:moveTo>
                          <a:lnTo>
                            <a:pt x="1399" y="2212"/>
                          </a:lnTo>
                          <a:cubicBezTo>
                            <a:pt x="1162" y="2729"/>
                            <a:pt x="700" y="3149"/>
                            <a:pt x="112" y="3317"/>
                          </a:cubicBezTo>
                          <a:lnTo>
                            <a:pt x="0" y="3373"/>
                          </a:lnTo>
                          <a:lnTo>
                            <a:pt x="112" y="3667"/>
                          </a:lnTo>
                          <a:lnTo>
                            <a:pt x="238" y="3611"/>
                          </a:lnTo>
                          <a:cubicBezTo>
                            <a:pt x="882" y="3429"/>
                            <a:pt x="1399" y="2967"/>
                            <a:pt x="1693" y="2324"/>
                          </a:cubicBezTo>
                          <a:lnTo>
                            <a:pt x="2561" y="113"/>
                          </a:lnTo>
                          <a:lnTo>
                            <a:pt x="2337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629" name="Google Shape;5629;p59"/>
                    <p:cNvSpPr/>
                    <p:nvPr/>
                  </p:nvSpPr>
                  <p:spPr>
                    <a:xfrm>
                      <a:off x="3400582" y="3090310"/>
                      <a:ext cx="268896" cy="182791"/>
                    </a:xfrm>
                    <a:custGeom>
                      <a:rect b="b" l="l" r="r" t="t"/>
                      <a:pathLst>
                        <a:path extrusionOk="0" h="4129" w="6074">
                          <a:moveTo>
                            <a:pt x="70" y="1"/>
                          </a:moveTo>
                          <a:lnTo>
                            <a:pt x="0" y="281"/>
                          </a:lnTo>
                          <a:lnTo>
                            <a:pt x="644" y="463"/>
                          </a:lnTo>
                          <a:cubicBezTo>
                            <a:pt x="1400" y="631"/>
                            <a:pt x="2043" y="1106"/>
                            <a:pt x="2449" y="1750"/>
                          </a:cubicBezTo>
                          <a:lnTo>
                            <a:pt x="3219" y="2856"/>
                          </a:lnTo>
                          <a:cubicBezTo>
                            <a:pt x="3737" y="3667"/>
                            <a:pt x="4618" y="4129"/>
                            <a:pt x="5542" y="4129"/>
                          </a:cubicBezTo>
                          <a:cubicBezTo>
                            <a:pt x="5724" y="4129"/>
                            <a:pt x="5892" y="4129"/>
                            <a:pt x="6074" y="4073"/>
                          </a:cubicBezTo>
                          <a:lnTo>
                            <a:pt x="6018" y="3779"/>
                          </a:lnTo>
                          <a:cubicBezTo>
                            <a:pt x="5861" y="3808"/>
                            <a:pt x="5705" y="3822"/>
                            <a:pt x="5551" y="3822"/>
                          </a:cubicBezTo>
                          <a:cubicBezTo>
                            <a:pt x="4722" y="3822"/>
                            <a:pt x="3938" y="3417"/>
                            <a:pt x="3443" y="2674"/>
                          </a:cubicBezTo>
                          <a:lnTo>
                            <a:pt x="2743" y="1568"/>
                          </a:lnTo>
                          <a:cubicBezTo>
                            <a:pt x="2281" y="869"/>
                            <a:pt x="1526" y="351"/>
                            <a:pt x="700" y="169"/>
                          </a:cubicBezTo>
                          <a:lnTo>
                            <a:pt x="70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630" name="Google Shape;5630;p59"/>
                    <p:cNvSpPr/>
                    <p:nvPr/>
                  </p:nvSpPr>
                  <p:spPr>
                    <a:xfrm>
                      <a:off x="3380129" y="2517323"/>
                      <a:ext cx="126435" cy="337647"/>
                    </a:xfrm>
                    <a:custGeom>
                      <a:rect b="b" l="l" r="r" t="t"/>
                      <a:pathLst>
                        <a:path extrusionOk="0" h="7627" w="2856">
                          <a:moveTo>
                            <a:pt x="294" y="0"/>
                          </a:moveTo>
                          <a:lnTo>
                            <a:pt x="1" y="112"/>
                          </a:lnTo>
                          <a:lnTo>
                            <a:pt x="2044" y="4478"/>
                          </a:lnTo>
                          <a:cubicBezTo>
                            <a:pt x="2505" y="5416"/>
                            <a:pt x="2449" y="6465"/>
                            <a:pt x="1988" y="7403"/>
                          </a:cubicBezTo>
                          <a:lnTo>
                            <a:pt x="1932" y="7515"/>
                          </a:lnTo>
                          <a:lnTo>
                            <a:pt x="2282" y="7626"/>
                          </a:lnTo>
                          <a:lnTo>
                            <a:pt x="2282" y="7571"/>
                          </a:lnTo>
                          <a:cubicBezTo>
                            <a:pt x="2799" y="6521"/>
                            <a:pt x="2855" y="5360"/>
                            <a:pt x="2338" y="4310"/>
                          </a:cubicBezTo>
                          <a:lnTo>
                            <a:pt x="294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631" name="Google Shape;5631;p59"/>
                    <p:cNvSpPr/>
                    <p:nvPr/>
                  </p:nvSpPr>
                  <p:spPr>
                    <a:xfrm>
                      <a:off x="3098882" y="2643670"/>
                      <a:ext cx="198905" cy="51486"/>
                    </a:xfrm>
                    <a:custGeom>
                      <a:rect b="b" l="l" r="r" t="t"/>
                      <a:pathLst>
                        <a:path extrusionOk="0" h="1163" w="4493">
                          <a:moveTo>
                            <a:pt x="4199" y="1"/>
                          </a:moveTo>
                          <a:cubicBezTo>
                            <a:pt x="3826" y="528"/>
                            <a:pt x="3204" y="819"/>
                            <a:pt x="2563" y="819"/>
                          </a:cubicBezTo>
                          <a:cubicBezTo>
                            <a:pt x="2506" y="819"/>
                            <a:pt x="2450" y="817"/>
                            <a:pt x="2394" y="812"/>
                          </a:cubicBezTo>
                          <a:lnTo>
                            <a:pt x="57" y="574"/>
                          </a:lnTo>
                          <a:lnTo>
                            <a:pt x="1" y="924"/>
                          </a:lnTo>
                          <a:lnTo>
                            <a:pt x="2394" y="1162"/>
                          </a:lnTo>
                          <a:lnTo>
                            <a:pt x="2561" y="1162"/>
                          </a:lnTo>
                          <a:cubicBezTo>
                            <a:pt x="3317" y="1162"/>
                            <a:pt x="4017" y="812"/>
                            <a:pt x="4493" y="169"/>
                          </a:cubicBezTo>
                          <a:lnTo>
                            <a:pt x="4199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632" name="Google Shape;5632;p59"/>
                    <p:cNvSpPr/>
                    <p:nvPr/>
                  </p:nvSpPr>
                  <p:spPr>
                    <a:xfrm>
                      <a:off x="3282248" y="2885915"/>
                      <a:ext cx="208822" cy="52062"/>
                    </a:xfrm>
                    <a:custGeom>
                      <a:rect b="b" l="l" r="r" t="t"/>
                      <a:pathLst>
                        <a:path extrusionOk="0" h="1176" w="4717">
                          <a:moveTo>
                            <a:pt x="4493" y="0"/>
                          </a:moveTo>
                          <a:lnTo>
                            <a:pt x="4311" y="182"/>
                          </a:lnTo>
                          <a:cubicBezTo>
                            <a:pt x="3729" y="599"/>
                            <a:pt x="3056" y="834"/>
                            <a:pt x="2374" y="834"/>
                          </a:cubicBezTo>
                          <a:cubicBezTo>
                            <a:pt x="2301" y="834"/>
                            <a:pt x="2228" y="831"/>
                            <a:pt x="2156" y="826"/>
                          </a:cubicBezTo>
                          <a:lnTo>
                            <a:pt x="57" y="700"/>
                          </a:lnTo>
                          <a:lnTo>
                            <a:pt x="1" y="994"/>
                          </a:lnTo>
                          <a:lnTo>
                            <a:pt x="2156" y="1176"/>
                          </a:lnTo>
                          <a:lnTo>
                            <a:pt x="2324" y="1176"/>
                          </a:lnTo>
                          <a:cubicBezTo>
                            <a:pt x="3149" y="1176"/>
                            <a:pt x="3905" y="882"/>
                            <a:pt x="4493" y="420"/>
                          </a:cubicBezTo>
                          <a:lnTo>
                            <a:pt x="4716" y="294"/>
                          </a:lnTo>
                          <a:lnTo>
                            <a:pt x="4493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633" name="Google Shape;5633;p59"/>
                    <p:cNvSpPr/>
                    <p:nvPr/>
                  </p:nvSpPr>
                  <p:spPr>
                    <a:xfrm>
                      <a:off x="3462516" y="3436014"/>
                      <a:ext cx="240430" cy="66936"/>
                    </a:xfrm>
                    <a:custGeom>
                      <a:rect b="b" l="l" r="r" t="t"/>
                      <a:pathLst>
                        <a:path extrusionOk="0" h="1512" w="5431">
                          <a:moveTo>
                            <a:pt x="5024" y="0"/>
                          </a:moveTo>
                          <a:cubicBezTo>
                            <a:pt x="4459" y="664"/>
                            <a:pt x="3668" y="1014"/>
                            <a:pt x="2858" y="1014"/>
                          </a:cubicBezTo>
                          <a:cubicBezTo>
                            <a:pt x="2745" y="1014"/>
                            <a:pt x="2632" y="1007"/>
                            <a:pt x="2520" y="994"/>
                          </a:cubicBezTo>
                          <a:lnTo>
                            <a:pt x="71" y="700"/>
                          </a:lnTo>
                          <a:lnTo>
                            <a:pt x="1" y="1162"/>
                          </a:lnTo>
                          <a:lnTo>
                            <a:pt x="2450" y="1456"/>
                          </a:lnTo>
                          <a:cubicBezTo>
                            <a:pt x="2576" y="1512"/>
                            <a:pt x="2687" y="1512"/>
                            <a:pt x="2799" y="1512"/>
                          </a:cubicBezTo>
                          <a:cubicBezTo>
                            <a:pt x="3793" y="1512"/>
                            <a:pt x="4730" y="1050"/>
                            <a:pt x="5430" y="350"/>
                          </a:cubicBezTo>
                          <a:lnTo>
                            <a:pt x="5024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5634" name="Google Shape;5634;p59"/>
                <p:cNvSpPr/>
                <p:nvPr/>
              </p:nvSpPr>
              <p:spPr>
                <a:xfrm>
                  <a:off x="2874035" y="3265663"/>
                  <a:ext cx="26031" cy="69415"/>
                </a:xfrm>
                <a:custGeom>
                  <a:rect b="b" l="l" r="r" t="t"/>
                  <a:pathLst>
                    <a:path extrusionOk="0" h="1568" w="588">
                      <a:moveTo>
                        <a:pt x="350" y="0"/>
                      </a:moveTo>
                      <a:cubicBezTo>
                        <a:pt x="294" y="462"/>
                        <a:pt x="182" y="994"/>
                        <a:pt x="0" y="1511"/>
                      </a:cubicBezTo>
                      <a:cubicBezTo>
                        <a:pt x="70" y="1567"/>
                        <a:pt x="182" y="1567"/>
                        <a:pt x="238" y="1567"/>
                      </a:cubicBezTo>
                      <a:cubicBezTo>
                        <a:pt x="420" y="994"/>
                        <a:pt x="532" y="462"/>
                        <a:pt x="5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8" name="Shape 5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9" name="Google Shape;5639;p60"/>
          <p:cNvSpPr txBox="1"/>
          <p:nvPr>
            <p:ph idx="2" type="subTitle"/>
          </p:nvPr>
        </p:nvSpPr>
        <p:spPr>
          <a:xfrm>
            <a:off x="1497975" y="1934250"/>
            <a:ext cx="28563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Appealing to health-conscious consumers who care about the environment, but still want an inexpensive, convenient snack (parents, college students)</a:t>
            </a:r>
            <a:endParaRPr/>
          </a:p>
        </p:txBody>
      </p:sp>
      <p:sp>
        <p:nvSpPr>
          <p:cNvPr id="5640" name="Google Shape;5640;p60"/>
          <p:cNvSpPr txBox="1"/>
          <p:nvPr>
            <p:ph idx="4" type="subTitle"/>
          </p:nvPr>
        </p:nvSpPr>
        <p:spPr>
          <a:xfrm>
            <a:off x="4789730" y="1377225"/>
            <a:ext cx="2856300" cy="46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Where?</a:t>
            </a:r>
            <a:endParaRPr/>
          </a:p>
        </p:txBody>
      </p:sp>
      <p:sp>
        <p:nvSpPr>
          <p:cNvPr id="5641" name="Google Shape;5641;p60"/>
          <p:cNvSpPr txBox="1"/>
          <p:nvPr>
            <p:ph idx="1" type="subTitle"/>
          </p:nvPr>
        </p:nvSpPr>
        <p:spPr>
          <a:xfrm>
            <a:off x="4789702" y="1934250"/>
            <a:ext cx="28563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plan to advertise in grocery stores and farmers markets, as well as putting out ads online and on social media</a:t>
            </a:r>
            <a:endParaRPr/>
          </a:p>
        </p:txBody>
      </p:sp>
      <p:sp>
        <p:nvSpPr>
          <p:cNvPr id="5642" name="Google Shape;5642;p60"/>
          <p:cNvSpPr txBox="1"/>
          <p:nvPr>
            <p:ph idx="3" type="subTitle"/>
          </p:nvPr>
        </p:nvSpPr>
        <p:spPr>
          <a:xfrm>
            <a:off x="1497975" y="1377225"/>
            <a:ext cx="2856300" cy="46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Who?</a:t>
            </a:r>
            <a:endParaRPr/>
          </a:p>
        </p:txBody>
      </p:sp>
      <p:sp>
        <p:nvSpPr>
          <p:cNvPr id="5643" name="Google Shape;5643;p60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</a:t>
            </a:r>
            <a:endParaRPr/>
          </a:p>
        </p:txBody>
      </p:sp>
      <p:sp>
        <p:nvSpPr>
          <p:cNvPr id="5644" name="Google Shape;5644;p60"/>
          <p:cNvSpPr txBox="1"/>
          <p:nvPr>
            <p:ph idx="5" type="subTitle"/>
          </p:nvPr>
        </p:nvSpPr>
        <p:spPr>
          <a:xfrm>
            <a:off x="4789702" y="3597150"/>
            <a:ext cx="28563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and honest communication about where our materials come from and how they’re processed; allowing consumers to provide feedback</a:t>
            </a:r>
            <a:endParaRPr/>
          </a:p>
        </p:txBody>
      </p:sp>
      <p:sp>
        <p:nvSpPr>
          <p:cNvPr id="5645" name="Google Shape;5645;p60"/>
          <p:cNvSpPr txBox="1"/>
          <p:nvPr>
            <p:ph idx="6" type="subTitle"/>
          </p:nvPr>
        </p:nvSpPr>
        <p:spPr>
          <a:xfrm>
            <a:off x="1497975" y="3597150"/>
            <a:ext cx="28563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Focusing our marketing on the idea that these cups are more </a:t>
            </a:r>
            <a:r>
              <a:rPr lang="en"/>
              <a:t>reusable, recyclable, food-safe, and (ideally) cheaper</a:t>
            </a:r>
            <a:endParaRPr/>
          </a:p>
        </p:txBody>
      </p:sp>
      <p:sp>
        <p:nvSpPr>
          <p:cNvPr id="5646" name="Google Shape;5646;p60"/>
          <p:cNvSpPr txBox="1"/>
          <p:nvPr>
            <p:ph idx="7" type="subTitle"/>
          </p:nvPr>
        </p:nvSpPr>
        <p:spPr>
          <a:xfrm>
            <a:off x="1497975" y="3040125"/>
            <a:ext cx="2856300" cy="46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What?</a:t>
            </a:r>
            <a:endParaRPr/>
          </a:p>
        </p:txBody>
      </p:sp>
      <p:sp>
        <p:nvSpPr>
          <p:cNvPr id="5647" name="Google Shape;5647;p60"/>
          <p:cNvSpPr txBox="1"/>
          <p:nvPr>
            <p:ph idx="8" type="subTitle"/>
          </p:nvPr>
        </p:nvSpPr>
        <p:spPr>
          <a:xfrm>
            <a:off x="4789730" y="3040125"/>
            <a:ext cx="2856300" cy="46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</p:txBody>
      </p:sp>
      <p:pic>
        <p:nvPicPr>
          <p:cNvPr id="5648" name="Google Shape;564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8022" y="479047"/>
            <a:ext cx="2921725" cy="810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9" name="Google Shape;5649;p60"/>
          <p:cNvGrpSpPr/>
          <p:nvPr/>
        </p:nvGrpSpPr>
        <p:grpSpPr>
          <a:xfrm>
            <a:off x="0" y="3432504"/>
            <a:ext cx="1497869" cy="1280884"/>
            <a:chOff x="6020517" y="2159316"/>
            <a:chExt cx="3223997" cy="2685292"/>
          </a:xfrm>
        </p:grpSpPr>
        <p:sp>
          <p:nvSpPr>
            <p:cNvPr id="5650" name="Google Shape;5650;p60"/>
            <p:cNvSpPr/>
            <p:nvPr/>
          </p:nvSpPr>
          <p:spPr>
            <a:xfrm>
              <a:off x="7872109" y="4064027"/>
              <a:ext cx="1372404" cy="569723"/>
            </a:xfrm>
            <a:custGeom>
              <a:rect b="b" l="l" r="r" t="t"/>
              <a:pathLst>
                <a:path extrusionOk="0" h="7552" w="18192">
                  <a:moveTo>
                    <a:pt x="12989" y="1"/>
                  </a:moveTo>
                  <a:cubicBezTo>
                    <a:pt x="11321" y="1"/>
                    <a:pt x="9662" y="250"/>
                    <a:pt x="8103" y="761"/>
                  </a:cubicBezTo>
                  <a:cubicBezTo>
                    <a:pt x="4842" y="1866"/>
                    <a:pt x="1988" y="3965"/>
                    <a:pt x="1" y="6708"/>
                  </a:cubicBezTo>
                  <a:cubicBezTo>
                    <a:pt x="1646" y="7275"/>
                    <a:pt x="3383" y="7551"/>
                    <a:pt x="5127" y="7551"/>
                  </a:cubicBezTo>
                  <a:cubicBezTo>
                    <a:pt x="6781" y="7551"/>
                    <a:pt x="8440" y="7303"/>
                    <a:pt x="10034" y="6820"/>
                  </a:cubicBezTo>
                  <a:cubicBezTo>
                    <a:pt x="13294" y="5770"/>
                    <a:pt x="16149" y="3559"/>
                    <a:pt x="18192" y="817"/>
                  </a:cubicBezTo>
                  <a:cubicBezTo>
                    <a:pt x="16518" y="278"/>
                    <a:pt x="14749" y="1"/>
                    <a:pt x="1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1" name="Google Shape;5651;p60"/>
            <p:cNvSpPr/>
            <p:nvPr/>
          </p:nvSpPr>
          <p:spPr>
            <a:xfrm>
              <a:off x="8410481" y="4080082"/>
              <a:ext cx="809773" cy="541659"/>
            </a:xfrm>
            <a:custGeom>
              <a:rect b="b" l="l" r="r" t="t"/>
              <a:pathLst>
                <a:path extrusionOk="0" h="7180" w="10734">
                  <a:moveTo>
                    <a:pt x="2981" y="1"/>
                  </a:moveTo>
                  <a:cubicBezTo>
                    <a:pt x="2687" y="71"/>
                    <a:pt x="2393" y="127"/>
                    <a:pt x="2169" y="183"/>
                  </a:cubicBezTo>
                  <a:cubicBezTo>
                    <a:pt x="2099" y="239"/>
                    <a:pt x="2099" y="239"/>
                    <a:pt x="2043" y="295"/>
                  </a:cubicBezTo>
                  <a:cubicBezTo>
                    <a:pt x="2393" y="1176"/>
                    <a:pt x="2519" y="2044"/>
                    <a:pt x="2393" y="2869"/>
                  </a:cubicBezTo>
                  <a:cubicBezTo>
                    <a:pt x="2337" y="3037"/>
                    <a:pt x="2337" y="3149"/>
                    <a:pt x="2281" y="3275"/>
                  </a:cubicBezTo>
                  <a:lnTo>
                    <a:pt x="3331" y="2925"/>
                  </a:lnTo>
                  <a:cubicBezTo>
                    <a:pt x="3387" y="2282"/>
                    <a:pt x="3331" y="1582"/>
                    <a:pt x="3219" y="938"/>
                  </a:cubicBezTo>
                  <a:cubicBezTo>
                    <a:pt x="3219" y="645"/>
                    <a:pt x="3093" y="295"/>
                    <a:pt x="2981" y="1"/>
                  </a:cubicBezTo>
                  <a:close/>
                  <a:moveTo>
                    <a:pt x="10733" y="938"/>
                  </a:moveTo>
                  <a:lnTo>
                    <a:pt x="10733" y="938"/>
                  </a:lnTo>
                  <a:cubicBezTo>
                    <a:pt x="9866" y="1694"/>
                    <a:pt x="8746" y="2338"/>
                    <a:pt x="7697" y="2925"/>
                  </a:cubicBezTo>
                  <a:cubicBezTo>
                    <a:pt x="7878" y="3093"/>
                    <a:pt x="8116" y="3331"/>
                    <a:pt x="8340" y="3499"/>
                  </a:cubicBezTo>
                  <a:cubicBezTo>
                    <a:pt x="9222" y="2744"/>
                    <a:pt x="10033" y="1876"/>
                    <a:pt x="10733" y="938"/>
                  </a:cubicBezTo>
                  <a:close/>
                  <a:moveTo>
                    <a:pt x="3331" y="3219"/>
                  </a:moveTo>
                  <a:lnTo>
                    <a:pt x="3093" y="3331"/>
                  </a:lnTo>
                  <a:cubicBezTo>
                    <a:pt x="3149" y="3387"/>
                    <a:pt x="3219" y="3499"/>
                    <a:pt x="3331" y="3625"/>
                  </a:cubicBezTo>
                  <a:lnTo>
                    <a:pt x="3331" y="3331"/>
                  </a:lnTo>
                  <a:lnTo>
                    <a:pt x="3331" y="3219"/>
                  </a:lnTo>
                  <a:close/>
                  <a:moveTo>
                    <a:pt x="4086" y="4381"/>
                  </a:moveTo>
                  <a:cubicBezTo>
                    <a:pt x="4093" y="4388"/>
                    <a:pt x="4101" y="4394"/>
                    <a:pt x="4108" y="4400"/>
                  </a:cubicBezTo>
                  <a:lnTo>
                    <a:pt x="4108" y="4400"/>
                  </a:lnTo>
                  <a:cubicBezTo>
                    <a:pt x="4101" y="4393"/>
                    <a:pt x="4093" y="4387"/>
                    <a:pt x="4086" y="4381"/>
                  </a:cubicBezTo>
                  <a:close/>
                  <a:moveTo>
                    <a:pt x="7473" y="3037"/>
                  </a:moveTo>
                  <a:cubicBezTo>
                    <a:pt x="6479" y="3569"/>
                    <a:pt x="5430" y="4031"/>
                    <a:pt x="4674" y="4325"/>
                  </a:cubicBezTo>
                  <a:cubicBezTo>
                    <a:pt x="4548" y="4381"/>
                    <a:pt x="4436" y="4437"/>
                    <a:pt x="4268" y="4437"/>
                  </a:cubicBezTo>
                  <a:cubicBezTo>
                    <a:pt x="4207" y="4437"/>
                    <a:pt x="4157" y="4437"/>
                    <a:pt x="4108" y="4400"/>
                  </a:cubicBezTo>
                  <a:lnTo>
                    <a:pt x="4108" y="4400"/>
                  </a:lnTo>
                  <a:cubicBezTo>
                    <a:pt x="4563" y="4797"/>
                    <a:pt x="5033" y="5140"/>
                    <a:pt x="5598" y="5374"/>
                  </a:cubicBezTo>
                  <a:cubicBezTo>
                    <a:pt x="6535" y="4899"/>
                    <a:pt x="7347" y="4269"/>
                    <a:pt x="8172" y="3625"/>
                  </a:cubicBezTo>
                  <a:cubicBezTo>
                    <a:pt x="7878" y="3443"/>
                    <a:pt x="7641" y="3219"/>
                    <a:pt x="7473" y="3037"/>
                  </a:cubicBezTo>
                  <a:close/>
                  <a:moveTo>
                    <a:pt x="2869" y="3387"/>
                  </a:moveTo>
                  <a:lnTo>
                    <a:pt x="2169" y="3625"/>
                  </a:lnTo>
                  <a:cubicBezTo>
                    <a:pt x="2099" y="3737"/>
                    <a:pt x="2043" y="3919"/>
                    <a:pt x="1987" y="4087"/>
                  </a:cubicBezTo>
                  <a:cubicBezTo>
                    <a:pt x="1987" y="4143"/>
                    <a:pt x="1931" y="4199"/>
                    <a:pt x="1875" y="4325"/>
                  </a:cubicBezTo>
                  <a:cubicBezTo>
                    <a:pt x="1637" y="4968"/>
                    <a:pt x="1288" y="5542"/>
                    <a:pt x="882" y="6130"/>
                  </a:cubicBezTo>
                  <a:cubicBezTo>
                    <a:pt x="1288" y="6368"/>
                    <a:pt x="1749" y="6592"/>
                    <a:pt x="2225" y="6774"/>
                  </a:cubicBezTo>
                  <a:cubicBezTo>
                    <a:pt x="2449" y="6718"/>
                    <a:pt x="2631" y="6648"/>
                    <a:pt x="2869" y="6592"/>
                  </a:cubicBezTo>
                  <a:lnTo>
                    <a:pt x="2869" y="6536"/>
                  </a:lnTo>
                  <a:lnTo>
                    <a:pt x="3037" y="6536"/>
                  </a:lnTo>
                  <a:lnTo>
                    <a:pt x="3037" y="6480"/>
                  </a:lnTo>
                  <a:lnTo>
                    <a:pt x="3149" y="6480"/>
                  </a:lnTo>
                  <a:cubicBezTo>
                    <a:pt x="3918" y="6186"/>
                    <a:pt x="4674" y="5892"/>
                    <a:pt x="5374" y="5486"/>
                  </a:cubicBezTo>
                  <a:cubicBezTo>
                    <a:pt x="4086" y="4899"/>
                    <a:pt x="3149" y="3737"/>
                    <a:pt x="2869" y="3387"/>
                  </a:cubicBezTo>
                  <a:close/>
                  <a:moveTo>
                    <a:pt x="770" y="6298"/>
                  </a:moveTo>
                  <a:cubicBezTo>
                    <a:pt x="532" y="6592"/>
                    <a:pt x="294" y="6886"/>
                    <a:pt x="0" y="7179"/>
                  </a:cubicBezTo>
                  <a:cubicBezTo>
                    <a:pt x="588" y="7123"/>
                    <a:pt x="1232" y="6998"/>
                    <a:pt x="1819" y="6886"/>
                  </a:cubicBezTo>
                  <a:cubicBezTo>
                    <a:pt x="1470" y="6718"/>
                    <a:pt x="1050" y="6536"/>
                    <a:pt x="770" y="6298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52" name="Google Shape;5652;p60"/>
            <p:cNvGrpSpPr/>
            <p:nvPr/>
          </p:nvGrpSpPr>
          <p:grpSpPr>
            <a:xfrm>
              <a:off x="7867750" y="4069121"/>
              <a:ext cx="1342916" cy="532066"/>
              <a:chOff x="7867750" y="4068576"/>
              <a:chExt cx="1342916" cy="532066"/>
            </a:xfrm>
          </p:grpSpPr>
          <p:sp>
            <p:nvSpPr>
              <p:cNvPr id="5653" name="Google Shape;5653;p60"/>
              <p:cNvSpPr/>
              <p:nvPr/>
            </p:nvSpPr>
            <p:spPr>
              <a:xfrm>
                <a:off x="8478950" y="4103349"/>
                <a:ext cx="109851" cy="264047"/>
              </a:xfrm>
              <a:custGeom>
                <a:rect b="b" l="l" r="r" t="t"/>
                <a:pathLst>
                  <a:path extrusionOk="0" h="3962" w="1457">
                    <a:moveTo>
                      <a:pt x="1288" y="1"/>
                    </a:moveTo>
                    <a:cubicBezTo>
                      <a:pt x="1" y="1512"/>
                      <a:pt x="1" y="3905"/>
                      <a:pt x="1" y="3961"/>
                    </a:cubicBezTo>
                    <a:lnTo>
                      <a:pt x="239" y="3961"/>
                    </a:lnTo>
                    <a:cubicBezTo>
                      <a:pt x="239" y="3961"/>
                      <a:pt x="169" y="1568"/>
                      <a:pt x="1456" y="113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4" name="Google Shape;5654;p60"/>
              <p:cNvSpPr/>
              <p:nvPr/>
            </p:nvSpPr>
            <p:spPr>
              <a:xfrm>
                <a:off x="7867750" y="4126700"/>
                <a:ext cx="1342916" cy="456003"/>
              </a:xfrm>
              <a:custGeom>
                <a:rect b="b" l="l" r="r" t="t"/>
                <a:pathLst>
                  <a:path extrusionOk="0" h="6172" w="18248">
                    <a:moveTo>
                      <a:pt x="18192" y="1"/>
                    </a:moveTo>
                    <a:lnTo>
                      <a:pt x="1" y="5892"/>
                    </a:lnTo>
                    <a:lnTo>
                      <a:pt x="57" y="6172"/>
                    </a:lnTo>
                    <a:lnTo>
                      <a:pt x="18248" y="225"/>
                    </a:lnTo>
                    <a:lnTo>
                      <a:pt x="181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5" name="Google Shape;5655;p60"/>
              <p:cNvSpPr/>
              <p:nvPr/>
            </p:nvSpPr>
            <p:spPr>
              <a:xfrm>
                <a:off x="8765075" y="4068576"/>
                <a:ext cx="59101" cy="206923"/>
              </a:xfrm>
              <a:custGeom>
                <a:rect b="b" l="l" r="r" t="t"/>
                <a:pathLst>
                  <a:path extrusionOk="0" h="3205" w="994">
                    <a:moveTo>
                      <a:pt x="756" y="0"/>
                    </a:moveTo>
                    <a:cubicBezTo>
                      <a:pt x="0" y="1455"/>
                      <a:pt x="56" y="3149"/>
                      <a:pt x="56" y="3205"/>
                    </a:cubicBezTo>
                    <a:lnTo>
                      <a:pt x="294" y="3205"/>
                    </a:lnTo>
                    <a:cubicBezTo>
                      <a:pt x="294" y="3205"/>
                      <a:pt x="224" y="1511"/>
                      <a:pt x="994" y="112"/>
                    </a:cubicBez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6" name="Google Shape;5656;p60"/>
              <p:cNvSpPr/>
              <p:nvPr/>
            </p:nvSpPr>
            <p:spPr>
              <a:xfrm>
                <a:off x="8470491" y="4543536"/>
                <a:ext cx="109912" cy="57106"/>
              </a:xfrm>
              <a:custGeom>
                <a:rect b="b" l="l" r="r" t="t"/>
                <a:pathLst>
                  <a:path extrusionOk="0" h="757" w="1457">
                    <a:moveTo>
                      <a:pt x="113" y="1"/>
                    </a:moveTo>
                    <a:cubicBezTo>
                      <a:pt x="113" y="57"/>
                      <a:pt x="57" y="113"/>
                      <a:pt x="1" y="169"/>
                    </a:cubicBezTo>
                    <a:cubicBezTo>
                      <a:pt x="281" y="407"/>
                      <a:pt x="701" y="589"/>
                      <a:pt x="1050" y="757"/>
                    </a:cubicBezTo>
                    <a:cubicBezTo>
                      <a:pt x="1162" y="701"/>
                      <a:pt x="1330" y="645"/>
                      <a:pt x="1456" y="645"/>
                    </a:cubicBezTo>
                    <a:cubicBezTo>
                      <a:pt x="980" y="463"/>
                      <a:pt x="519" y="239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7" name="Google Shape;5657;p60"/>
              <p:cNvSpPr/>
              <p:nvPr/>
            </p:nvSpPr>
            <p:spPr>
              <a:xfrm>
                <a:off x="8909700" y="4216075"/>
                <a:ext cx="126749" cy="140448"/>
              </a:xfrm>
              <a:custGeom>
                <a:rect b="b" l="l" r="r" t="t"/>
                <a:pathLst>
                  <a:path extrusionOk="0" h="2100" w="2281">
                    <a:moveTo>
                      <a:pt x="182" y="1"/>
                    </a:moveTo>
                    <a:lnTo>
                      <a:pt x="0" y="113"/>
                    </a:lnTo>
                    <a:cubicBezTo>
                      <a:pt x="56" y="169"/>
                      <a:pt x="882" y="1344"/>
                      <a:pt x="2155" y="2100"/>
                    </a:cubicBezTo>
                    <a:lnTo>
                      <a:pt x="2281" y="1918"/>
                    </a:lnTo>
                    <a:cubicBezTo>
                      <a:pt x="1050" y="1162"/>
                      <a:pt x="182" y="1"/>
                      <a:pt x="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8" name="Google Shape;5658;p60"/>
              <p:cNvSpPr/>
              <p:nvPr/>
            </p:nvSpPr>
            <p:spPr>
              <a:xfrm>
                <a:off x="8623555" y="4318731"/>
                <a:ext cx="211225" cy="176373"/>
              </a:xfrm>
              <a:custGeom>
                <a:rect b="b" l="l" r="r" t="t"/>
                <a:pathLst>
                  <a:path extrusionOk="0" h="2338" w="2800">
                    <a:moveTo>
                      <a:pt x="183" y="0"/>
                    </a:moveTo>
                    <a:lnTo>
                      <a:pt x="1" y="126"/>
                    </a:lnTo>
                    <a:cubicBezTo>
                      <a:pt x="1" y="126"/>
                      <a:pt x="1" y="182"/>
                      <a:pt x="71" y="238"/>
                    </a:cubicBezTo>
                    <a:cubicBezTo>
                      <a:pt x="351" y="588"/>
                      <a:pt x="1288" y="1750"/>
                      <a:pt x="2576" y="2337"/>
                    </a:cubicBezTo>
                    <a:cubicBezTo>
                      <a:pt x="2688" y="2337"/>
                      <a:pt x="2744" y="2281"/>
                      <a:pt x="2800" y="2225"/>
                    </a:cubicBezTo>
                    <a:cubicBezTo>
                      <a:pt x="2226" y="1987"/>
                      <a:pt x="1750" y="1638"/>
                      <a:pt x="1288" y="1232"/>
                    </a:cubicBezTo>
                    <a:cubicBezTo>
                      <a:pt x="938" y="1176"/>
                      <a:pt x="589" y="882"/>
                      <a:pt x="533" y="476"/>
                    </a:cubicBezTo>
                    <a:cubicBezTo>
                      <a:pt x="421" y="350"/>
                      <a:pt x="351" y="238"/>
                      <a:pt x="295" y="182"/>
                    </a:cubicBezTo>
                    <a:cubicBezTo>
                      <a:pt x="239" y="70"/>
                      <a:pt x="183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659" name="Google Shape;5659;p60"/>
            <p:cNvSpPr/>
            <p:nvPr/>
          </p:nvSpPr>
          <p:spPr>
            <a:xfrm>
              <a:off x="6024749" y="2753267"/>
              <a:ext cx="870955" cy="1152799"/>
            </a:xfrm>
            <a:custGeom>
              <a:rect b="b" l="l" r="r" t="t"/>
              <a:pathLst>
                <a:path extrusionOk="0" h="15281" w="11545">
                  <a:moveTo>
                    <a:pt x="0" y="0"/>
                  </a:moveTo>
                  <a:lnTo>
                    <a:pt x="0" y="0"/>
                  </a:lnTo>
                  <a:cubicBezTo>
                    <a:pt x="56" y="3443"/>
                    <a:pt x="1162" y="6885"/>
                    <a:pt x="3261" y="9558"/>
                  </a:cubicBezTo>
                  <a:cubicBezTo>
                    <a:pt x="5304" y="12244"/>
                    <a:pt x="8284" y="14287"/>
                    <a:pt x="11545" y="15281"/>
                  </a:cubicBezTo>
                  <a:cubicBezTo>
                    <a:pt x="11489" y="11839"/>
                    <a:pt x="10313" y="8452"/>
                    <a:pt x="8284" y="5710"/>
                  </a:cubicBezTo>
                  <a:cubicBezTo>
                    <a:pt x="6241" y="2981"/>
                    <a:pt x="3261" y="99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60" name="Google Shape;5660;p60"/>
            <p:cNvGrpSpPr/>
            <p:nvPr/>
          </p:nvGrpSpPr>
          <p:grpSpPr>
            <a:xfrm>
              <a:off x="6032968" y="2766903"/>
              <a:ext cx="870911" cy="1143286"/>
              <a:chOff x="2763126" y="565916"/>
              <a:chExt cx="511098" cy="670942"/>
            </a:xfrm>
          </p:grpSpPr>
          <p:sp>
            <p:nvSpPr>
              <p:cNvPr id="5661" name="Google Shape;5661;p60"/>
              <p:cNvSpPr/>
              <p:nvPr/>
            </p:nvSpPr>
            <p:spPr>
              <a:xfrm>
                <a:off x="2763126" y="565916"/>
                <a:ext cx="511098" cy="670942"/>
              </a:xfrm>
              <a:custGeom>
                <a:rect b="b" l="l" r="r" t="t"/>
                <a:pathLst>
                  <a:path extrusionOk="0" h="15393" w="11769">
                    <a:moveTo>
                      <a:pt x="224" y="0"/>
                    </a:moveTo>
                    <a:lnTo>
                      <a:pt x="0" y="168"/>
                    </a:lnTo>
                    <a:lnTo>
                      <a:pt x="11545" y="15393"/>
                    </a:lnTo>
                    <a:lnTo>
                      <a:pt x="11769" y="1521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2" name="Google Shape;5662;p60"/>
              <p:cNvSpPr/>
              <p:nvPr/>
            </p:nvSpPr>
            <p:spPr>
              <a:xfrm>
                <a:off x="2809619" y="782739"/>
                <a:ext cx="121431" cy="27934"/>
              </a:xfrm>
              <a:custGeom>
                <a:rect b="b" l="l" r="r" t="t"/>
                <a:pathLst>
                  <a:path extrusionOk="0" h="631" w="3261">
                    <a:moveTo>
                      <a:pt x="3205" y="1"/>
                    </a:moveTo>
                    <a:cubicBezTo>
                      <a:pt x="3205" y="1"/>
                      <a:pt x="2097" y="403"/>
                      <a:pt x="818" y="403"/>
                    </a:cubicBezTo>
                    <a:cubicBezTo>
                      <a:pt x="568" y="403"/>
                      <a:pt x="312" y="387"/>
                      <a:pt x="56" y="351"/>
                    </a:cubicBezTo>
                    <a:lnTo>
                      <a:pt x="0" y="575"/>
                    </a:lnTo>
                    <a:cubicBezTo>
                      <a:pt x="294" y="631"/>
                      <a:pt x="518" y="631"/>
                      <a:pt x="812" y="631"/>
                    </a:cubicBezTo>
                    <a:cubicBezTo>
                      <a:pt x="2099" y="631"/>
                      <a:pt x="3205" y="225"/>
                      <a:pt x="3260" y="225"/>
                    </a:cubicBezTo>
                    <a:lnTo>
                      <a:pt x="32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3" name="Google Shape;5663;p60"/>
              <p:cNvSpPr/>
              <p:nvPr/>
            </p:nvSpPr>
            <p:spPr>
              <a:xfrm>
                <a:off x="2982408" y="1066463"/>
                <a:ext cx="163002" cy="28554"/>
              </a:xfrm>
              <a:custGeom>
                <a:rect b="b" l="l" r="r" t="t"/>
                <a:pathLst>
                  <a:path extrusionOk="0" h="645" w="3682">
                    <a:moveTo>
                      <a:pt x="3625" y="1"/>
                    </a:moveTo>
                    <a:cubicBezTo>
                      <a:pt x="3625" y="1"/>
                      <a:pt x="2498" y="421"/>
                      <a:pt x="1210" y="421"/>
                    </a:cubicBezTo>
                    <a:cubicBezTo>
                      <a:pt x="836" y="421"/>
                      <a:pt x="448" y="386"/>
                      <a:pt x="71" y="295"/>
                    </a:cubicBezTo>
                    <a:lnTo>
                      <a:pt x="1" y="519"/>
                    </a:lnTo>
                    <a:cubicBezTo>
                      <a:pt x="421" y="588"/>
                      <a:pt x="827" y="644"/>
                      <a:pt x="1232" y="644"/>
                    </a:cubicBezTo>
                    <a:cubicBezTo>
                      <a:pt x="2576" y="644"/>
                      <a:pt x="3625" y="239"/>
                      <a:pt x="3681" y="169"/>
                    </a:cubicBezTo>
                    <a:lnTo>
                      <a:pt x="36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4" name="Google Shape;5664;p60"/>
              <p:cNvSpPr/>
              <p:nvPr/>
            </p:nvSpPr>
            <p:spPr>
              <a:xfrm>
                <a:off x="2874038" y="638422"/>
                <a:ext cx="52067" cy="82423"/>
              </a:xfrm>
              <a:custGeom>
                <a:rect b="b" l="l" r="r" t="t"/>
                <a:pathLst>
                  <a:path extrusionOk="0" h="2744" w="1344">
                    <a:moveTo>
                      <a:pt x="1120" y="1"/>
                    </a:moveTo>
                    <a:cubicBezTo>
                      <a:pt x="882" y="1456"/>
                      <a:pt x="0" y="2618"/>
                      <a:pt x="0" y="2618"/>
                    </a:cubicBezTo>
                    <a:lnTo>
                      <a:pt x="182" y="2743"/>
                    </a:lnTo>
                    <a:cubicBezTo>
                      <a:pt x="182" y="2743"/>
                      <a:pt x="1050" y="1512"/>
                      <a:pt x="1343" y="57"/>
                    </a:cubicBezTo>
                    <a:lnTo>
                      <a:pt x="11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5" name="Google Shape;5665;p60"/>
              <p:cNvSpPr/>
              <p:nvPr/>
            </p:nvSpPr>
            <p:spPr>
              <a:xfrm>
                <a:off x="2975894" y="718049"/>
                <a:ext cx="72546" cy="141888"/>
              </a:xfrm>
              <a:custGeom>
                <a:rect b="b" l="l" r="r" t="t"/>
                <a:pathLst>
                  <a:path extrusionOk="0" h="3975" w="1639">
                    <a:moveTo>
                      <a:pt x="1232" y="1"/>
                    </a:moveTo>
                    <a:cubicBezTo>
                      <a:pt x="1400" y="1932"/>
                      <a:pt x="57" y="3849"/>
                      <a:pt x="1" y="3849"/>
                    </a:cubicBezTo>
                    <a:lnTo>
                      <a:pt x="183" y="3975"/>
                    </a:lnTo>
                    <a:cubicBezTo>
                      <a:pt x="239" y="3919"/>
                      <a:pt x="1638" y="1988"/>
                      <a:pt x="1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6" name="Google Shape;5666;p60"/>
              <p:cNvSpPr/>
              <p:nvPr/>
            </p:nvSpPr>
            <p:spPr>
              <a:xfrm>
                <a:off x="3088346" y="826121"/>
                <a:ext cx="72514" cy="178452"/>
              </a:xfrm>
              <a:custGeom>
                <a:rect b="b" l="l" r="r" t="t"/>
                <a:pathLst>
                  <a:path extrusionOk="0" h="4031" w="1638">
                    <a:moveTo>
                      <a:pt x="1232" y="0"/>
                    </a:moveTo>
                    <a:cubicBezTo>
                      <a:pt x="1400" y="1931"/>
                      <a:pt x="1" y="3918"/>
                      <a:pt x="1" y="3918"/>
                    </a:cubicBezTo>
                    <a:lnTo>
                      <a:pt x="183" y="4030"/>
                    </a:lnTo>
                    <a:cubicBezTo>
                      <a:pt x="239" y="3974"/>
                      <a:pt x="1638" y="1987"/>
                      <a:pt x="14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7" name="Google Shape;5667;p60"/>
              <p:cNvSpPr/>
              <p:nvPr/>
            </p:nvSpPr>
            <p:spPr>
              <a:xfrm>
                <a:off x="3189326" y="1017544"/>
                <a:ext cx="59543" cy="121433"/>
              </a:xfrm>
              <a:custGeom>
                <a:rect b="b" l="l" r="r" t="t"/>
                <a:pathLst>
                  <a:path extrusionOk="0" h="2743" w="1345">
                    <a:moveTo>
                      <a:pt x="1162" y="0"/>
                    </a:moveTo>
                    <a:cubicBezTo>
                      <a:pt x="868" y="1400"/>
                      <a:pt x="1" y="2561"/>
                      <a:pt x="1" y="2561"/>
                    </a:cubicBezTo>
                    <a:lnTo>
                      <a:pt x="169" y="2743"/>
                    </a:lnTo>
                    <a:cubicBezTo>
                      <a:pt x="225" y="2673"/>
                      <a:pt x="1050" y="1512"/>
                      <a:pt x="1344" y="56"/>
                    </a:cubicBezTo>
                    <a:lnTo>
                      <a:pt x="11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68" name="Google Shape;5668;p60"/>
            <p:cNvGrpSpPr/>
            <p:nvPr/>
          </p:nvGrpSpPr>
          <p:grpSpPr>
            <a:xfrm>
              <a:off x="7752555" y="3047727"/>
              <a:ext cx="334710" cy="722074"/>
              <a:chOff x="3772273" y="730719"/>
              <a:chExt cx="196426" cy="423752"/>
            </a:xfrm>
          </p:grpSpPr>
          <p:sp>
            <p:nvSpPr>
              <p:cNvPr id="5669" name="Google Shape;5669;p60"/>
              <p:cNvSpPr/>
              <p:nvPr/>
            </p:nvSpPr>
            <p:spPr>
              <a:xfrm>
                <a:off x="3772273" y="730719"/>
                <a:ext cx="98545" cy="423752"/>
              </a:xfrm>
              <a:custGeom>
                <a:rect b="b" l="l" r="r" t="t"/>
                <a:pathLst>
                  <a:path extrusionOk="0" h="9572" w="2226">
                    <a:moveTo>
                      <a:pt x="1931" y="0"/>
                    </a:moveTo>
                    <a:cubicBezTo>
                      <a:pt x="1876" y="1638"/>
                      <a:pt x="1820" y="3275"/>
                      <a:pt x="1582" y="4842"/>
                    </a:cubicBezTo>
                    <a:cubicBezTo>
                      <a:pt x="1288" y="6647"/>
                      <a:pt x="770" y="8172"/>
                      <a:pt x="0" y="9390"/>
                    </a:cubicBezTo>
                    <a:lnTo>
                      <a:pt x="238" y="9572"/>
                    </a:lnTo>
                    <a:cubicBezTo>
                      <a:pt x="1050" y="8284"/>
                      <a:pt x="1582" y="6703"/>
                      <a:pt x="1876" y="4898"/>
                    </a:cubicBezTo>
                    <a:cubicBezTo>
                      <a:pt x="2169" y="3331"/>
                      <a:pt x="2225" y="1638"/>
                      <a:pt x="2225" y="56"/>
                    </a:cubicBezTo>
                    <a:lnTo>
                      <a:pt x="19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0" name="Google Shape;5670;p60"/>
              <p:cNvSpPr/>
              <p:nvPr/>
            </p:nvSpPr>
            <p:spPr>
              <a:xfrm>
                <a:off x="3842264" y="823642"/>
                <a:ext cx="126435" cy="116519"/>
              </a:xfrm>
              <a:custGeom>
                <a:rect b="b" l="l" r="r" t="t"/>
                <a:pathLst>
                  <a:path extrusionOk="0" h="2632" w="2856">
                    <a:moveTo>
                      <a:pt x="2687" y="0"/>
                    </a:moveTo>
                    <a:lnTo>
                      <a:pt x="1288" y="882"/>
                    </a:lnTo>
                    <a:cubicBezTo>
                      <a:pt x="756" y="1176"/>
                      <a:pt x="295" y="1694"/>
                      <a:pt x="113" y="2337"/>
                    </a:cubicBezTo>
                    <a:lnTo>
                      <a:pt x="1" y="2505"/>
                    </a:lnTo>
                    <a:lnTo>
                      <a:pt x="295" y="2631"/>
                    </a:lnTo>
                    <a:lnTo>
                      <a:pt x="350" y="2449"/>
                    </a:lnTo>
                    <a:cubicBezTo>
                      <a:pt x="518" y="1875"/>
                      <a:pt x="938" y="1400"/>
                      <a:pt x="1456" y="1106"/>
                    </a:cubicBezTo>
                    <a:lnTo>
                      <a:pt x="2855" y="238"/>
                    </a:lnTo>
                    <a:lnTo>
                      <a:pt x="26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71" name="Google Shape;5671;p60"/>
            <p:cNvGrpSpPr/>
            <p:nvPr/>
          </p:nvGrpSpPr>
          <p:grpSpPr>
            <a:xfrm>
              <a:off x="7731433" y="2897760"/>
              <a:ext cx="364281" cy="225931"/>
              <a:chOff x="3759877" y="642710"/>
              <a:chExt cx="213780" cy="132589"/>
            </a:xfrm>
          </p:grpSpPr>
          <p:sp>
            <p:nvSpPr>
              <p:cNvPr id="5672" name="Google Shape;5672;p60"/>
              <p:cNvSpPr/>
              <p:nvPr/>
            </p:nvSpPr>
            <p:spPr>
              <a:xfrm>
                <a:off x="3873253" y="699199"/>
                <a:ext cx="100404" cy="76100"/>
              </a:xfrm>
              <a:custGeom>
                <a:rect b="b" l="l" r="r" t="t"/>
                <a:pathLst>
                  <a:path extrusionOk="0" h="1719" w="2268">
                    <a:moveTo>
                      <a:pt x="1853" y="0"/>
                    </a:moveTo>
                    <a:cubicBezTo>
                      <a:pt x="1716" y="0"/>
                      <a:pt x="1558" y="62"/>
                      <a:pt x="1400" y="195"/>
                    </a:cubicBezTo>
                    <a:cubicBezTo>
                      <a:pt x="1050" y="419"/>
                      <a:pt x="238" y="1188"/>
                      <a:pt x="0" y="1706"/>
                    </a:cubicBezTo>
                    <a:cubicBezTo>
                      <a:pt x="0" y="1715"/>
                      <a:pt x="10" y="1719"/>
                      <a:pt x="28" y="1719"/>
                    </a:cubicBezTo>
                    <a:cubicBezTo>
                      <a:pt x="241" y="1719"/>
                      <a:pt x="1609" y="1142"/>
                      <a:pt x="2099" y="600"/>
                    </a:cubicBezTo>
                    <a:cubicBezTo>
                      <a:pt x="2211" y="488"/>
                      <a:pt x="2267" y="363"/>
                      <a:pt x="2211" y="251"/>
                    </a:cubicBezTo>
                    <a:cubicBezTo>
                      <a:pt x="2150" y="90"/>
                      <a:pt x="2018" y="0"/>
                      <a:pt x="18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3" name="Google Shape;5673;p60"/>
              <p:cNvSpPr/>
              <p:nvPr/>
            </p:nvSpPr>
            <p:spPr>
              <a:xfrm>
                <a:off x="3759877" y="697694"/>
                <a:ext cx="98102" cy="77605"/>
              </a:xfrm>
              <a:custGeom>
                <a:rect b="b" l="l" r="r" t="t"/>
                <a:pathLst>
                  <a:path extrusionOk="0" h="1753" w="2216">
                    <a:moveTo>
                      <a:pt x="377" y="1"/>
                    </a:moveTo>
                    <a:cubicBezTo>
                      <a:pt x="212" y="1"/>
                      <a:pt x="86" y="74"/>
                      <a:pt x="57" y="229"/>
                    </a:cubicBezTo>
                    <a:cubicBezTo>
                      <a:pt x="1" y="397"/>
                      <a:pt x="57" y="522"/>
                      <a:pt x="112" y="634"/>
                    </a:cubicBezTo>
                    <a:cubicBezTo>
                      <a:pt x="589" y="1176"/>
                      <a:pt x="2017" y="1753"/>
                      <a:pt x="2195" y="1753"/>
                    </a:cubicBezTo>
                    <a:cubicBezTo>
                      <a:pt x="2210" y="1753"/>
                      <a:pt x="2216" y="1749"/>
                      <a:pt x="2211" y="1740"/>
                    </a:cubicBezTo>
                    <a:cubicBezTo>
                      <a:pt x="1974" y="1222"/>
                      <a:pt x="1218" y="397"/>
                      <a:pt x="868" y="173"/>
                    </a:cubicBezTo>
                    <a:cubicBezTo>
                      <a:pt x="702" y="60"/>
                      <a:pt x="524" y="1"/>
                      <a:pt x="3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4" name="Google Shape;5674;p60"/>
              <p:cNvSpPr/>
              <p:nvPr/>
            </p:nvSpPr>
            <p:spPr>
              <a:xfrm>
                <a:off x="3803262" y="642710"/>
                <a:ext cx="54541" cy="111870"/>
              </a:xfrm>
              <a:custGeom>
                <a:rect b="b" l="l" r="r" t="t"/>
                <a:pathLst>
                  <a:path extrusionOk="0" h="2527" w="1232">
                    <a:moveTo>
                      <a:pt x="376" y="1"/>
                    </a:moveTo>
                    <a:cubicBezTo>
                      <a:pt x="310" y="1"/>
                      <a:pt x="245" y="23"/>
                      <a:pt x="182" y="71"/>
                    </a:cubicBezTo>
                    <a:cubicBezTo>
                      <a:pt x="70" y="127"/>
                      <a:pt x="0" y="295"/>
                      <a:pt x="0" y="421"/>
                    </a:cubicBezTo>
                    <a:cubicBezTo>
                      <a:pt x="121" y="1202"/>
                      <a:pt x="1045" y="2526"/>
                      <a:pt x="1165" y="2526"/>
                    </a:cubicBezTo>
                    <a:cubicBezTo>
                      <a:pt x="1170" y="2526"/>
                      <a:pt x="1173" y="2524"/>
                      <a:pt x="1176" y="2520"/>
                    </a:cubicBezTo>
                    <a:cubicBezTo>
                      <a:pt x="1231" y="1988"/>
                      <a:pt x="1050" y="883"/>
                      <a:pt x="882" y="477"/>
                    </a:cubicBezTo>
                    <a:cubicBezTo>
                      <a:pt x="748" y="178"/>
                      <a:pt x="560" y="1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5" name="Google Shape;5675;p60"/>
              <p:cNvSpPr/>
              <p:nvPr/>
            </p:nvSpPr>
            <p:spPr>
              <a:xfrm>
                <a:off x="3856342" y="652317"/>
                <a:ext cx="86326" cy="93985"/>
              </a:xfrm>
              <a:custGeom>
                <a:rect b="b" l="l" r="r" t="t"/>
                <a:pathLst>
                  <a:path extrusionOk="0" h="2123" w="1950">
                    <a:moveTo>
                      <a:pt x="1573" y="1"/>
                    </a:moveTo>
                    <a:cubicBezTo>
                      <a:pt x="1485" y="1"/>
                      <a:pt x="1402" y="55"/>
                      <a:pt x="1320" y="148"/>
                    </a:cubicBezTo>
                    <a:cubicBezTo>
                      <a:pt x="687" y="602"/>
                      <a:pt x="1" y="2123"/>
                      <a:pt x="83" y="2123"/>
                    </a:cubicBezTo>
                    <a:cubicBezTo>
                      <a:pt x="85" y="2123"/>
                      <a:pt x="87" y="2122"/>
                      <a:pt x="88" y="2121"/>
                    </a:cubicBezTo>
                    <a:cubicBezTo>
                      <a:pt x="620" y="1953"/>
                      <a:pt x="1432" y="1254"/>
                      <a:pt x="1726" y="904"/>
                    </a:cubicBezTo>
                    <a:cubicBezTo>
                      <a:pt x="1950" y="554"/>
                      <a:pt x="1950" y="148"/>
                      <a:pt x="1670" y="22"/>
                    </a:cubicBezTo>
                    <a:cubicBezTo>
                      <a:pt x="1637" y="8"/>
                      <a:pt x="1604" y="1"/>
                      <a:pt x="1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676" name="Google Shape;5676;p60"/>
            <p:cNvSpPr/>
            <p:nvPr/>
          </p:nvSpPr>
          <p:spPr>
            <a:xfrm>
              <a:off x="7841481" y="2832403"/>
              <a:ext cx="144694" cy="294593"/>
            </a:xfrm>
            <a:custGeom>
              <a:rect b="b" l="l" r="r" t="t"/>
              <a:pathLst>
                <a:path extrusionOk="0" h="3905" w="1918">
                  <a:moveTo>
                    <a:pt x="519" y="1"/>
                  </a:moveTo>
                  <a:lnTo>
                    <a:pt x="519" y="1"/>
                  </a:lnTo>
                  <a:cubicBezTo>
                    <a:pt x="575" y="700"/>
                    <a:pt x="575" y="1400"/>
                    <a:pt x="463" y="1862"/>
                  </a:cubicBezTo>
                  <a:cubicBezTo>
                    <a:pt x="407" y="2156"/>
                    <a:pt x="57" y="2394"/>
                    <a:pt x="57" y="3037"/>
                  </a:cubicBezTo>
                  <a:cubicBezTo>
                    <a:pt x="1" y="3499"/>
                    <a:pt x="407" y="3849"/>
                    <a:pt x="924" y="3905"/>
                  </a:cubicBezTo>
                  <a:cubicBezTo>
                    <a:pt x="1400" y="3905"/>
                    <a:pt x="1862" y="3611"/>
                    <a:pt x="1862" y="3093"/>
                  </a:cubicBezTo>
                  <a:cubicBezTo>
                    <a:pt x="1918" y="2506"/>
                    <a:pt x="1568" y="2212"/>
                    <a:pt x="1568" y="1932"/>
                  </a:cubicBezTo>
                  <a:cubicBezTo>
                    <a:pt x="1456" y="1456"/>
                    <a:pt x="1512" y="700"/>
                    <a:pt x="1694" y="57"/>
                  </a:cubicBezTo>
                  <a:lnTo>
                    <a:pt x="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7" name="Google Shape;5677;p60"/>
            <p:cNvSpPr/>
            <p:nvPr/>
          </p:nvSpPr>
          <p:spPr>
            <a:xfrm>
              <a:off x="7858379" y="2832403"/>
              <a:ext cx="115197" cy="211232"/>
            </a:xfrm>
            <a:custGeom>
              <a:rect b="b" l="l" r="r" t="t"/>
              <a:pathLst>
                <a:path extrusionOk="0" h="2800" w="1527">
                  <a:moveTo>
                    <a:pt x="295" y="1"/>
                  </a:moveTo>
                  <a:lnTo>
                    <a:pt x="295" y="1"/>
                  </a:lnTo>
                  <a:cubicBezTo>
                    <a:pt x="351" y="700"/>
                    <a:pt x="351" y="1400"/>
                    <a:pt x="239" y="1862"/>
                  </a:cubicBezTo>
                  <a:cubicBezTo>
                    <a:pt x="239" y="2044"/>
                    <a:pt x="127" y="2156"/>
                    <a:pt x="1" y="2338"/>
                  </a:cubicBezTo>
                  <a:cubicBezTo>
                    <a:pt x="85" y="2487"/>
                    <a:pt x="268" y="2512"/>
                    <a:pt x="381" y="2512"/>
                  </a:cubicBezTo>
                  <a:cubicBezTo>
                    <a:pt x="438" y="2512"/>
                    <a:pt x="477" y="2506"/>
                    <a:pt x="477" y="2506"/>
                  </a:cubicBezTo>
                  <a:cubicBezTo>
                    <a:pt x="532" y="2799"/>
                    <a:pt x="770" y="2799"/>
                    <a:pt x="770" y="2799"/>
                  </a:cubicBezTo>
                  <a:cubicBezTo>
                    <a:pt x="1050" y="2799"/>
                    <a:pt x="1050" y="2562"/>
                    <a:pt x="1050" y="2562"/>
                  </a:cubicBezTo>
                  <a:cubicBezTo>
                    <a:pt x="1232" y="2562"/>
                    <a:pt x="1470" y="2506"/>
                    <a:pt x="1526" y="2394"/>
                  </a:cubicBezTo>
                  <a:cubicBezTo>
                    <a:pt x="1470" y="2212"/>
                    <a:pt x="1344" y="2044"/>
                    <a:pt x="1344" y="1932"/>
                  </a:cubicBezTo>
                  <a:cubicBezTo>
                    <a:pt x="1232" y="1456"/>
                    <a:pt x="1288" y="700"/>
                    <a:pt x="1470" y="57"/>
                  </a:cubicBezTo>
                  <a:lnTo>
                    <a:pt x="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78" name="Google Shape;5678;p60"/>
            <p:cNvGrpSpPr/>
            <p:nvPr/>
          </p:nvGrpSpPr>
          <p:grpSpPr>
            <a:xfrm>
              <a:off x="7884492" y="2836582"/>
              <a:ext cx="66610" cy="189043"/>
              <a:chOff x="3849701" y="606807"/>
              <a:chExt cx="39090" cy="110941"/>
            </a:xfrm>
          </p:grpSpPr>
          <p:sp>
            <p:nvSpPr>
              <p:cNvPr id="5679" name="Google Shape;5679;p60"/>
              <p:cNvSpPr/>
              <p:nvPr/>
            </p:nvSpPr>
            <p:spPr>
              <a:xfrm>
                <a:off x="3878211" y="609286"/>
                <a:ext cx="10581" cy="108461"/>
              </a:xfrm>
              <a:custGeom>
                <a:rect b="b" l="l" r="r" t="t"/>
                <a:pathLst>
                  <a:path extrusionOk="0" h="2450" w="239">
                    <a:moveTo>
                      <a:pt x="126" y="1"/>
                    </a:moveTo>
                    <a:cubicBezTo>
                      <a:pt x="56" y="588"/>
                      <a:pt x="0" y="1176"/>
                      <a:pt x="0" y="1750"/>
                    </a:cubicBezTo>
                    <a:cubicBezTo>
                      <a:pt x="0" y="1988"/>
                      <a:pt x="0" y="2282"/>
                      <a:pt x="56" y="2450"/>
                    </a:cubicBezTo>
                    <a:lnTo>
                      <a:pt x="182" y="2450"/>
                    </a:lnTo>
                    <a:cubicBezTo>
                      <a:pt x="126" y="2226"/>
                      <a:pt x="126" y="1988"/>
                      <a:pt x="126" y="1750"/>
                    </a:cubicBezTo>
                    <a:cubicBezTo>
                      <a:pt x="126" y="1176"/>
                      <a:pt x="182" y="588"/>
                      <a:pt x="2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0" name="Google Shape;5680;p60"/>
              <p:cNvSpPr/>
              <p:nvPr/>
            </p:nvSpPr>
            <p:spPr>
              <a:xfrm>
                <a:off x="3849701" y="606807"/>
                <a:ext cx="15539" cy="108461"/>
              </a:xfrm>
              <a:custGeom>
                <a:rect b="b" l="l" r="r" t="t"/>
                <a:pathLst>
                  <a:path extrusionOk="0" h="2450" w="351">
                    <a:moveTo>
                      <a:pt x="238" y="1"/>
                    </a:moveTo>
                    <a:cubicBezTo>
                      <a:pt x="238" y="588"/>
                      <a:pt x="182" y="1232"/>
                      <a:pt x="127" y="1806"/>
                    </a:cubicBezTo>
                    <a:cubicBezTo>
                      <a:pt x="127" y="2044"/>
                      <a:pt x="127" y="2282"/>
                      <a:pt x="1" y="2450"/>
                    </a:cubicBezTo>
                    <a:lnTo>
                      <a:pt x="127" y="2450"/>
                    </a:lnTo>
                    <a:cubicBezTo>
                      <a:pt x="238" y="2282"/>
                      <a:pt x="238" y="2044"/>
                      <a:pt x="238" y="1806"/>
                    </a:cubicBezTo>
                    <a:cubicBezTo>
                      <a:pt x="294" y="1232"/>
                      <a:pt x="350" y="588"/>
                      <a:pt x="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681" name="Google Shape;5681;p60"/>
            <p:cNvSpPr/>
            <p:nvPr/>
          </p:nvSpPr>
          <p:spPr>
            <a:xfrm>
              <a:off x="7863660" y="2784951"/>
              <a:ext cx="126739" cy="66840"/>
            </a:xfrm>
            <a:custGeom>
              <a:rect b="b" l="l" r="r" t="t"/>
              <a:pathLst>
                <a:path extrusionOk="0" h="886" w="1680">
                  <a:moveTo>
                    <a:pt x="840" y="0"/>
                  </a:moveTo>
                  <a:cubicBezTo>
                    <a:pt x="781" y="0"/>
                    <a:pt x="721" y="14"/>
                    <a:pt x="630" y="42"/>
                  </a:cubicBezTo>
                  <a:cubicBezTo>
                    <a:pt x="281" y="112"/>
                    <a:pt x="57" y="336"/>
                    <a:pt x="1" y="574"/>
                  </a:cubicBezTo>
                  <a:cubicBezTo>
                    <a:pt x="1" y="784"/>
                    <a:pt x="437" y="886"/>
                    <a:pt x="857" y="886"/>
                  </a:cubicBezTo>
                  <a:cubicBezTo>
                    <a:pt x="1248" y="886"/>
                    <a:pt x="1624" y="798"/>
                    <a:pt x="1624" y="630"/>
                  </a:cubicBezTo>
                  <a:cubicBezTo>
                    <a:pt x="1680" y="462"/>
                    <a:pt x="1400" y="112"/>
                    <a:pt x="1050" y="42"/>
                  </a:cubicBezTo>
                  <a:cubicBezTo>
                    <a:pt x="959" y="14"/>
                    <a:pt x="900" y="0"/>
                    <a:pt x="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2" name="Google Shape;5682;p60"/>
            <p:cNvSpPr/>
            <p:nvPr/>
          </p:nvSpPr>
          <p:spPr>
            <a:xfrm>
              <a:off x="8105443" y="3073960"/>
              <a:ext cx="222850" cy="146203"/>
            </a:xfrm>
            <a:custGeom>
              <a:rect b="b" l="l" r="r" t="t"/>
              <a:pathLst>
                <a:path extrusionOk="0" h="1938" w="2954">
                  <a:moveTo>
                    <a:pt x="1892" y="0"/>
                  </a:moveTo>
                  <a:cubicBezTo>
                    <a:pt x="1272" y="0"/>
                    <a:pt x="487" y="497"/>
                    <a:pt x="294" y="941"/>
                  </a:cubicBezTo>
                  <a:cubicBezTo>
                    <a:pt x="0" y="1640"/>
                    <a:pt x="518" y="1934"/>
                    <a:pt x="812" y="1934"/>
                  </a:cubicBezTo>
                  <a:cubicBezTo>
                    <a:pt x="841" y="1936"/>
                    <a:pt x="870" y="1937"/>
                    <a:pt x="900" y="1937"/>
                  </a:cubicBezTo>
                  <a:cubicBezTo>
                    <a:pt x="1775" y="1937"/>
                    <a:pt x="2953" y="1152"/>
                    <a:pt x="2561" y="353"/>
                  </a:cubicBezTo>
                  <a:cubicBezTo>
                    <a:pt x="2418" y="101"/>
                    <a:pt x="2171" y="0"/>
                    <a:pt x="18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83" name="Google Shape;5683;p60"/>
            <p:cNvGrpSpPr/>
            <p:nvPr/>
          </p:nvGrpSpPr>
          <p:grpSpPr>
            <a:xfrm>
              <a:off x="8135695" y="3074130"/>
              <a:ext cx="166865" cy="132013"/>
              <a:chOff x="3997120" y="746213"/>
              <a:chExt cx="97925" cy="77473"/>
            </a:xfrm>
          </p:grpSpPr>
          <p:sp>
            <p:nvSpPr>
              <p:cNvPr id="5684" name="Google Shape;5684;p60"/>
              <p:cNvSpPr/>
              <p:nvPr/>
            </p:nvSpPr>
            <p:spPr>
              <a:xfrm>
                <a:off x="3997120" y="746213"/>
                <a:ext cx="82475" cy="44004"/>
              </a:xfrm>
              <a:custGeom>
                <a:rect b="b" l="l" r="r" t="t"/>
                <a:pathLst>
                  <a:path extrusionOk="0" h="994" w="1863">
                    <a:moveTo>
                      <a:pt x="1750" y="0"/>
                    </a:moveTo>
                    <a:cubicBezTo>
                      <a:pt x="1050" y="182"/>
                      <a:pt x="407" y="532"/>
                      <a:pt x="1" y="994"/>
                    </a:cubicBezTo>
                    <a:lnTo>
                      <a:pt x="57" y="994"/>
                    </a:lnTo>
                    <a:cubicBezTo>
                      <a:pt x="519" y="532"/>
                      <a:pt x="1162" y="182"/>
                      <a:pt x="1862" y="56"/>
                    </a:cubicBezTo>
                    <a:cubicBezTo>
                      <a:pt x="1806" y="56"/>
                      <a:pt x="1806" y="0"/>
                      <a:pt x="1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5" name="Google Shape;5685;p60"/>
              <p:cNvSpPr/>
              <p:nvPr/>
            </p:nvSpPr>
            <p:spPr>
              <a:xfrm>
                <a:off x="4015094" y="777158"/>
                <a:ext cx="79952" cy="46528"/>
              </a:xfrm>
              <a:custGeom>
                <a:rect b="b" l="l" r="r" t="t"/>
                <a:pathLst>
                  <a:path extrusionOk="0" h="1051" w="1806">
                    <a:moveTo>
                      <a:pt x="1806" y="1"/>
                    </a:moveTo>
                    <a:cubicBezTo>
                      <a:pt x="1344" y="533"/>
                      <a:pt x="700" y="882"/>
                      <a:pt x="1" y="994"/>
                    </a:cubicBezTo>
                    <a:lnTo>
                      <a:pt x="57" y="1050"/>
                    </a:lnTo>
                    <a:cubicBezTo>
                      <a:pt x="700" y="938"/>
                      <a:pt x="1344" y="645"/>
                      <a:pt x="1806" y="127"/>
                    </a:cubicBezTo>
                    <a:lnTo>
                      <a:pt x="18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6" name="Google Shape;5686;p60"/>
              <p:cNvSpPr/>
              <p:nvPr/>
            </p:nvSpPr>
            <p:spPr>
              <a:xfrm>
                <a:off x="4015094" y="761708"/>
                <a:ext cx="79952" cy="41525"/>
              </a:xfrm>
              <a:custGeom>
                <a:rect b="b" l="l" r="r" t="t"/>
                <a:pathLst>
                  <a:path extrusionOk="0" h="938" w="1806">
                    <a:moveTo>
                      <a:pt x="1750" y="0"/>
                    </a:moveTo>
                    <a:cubicBezTo>
                      <a:pt x="1162" y="238"/>
                      <a:pt x="589" y="532"/>
                      <a:pt x="1" y="882"/>
                    </a:cubicBezTo>
                    <a:lnTo>
                      <a:pt x="57" y="938"/>
                    </a:lnTo>
                    <a:cubicBezTo>
                      <a:pt x="589" y="588"/>
                      <a:pt x="1162" y="294"/>
                      <a:pt x="1806" y="56"/>
                    </a:cubicBezTo>
                    <a:cubicBezTo>
                      <a:pt x="1750" y="56"/>
                      <a:pt x="1750" y="0"/>
                      <a:pt x="1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687" name="Google Shape;5687;p60"/>
            <p:cNvSpPr/>
            <p:nvPr/>
          </p:nvSpPr>
          <p:spPr>
            <a:xfrm>
              <a:off x="8038906" y="3144873"/>
              <a:ext cx="136245" cy="105616"/>
            </a:xfrm>
            <a:custGeom>
              <a:rect b="b" l="l" r="r" t="t"/>
              <a:pathLst>
                <a:path extrusionOk="0" h="1400" w="1806">
                  <a:moveTo>
                    <a:pt x="1176" y="1"/>
                  </a:moveTo>
                  <a:cubicBezTo>
                    <a:pt x="1050" y="113"/>
                    <a:pt x="994" y="239"/>
                    <a:pt x="938" y="295"/>
                  </a:cubicBezTo>
                  <a:cubicBezTo>
                    <a:pt x="700" y="463"/>
                    <a:pt x="644" y="519"/>
                    <a:pt x="294" y="644"/>
                  </a:cubicBezTo>
                  <a:cubicBezTo>
                    <a:pt x="57" y="756"/>
                    <a:pt x="1" y="994"/>
                    <a:pt x="127" y="1162"/>
                  </a:cubicBezTo>
                  <a:cubicBezTo>
                    <a:pt x="164" y="1322"/>
                    <a:pt x="309" y="1400"/>
                    <a:pt x="451" y="1400"/>
                  </a:cubicBezTo>
                  <a:cubicBezTo>
                    <a:pt x="520" y="1400"/>
                    <a:pt x="589" y="1381"/>
                    <a:pt x="644" y="1344"/>
                  </a:cubicBezTo>
                  <a:cubicBezTo>
                    <a:pt x="938" y="1162"/>
                    <a:pt x="1050" y="1106"/>
                    <a:pt x="1288" y="994"/>
                  </a:cubicBezTo>
                  <a:lnTo>
                    <a:pt x="1694" y="994"/>
                  </a:lnTo>
                  <a:cubicBezTo>
                    <a:pt x="1806" y="812"/>
                    <a:pt x="1638" y="644"/>
                    <a:pt x="1638" y="644"/>
                  </a:cubicBezTo>
                  <a:cubicBezTo>
                    <a:pt x="1806" y="519"/>
                    <a:pt x="1750" y="351"/>
                    <a:pt x="1750" y="351"/>
                  </a:cubicBezTo>
                  <a:cubicBezTo>
                    <a:pt x="1695" y="235"/>
                    <a:pt x="1625" y="205"/>
                    <a:pt x="1566" y="205"/>
                  </a:cubicBezTo>
                  <a:cubicBezTo>
                    <a:pt x="1504" y="205"/>
                    <a:pt x="1456" y="239"/>
                    <a:pt x="1456" y="239"/>
                  </a:cubicBezTo>
                  <a:cubicBezTo>
                    <a:pt x="1400" y="113"/>
                    <a:pt x="1288" y="1"/>
                    <a:pt x="1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8" name="Google Shape;5688;p60"/>
            <p:cNvSpPr/>
            <p:nvPr/>
          </p:nvSpPr>
          <p:spPr>
            <a:xfrm>
              <a:off x="8043131" y="3232534"/>
              <a:ext cx="5356" cy="75"/>
            </a:xfrm>
            <a:custGeom>
              <a:rect b="b" l="l" r="r" t="t"/>
              <a:pathLst>
                <a:path extrusionOk="0" h="1" w="71">
                  <a:moveTo>
                    <a:pt x="1" y="0"/>
                  </a:moveTo>
                  <a:lnTo>
                    <a:pt x="7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9" name="Google Shape;5689;p60"/>
            <p:cNvSpPr/>
            <p:nvPr/>
          </p:nvSpPr>
          <p:spPr>
            <a:xfrm>
              <a:off x="8069534" y="3236758"/>
              <a:ext cx="31760" cy="13806"/>
            </a:xfrm>
            <a:custGeom>
              <a:rect b="b" l="l" r="r" t="t"/>
              <a:pathLst>
                <a:path extrusionOk="0" h="183" w="421">
                  <a:moveTo>
                    <a:pt x="420" y="0"/>
                  </a:moveTo>
                  <a:cubicBezTo>
                    <a:pt x="350" y="0"/>
                    <a:pt x="294" y="70"/>
                    <a:pt x="238" y="126"/>
                  </a:cubicBezTo>
                  <a:cubicBezTo>
                    <a:pt x="182" y="182"/>
                    <a:pt x="126" y="182"/>
                    <a:pt x="0" y="182"/>
                  </a:cubicBezTo>
                  <a:lnTo>
                    <a:pt x="0" y="182"/>
                  </a:lnTo>
                  <a:cubicBezTo>
                    <a:pt x="126" y="182"/>
                    <a:pt x="182" y="182"/>
                    <a:pt x="238" y="126"/>
                  </a:cubicBezTo>
                  <a:cubicBezTo>
                    <a:pt x="294" y="70"/>
                    <a:pt x="350" y="0"/>
                    <a:pt x="42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0" name="Google Shape;5690;p60"/>
            <p:cNvSpPr/>
            <p:nvPr/>
          </p:nvSpPr>
          <p:spPr>
            <a:xfrm>
              <a:off x="8038906" y="3197680"/>
              <a:ext cx="123571" cy="52883"/>
            </a:xfrm>
            <a:custGeom>
              <a:rect b="b" l="l" r="r" t="t"/>
              <a:pathLst>
                <a:path extrusionOk="0" h="701" w="1638">
                  <a:moveTo>
                    <a:pt x="183" y="0"/>
                  </a:moveTo>
                  <a:cubicBezTo>
                    <a:pt x="57" y="112"/>
                    <a:pt x="1" y="294"/>
                    <a:pt x="57" y="462"/>
                  </a:cubicBezTo>
                  <a:lnTo>
                    <a:pt x="127" y="462"/>
                  </a:lnTo>
                  <a:cubicBezTo>
                    <a:pt x="183" y="644"/>
                    <a:pt x="294" y="700"/>
                    <a:pt x="406" y="700"/>
                  </a:cubicBezTo>
                  <a:cubicBezTo>
                    <a:pt x="532" y="700"/>
                    <a:pt x="588" y="700"/>
                    <a:pt x="644" y="644"/>
                  </a:cubicBezTo>
                  <a:cubicBezTo>
                    <a:pt x="700" y="588"/>
                    <a:pt x="756" y="518"/>
                    <a:pt x="826" y="518"/>
                  </a:cubicBezTo>
                  <a:cubicBezTo>
                    <a:pt x="994" y="406"/>
                    <a:pt x="1106" y="350"/>
                    <a:pt x="1288" y="294"/>
                  </a:cubicBezTo>
                  <a:lnTo>
                    <a:pt x="1638" y="294"/>
                  </a:lnTo>
                  <a:cubicBezTo>
                    <a:pt x="1582" y="294"/>
                    <a:pt x="1526" y="238"/>
                    <a:pt x="1456" y="238"/>
                  </a:cubicBezTo>
                  <a:cubicBezTo>
                    <a:pt x="1344" y="168"/>
                    <a:pt x="1288" y="168"/>
                    <a:pt x="1176" y="168"/>
                  </a:cubicBezTo>
                  <a:lnTo>
                    <a:pt x="938" y="168"/>
                  </a:lnTo>
                  <a:cubicBezTo>
                    <a:pt x="882" y="238"/>
                    <a:pt x="826" y="238"/>
                    <a:pt x="700" y="238"/>
                  </a:cubicBezTo>
                  <a:cubicBezTo>
                    <a:pt x="644" y="238"/>
                    <a:pt x="532" y="238"/>
                    <a:pt x="406" y="168"/>
                  </a:cubicBezTo>
                  <a:cubicBezTo>
                    <a:pt x="350" y="112"/>
                    <a:pt x="238" y="56"/>
                    <a:pt x="183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1" name="Google Shape;5691;p60"/>
            <p:cNvSpPr/>
            <p:nvPr/>
          </p:nvSpPr>
          <p:spPr>
            <a:xfrm>
              <a:off x="7920692" y="3118469"/>
              <a:ext cx="30704" cy="8525"/>
            </a:xfrm>
            <a:custGeom>
              <a:rect b="b" l="l" r="r" t="t"/>
              <a:pathLst>
                <a:path extrusionOk="0" h="113" w="407">
                  <a:moveTo>
                    <a:pt x="406" y="1"/>
                  </a:moveTo>
                  <a:lnTo>
                    <a:pt x="406" y="1"/>
                  </a:lnTo>
                  <a:cubicBezTo>
                    <a:pt x="294" y="57"/>
                    <a:pt x="112" y="113"/>
                    <a:pt x="0" y="113"/>
                  </a:cubicBezTo>
                  <a:lnTo>
                    <a:pt x="0" y="113"/>
                  </a:lnTo>
                  <a:cubicBezTo>
                    <a:pt x="112" y="113"/>
                    <a:pt x="294" y="57"/>
                    <a:pt x="406" y="1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2" name="Google Shape;5692;p60"/>
            <p:cNvSpPr/>
            <p:nvPr/>
          </p:nvSpPr>
          <p:spPr>
            <a:xfrm>
              <a:off x="7951321" y="3065737"/>
              <a:ext cx="30629" cy="52808"/>
            </a:xfrm>
            <a:custGeom>
              <a:rect b="b" l="l" r="r" t="t"/>
              <a:pathLst>
                <a:path extrusionOk="0" h="700" w="406">
                  <a:moveTo>
                    <a:pt x="406" y="0"/>
                  </a:moveTo>
                  <a:cubicBezTo>
                    <a:pt x="406" y="350"/>
                    <a:pt x="238" y="588"/>
                    <a:pt x="0" y="700"/>
                  </a:cubicBezTo>
                  <a:lnTo>
                    <a:pt x="0" y="700"/>
                  </a:lnTo>
                  <a:cubicBezTo>
                    <a:pt x="238" y="588"/>
                    <a:pt x="406" y="350"/>
                    <a:pt x="406" y="0"/>
                  </a:cubicBez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3" name="Google Shape;5693;p60"/>
            <p:cNvSpPr/>
            <p:nvPr/>
          </p:nvSpPr>
          <p:spPr>
            <a:xfrm>
              <a:off x="7906962" y="3126918"/>
              <a:ext cx="13806" cy="75"/>
            </a:xfrm>
            <a:custGeom>
              <a:rect b="b" l="l" r="r" t="t"/>
              <a:pathLst>
                <a:path extrusionOk="0" h="1" w="183">
                  <a:moveTo>
                    <a:pt x="126" y="1"/>
                  </a:move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0" y="1"/>
                  </a:moveTo>
                  <a:lnTo>
                    <a:pt x="56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182" y="1"/>
                  </a:moveTo>
                  <a:lnTo>
                    <a:pt x="126" y="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4" name="Google Shape;5694;p60"/>
            <p:cNvSpPr/>
            <p:nvPr/>
          </p:nvSpPr>
          <p:spPr>
            <a:xfrm>
              <a:off x="7867885" y="3035109"/>
              <a:ext cx="118290" cy="91886"/>
            </a:xfrm>
            <a:custGeom>
              <a:rect b="b" l="l" r="r" t="t"/>
              <a:pathLst>
                <a:path extrusionOk="0" h="1218" w="1568">
                  <a:moveTo>
                    <a:pt x="1512" y="0"/>
                  </a:moveTo>
                  <a:cubicBezTo>
                    <a:pt x="1456" y="112"/>
                    <a:pt x="1344" y="294"/>
                    <a:pt x="1274" y="406"/>
                  </a:cubicBezTo>
                  <a:cubicBezTo>
                    <a:pt x="994" y="700"/>
                    <a:pt x="700" y="924"/>
                    <a:pt x="295" y="994"/>
                  </a:cubicBezTo>
                  <a:cubicBezTo>
                    <a:pt x="225" y="1050"/>
                    <a:pt x="169" y="1050"/>
                    <a:pt x="113" y="1050"/>
                  </a:cubicBezTo>
                  <a:lnTo>
                    <a:pt x="1" y="1050"/>
                  </a:lnTo>
                  <a:cubicBezTo>
                    <a:pt x="169" y="1106"/>
                    <a:pt x="351" y="1218"/>
                    <a:pt x="518" y="1218"/>
                  </a:cubicBezTo>
                  <a:lnTo>
                    <a:pt x="700" y="1218"/>
                  </a:lnTo>
                  <a:cubicBezTo>
                    <a:pt x="812" y="1218"/>
                    <a:pt x="994" y="1162"/>
                    <a:pt x="1106" y="1106"/>
                  </a:cubicBezTo>
                  <a:cubicBezTo>
                    <a:pt x="1344" y="994"/>
                    <a:pt x="1512" y="756"/>
                    <a:pt x="1512" y="406"/>
                  </a:cubicBezTo>
                  <a:cubicBezTo>
                    <a:pt x="1568" y="294"/>
                    <a:pt x="1512" y="112"/>
                    <a:pt x="1512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5" name="Google Shape;5695;p60"/>
            <p:cNvSpPr/>
            <p:nvPr/>
          </p:nvSpPr>
          <p:spPr>
            <a:xfrm>
              <a:off x="7304201" y="3078411"/>
              <a:ext cx="422313" cy="929044"/>
            </a:xfrm>
            <a:custGeom>
              <a:rect b="b" l="l" r="r" t="t"/>
              <a:pathLst>
                <a:path extrusionOk="0" h="12315" w="5598">
                  <a:moveTo>
                    <a:pt x="644" y="0"/>
                  </a:moveTo>
                  <a:cubicBezTo>
                    <a:pt x="0" y="2225"/>
                    <a:pt x="0" y="4730"/>
                    <a:pt x="770" y="6885"/>
                  </a:cubicBezTo>
                  <a:cubicBezTo>
                    <a:pt x="1526" y="9040"/>
                    <a:pt x="2981" y="11027"/>
                    <a:pt x="4898" y="12314"/>
                  </a:cubicBezTo>
                  <a:cubicBezTo>
                    <a:pt x="5598" y="10089"/>
                    <a:pt x="5542" y="7641"/>
                    <a:pt x="4842" y="5486"/>
                  </a:cubicBezTo>
                  <a:cubicBezTo>
                    <a:pt x="4086" y="3275"/>
                    <a:pt x="2575" y="1344"/>
                    <a:pt x="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6" name="Google Shape;5696;p60"/>
            <p:cNvSpPr/>
            <p:nvPr/>
          </p:nvSpPr>
          <p:spPr>
            <a:xfrm>
              <a:off x="7322156" y="3527049"/>
              <a:ext cx="206932" cy="66538"/>
            </a:xfrm>
            <a:custGeom>
              <a:rect b="b" l="l" r="r" t="t"/>
              <a:pathLst>
                <a:path extrusionOk="0" h="882" w="2743">
                  <a:moveTo>
                    <a:pt x="112" y="0"/>
                  </a:moveTo>
                  <a:lnTo>
                    <a:pt x="0" y="126"/>
                  </a:lnTo>
                  <a:cubicBezTo>
                    <a:pt x="938" y="826"/>
                    <a:pt x="2211" y="882"/>
                    <a:pt x="2631" y="882"/>
                  </a:cubicBezTo>
                  <a:lnTo>
                    <a:pt x="2743" y="882"/>
                  </a:lnTo>
                  <a:lnTo>
                    <a:pt x="2743" y="770"/>
                  </a:lnTo>
                  <a:cubicBezTo>
                    <a:pt x="2743" y="770"/>
                    <a:pt x="2719" y="771"/>
                    <a:pt x="2677" y="771"/>
                  </a:cubicBezTo>
                  <a:cubicBezTo>
                    <a:pt x="2361" y="771"/>
                    <a:pt x="987" y="727"/>
                    <a:pt x="112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7" name="Google Shape;5697;p60"/>
            <p:cNvSpPr/>
            <p:nvPr/>
          </p:nvSpPr>
          <p:spPr>
            <a:xfrm>
              <a:off x="7415022" y="3733979"/>
              <a:ext cx="184828" cy="52808"/>
            </a:xfrm>
            <a:custGeom>
              <a:rect b="b" l="l" r="r" t="t"/>
              <a:pathLst>
                <a:path extrusionOk="0" h="700" w="2450">
                  <a:moveTo>
                    <a:pt x="57" y="0"/>
                  </a:moveTo>
                  <a:lnTo>
                    <a:pt x="1" y="126"/>
                  </a:lnTo>
                  <a:cubicBezTo>
                    <a:pt x="868" y="700"/>
                    <a:pt x="1918" y="700"/>
                    <a:pt x="2267" y="700"/>
                  </a:cubicBezTo>
                  <a:lnTo>
                    <a:pt x="2449" y="700"/>
                  </a:lnTo>
                  <a:lnTo>
                    <a:pt x="2379" y="588"/>
                  </a:lnTo>
                  <a:cubicBezTo>
                    <a:pt x="2379" y="588"/>
                    <a:pt x="2350" y="589"/>
                    <a:pt x="2297" y="589"/>
                  </a:cubicBezTo>
                  <a:cubicBezTo>
                    <a:pt x="1993" y="589"/>
                    <a:pt x="903" y="548"/>
                    <a:pt x="57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8" name="Google Shape;5698;p60"/>
            <p:cNvSpPr/>
            <p:nvPr/>
          </p:nvSpPr>
          <p:spPr>
            <a:xfrm>
              <a:off x="7626177" y="3756083"/>
              <a:ext cx="105616" cy="119422"/>
            </a:xfrm>
            <a:custGeom>
              <a:rect b="b" l="l" r="r" t="t"/>
              <a:pathLst>
                <a:path extrusionOk="0" h="1583" w="1400">
                  <a:moveTo>
                    <a:pt x="1274" y="1"/>
                  </a:moveTo>
                  <a:cubicBezTo>
                    <a:pt x="756" y="882"/>
                    <a:pt x="0" y="1456"/>
                    <a:pt x="0" y="1456"/>
                  </a:cubicBezTo>
                  <a:lnTo>
                    <a:pt x="56" y="1582"/>
                  </a:lnTo>
                  <a:cubicBezTo>
                    <a:pt x="112" y="1582"/>
                    <a:pt x="868" y="994"/>
                    <a:pt x="1400" y="113"/>
                  </a:cubicBezTo>
                  <a:lnTo>
                    <a:pt x="1274" y="1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9" name="Google Shape;5699;p60"/>
            <p:cNvSpPr/>
            <p:nvPr/>
          </p:nvSpPr>
          <p:spPr>
            <a:xfrm>
              <a:off x="7792973" y="3395105"/>
              <a:ext cx="698876" cy="686202"/>
            </a:xfrm>
            <a:custGeom>
              <a:rect b="b" l="l" r="r" t="t"/>
              <a:pathLst>
                <a:path extrusionOk="0" h="9096" w="9264">
                  <a:moveTo>
                    <a:pt x="9264" y="0"/>
                  </a:moveTo>
                  <a:lnTo>
                    <a:pt x="9264" y="0"/>
                  </a:lnTo>
                  <a:cubicBezTo>
                    <a:pt x="6997" y="350"/>
                    <a:pt x="4786" y="1400"/>
                    <a:pt x="3093" y="3037"/>
                  </a:cubicBezTo>
                  <a:cubicBezTo>
                    <a:pt x="1455" y="4674"/>
                    <a:pt x="350" y="6829"/>
                    <a:pt x="0" y="9096"/>
                  </a:cubicBezTo>
                  <a:cubicBezTo>
                    <a:pt x="2337" y="8816"/>
                    <a:pt x="4492" y="7697"/>
                    <a:pt x="6115" y="6129"/>
                  </a:cubicBezTo>
                  <a:cubicBezTo>
                    <a:pt x="7808" y="4492"/>
                    <a:pt x="8858" y="2281"/>
                    <a:pt x="9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0" name="Google Shape;5700;p60"/>
            <p:cNvSpPr/>
            <p:nvPr/>
          </p:nvSpPr>
          <p:spPr>
            <a:xfrm>
              <a:off x="7906962" y="3733979"/>
              <a:ext cx="57108" cy="184753"/>
            </a:xfrm>
            <a:custGeom>
              <a:rect b="b" l="l" r="r" t="t"/>
              <a:pathLst>
                <a:path extrusionOk="0" h="2449" w="757">
                  <a:moveTo>
                    <a:pt x="126" y="0"/>
                  </a:moveTo>
                  <a:cubicBezTo>
                    <a:pt x="0" y="1231"/>
                    <a:pt x="644" y="2393"/>
                    <a:pt x="644" y="2449"/>
                  </a:cubicBezTo>
                  <a:lnTo>
                    <a:pt x="756" y="2393"/>
                  </a:lnTo>
                  <a:cubicBezTo>
                    <a:pt x="756" y="2393"/>
                    <a:pt x="182" y="1175"/>
                    <a:pt x="294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1" name="Google Shape;5701;p60"/>
            <p:cNvSpPr/>
            <p:nvPr/>
          </p:nvSpPr>
          <p:spPr>
            <a:xfrm>
              <a:off x="8030457" y="3839519"/>
              <a:ext cx="215457" cy="52883"/>
            </a:xfrm>
            <a:custGeom>
              <a:rect b="b" l="l" r="r" t="t"/>
              <a:pathLst>
                <a:path extrusionOk="0" h="701" w="2856">
                  <a:moveTo>
                    <a:pt x="57" y="0"/>
                  </a:moveTo>
                  <a:lnTo>
                    <a:pt x="1" y="126"/>
                  </a:lnTo>
                  <a:cubicBezTo>
                    <a:pt x="57" y="182"/>
                    <a:pt x="1050" y="700"/>
                    <a:pt x="2156" y="700"/>
                  </a:cubicBezTo>
                  <a:cubicBezTo>
                    <a:pt x="2394" y="700"/>
                    <a:pt x="2617" y="700"/>
                    <a:pt x="2855" y="644"/>
                  </a:cubicBezTo>
                  <a:lnTo>
                    <a:pt x="2799" y="476"/>
                  </a:lnTo>
                  <a:cubicBezTo>
                    <a:pt x="2574" y="537"/>
                    <a:pt x="2344" y="563"/>
                    <a:pt x="2117" y="563"/>
                  </a:cubicBezTo>
                  <a:cubicBezTo>
                    <a:pt x="1048" y="563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2" name="Google Shape;5702;p60"/>
            <p:cNvSpPr/>
            <p:nvPr/>
          </p:nvSpPr>
          <p:spPr>
            <a:xfrm>
              <a:off x="7894289" y="3975687"/>
              <a:ext cx="144694" cy="52883"/>
            </a:xfrm>
            <a:custGeom>
              <a:rect b="b" l="l" r="r" t="t"/>
              <a:pathLst>
                <a:path extrusionOk="0" h="701" w="1918">
                  <a:moveTo>
                    <a:pt x="56" y="1"/>
                  </a:moveTo>
                  <a:lnTo>
                    <a:pt x="1" y="126"/>
                  </a:lnTo>
                  <a:cubicBezTo>
                    <a:pt x="1" y="182"/>
                    <a:pt x="868" y="644"/>
                    <a:pt x="1862" y="700"/>
                  </a:cubicBezTo>
                  <a:lnTo>
                    <a:pt x="1918" y="532"/>
                  </a:lnTo>
                  <a:cubicBezTo>
                    <a:pt x="924" y="476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3" name="Google Shape;5703;p60"/>
            <p:cNvSpPr/>
            <p:nvPr/>
          </p:nvSpPr>
          <p:spPr>
            <a:xfrm>
              <a:off x="6495566" y="2771749"/>
              <a:ext cx="505750" cy="209497"/>
            </a:xfrm>
            <a:custGeom>
              <a:rect b="b" l="l" r="r" t="t"/>
              <a:pathLst>
                <a:path extrusionOk="0" h="2777" w="6704">
                  <a:moveTo>
                    <a:pt x="2915" y="1"/>
                  </a:moveTo>
                  <a:cubicBezTo>
                    <a:pt x="1849" y="1"/>
                    <a:pt x="801" y="306"/>
                    <a:pt x="0" y="637"/>
                  </a:cubicBezTo>
                  <a:cubicBezTo>
                    <a:pt x="0" y="637"/>
                    <a:pt x="574" y="749"/>
                    <a:pt x="1917" y="1742"/>
                  </a:cubicBezTo>
                  <a:cubicBezTo>
                    <a:pt x="3048" y="2539"/>
                    <a:pt x="4046" y="2777"/>
                    <a:pt x="4835" y="2777"/>
                  </a:cubicBezTo>
                  <a:cubicBezTo>
                    <a:pt x="5997" y="2777"/>
                    <a:pt x="6703" y="2260"/>
                    <a:pt x="6703" y="2260"/>
                  </a:cubicBezTo>
                  <a:cubicBezTo>
                    <a:pt x="5770" y="537"/>
                    <a:pt x="4327" y="1"/>
                    <a:pt x="2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4" name="Google Shape;5704;p60"/>
            <p:cNvSpPr/>
            <p:nvPr/>
          </p:nvSpPr>
          <p:spPr>
            <a:xfrm>
              <a:off x="6183096" y="3078411"/>
              <a:ext cx="440268" cy="316773"/>
            </a:xfrm>
            <a:custGeom>
              <a:rect b="b" l="l" r="r" t="t"/>
              <a:pathLst>
                <a:path extrusionOk="0" h="4199" w="5836">
                  <a:moveTo>
                    <a:pt x="5010" y="0"/>
                  </a:moveTo>
                  <a:cubicBezTo>
                    <a:pt x="4716" y="70"/>
                    <a:pt x="4492" y="126"/>
                    <a:pt x="4198" y="238"/>
                  </a:cubicBezTo>
                  <a:cubicBezTo>
                    <a:pt x="4086" y="826"/>
                    <a:pt x="3849" y="1288"/>
                    <a:pt x="3667" y="1693"/>
                  </a:cubicBezTo>
                  <a:cubicBezTo>
                    <a:pt x="4310" y="1344"/>
                    <a:pt x="5066" y="1120"/>
                    <a:pt x="5836" y="938"/>
                  </a:cubicBezTo>
                  <a:cubicBezTo>
                    <a:pt x="5542" y="644"/>
                    <a:pt x="5304" y="294"/>
                    <a:pt x="5010" y="0"/>
                  </a:cubicBezTo>
                  <a:close/>
                  <a:moveTo>
                    <a:pt x="3960" y="294"/>
                  </a:moveTo>
                  <a:lnTo>
                    <a:pt x="3960" y="294"/>
                  </a:lnTo>
                  <a:cubicBezTo>
                    <a:pt x="3317" y="532"/>
                    <a:pt x="2743" y="826"/>
                    <a:pt x="2211" y="1176"/>
                  </a:cubicBezTo>
                  <a:lnTo>
                    <a:pt x="2911" y="2099"/>
                  </a:lnTo>
                  <a:cubicBezTo>
                    <a:pt x="3037" y="2043"/>
                    <a:pt x="3149" y="1931"/>
                    <a:pt x="3261" y="1875"/>
                  </a:cubicBezTo>
                  <a:cubicBezTo>
                    <a:pt x="3499" y="1525"/>
                    <a:pt x="3793" y="938"/>
                    <a:pt x="3960" y="294"/>
                  </a:cubicBezTo>
                  <a:close/>
                  <a:moveTo>
                    <a:pt x="1987" y="1344"/>
                  </a:moveTo>
                  <a:cubicBezTo>
                    <a:pt x="1162" y="1931"/>
                    <a:pt x="518" y="2687"/>
                    <a:pt x="0" y="3499"/>
                  </a:cubicBezTo>
                  <a:cubicBezTo>
                    <a:pt x="112" y="3736"/>
                    <a:pt x="294" y="3974"/>
                    <a:pt x="406" y="4198"/>
                  </a:cubicBezTo>
                  <a:lnTo>
                    <a:pt x="462" y="4198"/>
                  </a:lnTo>
                  <a:cubicBezTo>
                    <a:pt x="1106" y="3443"/>
                    <a:pt x="1861" y="2799"/>
                    <a:pt x="2687" y="2281"/>
                  </a:cubicBezTo>
                  <a:lnTo>
                    <a:pt x="1987" y="1344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5" name="Google Shape;5705;p60"/>
            <p:cNvSpPr/>
            <p:nvPr/>
          </p:nvSpPr>
          <p:spPr>
            <a:xfrm>
              <a:off x="6332994" y="3167052"/>
              <a:ext cx="69707" cy="83512"/>
            </a:xfrm>
            <a:custGeom>
              <a:rect b="b" l="l" r="r" t="t"/>
              <a:pathLst>
                <a:path extrusionOk="0" h="1107" w="924">
                  <a:moveTo>
                    <a:pt x="224" y="1"/>
                  </a:moveTo>
                  <a:cubicBezTo>
                    <a:pt x="168" y="57"/>
                    <a:pt x="56" y="113"/>
                    <a:pt x="0" y="169"/>
                  </a:cubicBezTo>
                  <a:lnTo>
                    <a:pt x="700" y="1106"/>
                  </a:lnTo>
                  <a:cubicBezTo>
                    <a:pt x="756" y="1050"/>
                    <a:pt x="868" y="994"/>
                    <a:pt x="924" y="924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6" name="Google Shape;5706;p60"/>
            <p:cNvSpPr/>
            <p:nvPr/>
          </p:nvSpPr>
          <p:spPr>
            <a:xfrm>
              <a:off x="6213724" y="3395105"/>
              <a:ext cx="4300" cy="5356"/>
            </a:xfrm>
            <a:custGeom>
              <a:rect b="b" l="l" r="r" t="t"/>
              <a:pathLst>
                <a:path extrusionOk="0" h="71" w="57">
                  <a:moveTo>
                    <a:pt x="0" y="0"/>
                  </a:moveTo>
                  <a:lnTo>
                    <a:pt x="56" y="7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7" name="Google Shape;5707;p60"/>
            <p:cNvSpPr/>
            <p:nvPr/>
          </p:nvSpPr>
          <p:spPr>
            <a:xfrm>
              <a:off x="8628993" y="4569999"/>
              <a:ext cx="21199" cy="8525"/>
            </a:xfrm>
            <a:custGeom>
              <a:rect b="b" l="l" r="r" t="t"/>
              <a:pathLst>
                <a:path extrusionOk="0" h="113" w="281">
                  <a:moveTo>
                    <a:pt x="1" y="57"/>
                  </a:moveTo>
                  <a:lnTo>
                    <a:pt x="1" y="113"/>
                  </a:lnTo>
                  <a:lnTo>
                    <a:pt x="1" y="57"/>
                  </a:lnTo>
                  <a:close/>
                  <a:moveTo>
                    <a:pt x="57" y="57"/>
                  </a:moveTo>
                  <a:lnTo>
                    <a:pt x="1" y="57"/>
                  </a:lnTo>
                  <a:lnTo>
                    <a:pt x="57" y="57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113" y="57"/>
                  </a:moveTo>
                  <a:lnTo>
                    <a:pt x="57" y="57"/>
                  </a:lnTo>
                  <a:lnTo>
                    <a:pt x="113" y="57"/>
                  </a:lnTo>
                  <a:close/>
                  <a:moveTo>
                    <a:pt x="113" y="57"/>
                  </a:moveTo>
                  <a:lnTo>
                    <a:pt x="113" y="57"/>
                  </a:lnTo>
                  <a:lnTo>
                    <a:pt x="113" y="57"/>
                  </a:lnTo>
                  <a:close/>
                  <a:moveTo>
                    <a:pt x="113" y="57"/>
                  </a:moveTo>
                  <a:lnTo>
                    <a:pt x="113" y="57"/>
                  </a:lnTo>
                  <a:lnTo>
                    <a:pt x="113" y="57"/>
                  </a:lnTo>
                  <a:close/>
                  <a:moveTo>
                    <a:pt x="169" y="57"/>
                  </a:moveTo>
                  <a:lnTo>
                    <a:pt x="113" y="57"/>
                  </a:lnTo>
                  <a:lnTo>
                    <a:pt x="169" y="57"/>
                  </a:lnTo>
                  <a:close/>
                  <a:moveTo>
                    <a:pt x="169" y="57"/>
                  </a:moveTo>
                  <a:lnTo>
                    <a:pt x="169" y="57"/>
                  </a:lnTo>
                  <a:lnTo>
                    <a:pt x="169" y="57"/>
                  </a:lnTo>
                  <a:close/>
                  <a:moveTo>
                    <a:pt x="169" y="1"/>
                  </a:moveTo>
                  <a:lnTo>
                    <a:pt x="169" y="57"/>
                  </a:lnTo>
                  <a:lnTo>
                    <a:pt x="169" y="1"/>
                  </a:lnTo>
                  <a:close/>
                  <a:moveTo>
                    <a:pt x="225" y="1"/>
                  </a:moveTo>
                  <a:lnTo>
                    <a:pt x="169" y="1"/>
                  </a:lnTo>
                  <a:lnTo>
                    <a:pt x="225" y="1"/>
                  </a:lnTo>
                  <a:close/>
                  <a:moveTo>
                    <a:pt x="225" y="1"/>
                  </a:moveTo>
                  <a:lnTo>
                    <a:pt x="225" y="1"/>
                  </a:lnTo>
                  <a:lnTo>
                    <a:pt x="225" y="1"/>
                  </a:lnTo>
                  <a:close/>
                  <a:moveTo>
                    <a:pt x="225" y="1"/>
                  </a:moveTo>
                  <a:lnTo>
                    <a:pt x="225" y="1"/>
                  </a:lnTo>
                  <a:lnTo>
                    <a:pt x="225" y="1"/>
                  </a:lnTo>
                  <a:close/>
                  <a:moveTo>
                    <a:pt x="281" y="1"/>
                  </a:moveTo>
                  <a:lnTo>
                    <a:pt x="225" y="1"/>
                  </a:lnTo>
                  <a:lnTo>
                    <a:pt x="281" y="1"/>
                  </a:lnTo>
                  <a:close/>
                  <a:moveTo>
                    <a:pt x="281" y="1"/>
                  </a:moveTo>
                  <a:lnTo>
                    <a:pt x="281" y="1"/>
                  </a:lnTo>
                  <a:lnTo>
                    <a:pt x="281" y="1"/>
                  </a:lnTo>
                  <a:close/>
                  <a:moveTo>
                    <a:pt x="281" y="1"/>
                  </a:moveTo>
                  <a:lnTo>
                    <a:pt x="281" y="1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8" name="Google Shape;5708;p60"/>
            <p:cNvSpPr/>
            <p:nvPr/>
          </p:nvSpPr>
          <p:spPr>
            <a:xfrm>
              <a:off x="8566756" y="4094957"/>
              <a:ext cx="9581" cy="8525"/>
            </a:xfrm>
            <a:custGeom>
              <a:rect b="b" l="l" r="r" t="t"/>
              <a:pathLst>
                <a:path extrusionOk="0" h="113" w="127">
                  <a:moveTo>
                    <a:pt x="126" y="1"/>
                  </a:moveTo>
                  <a:cubicBezTo>
                    <a:pt x="56" y="1"/>
                    <a:pt x="0" y="1"/>
                    <a:pt x="0" y="57"/>
                  </a:cubicBezTo>
                  <a:lnTo>
                    <a:pt x="0" y="113"/>
                  </a:lnTo>
                  <a:cubicBezTo>
                    <a:pt x="56" y="57"/>
                    <a:pt x="56" y="57"/>
                    <a:pt x="126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9" name="Google Shape;5709;p60"/>
            <p:cNvSpPr/>
            <p:nvPr/>
          </p:nvSpPr>
          <p:spPr>
            <a:xfrm>
              <a:off x="8016727" y="3571407"/>
              <a:ext cx="369581" cy="215381"/>
            </a:xfrm>
            <a:custGeom>
              <a:rect b="b" l="l" r="r" t="t"/>
              <a:pathLst>
                <a:path extrusionOk="0" h="2855" w="4899">
                  <a:moveTo>
                    <a:pt x="644" y="238"/>
                  </a:moveTo>
                  <a:cubicBezTo>
                    <a:pt x="477" y="406"/>
                    <a:pt x="295" y="532"/>
                    <a:pt x="127" y="700"/>
                  </a:cubicBezTo>
                  <a:cubicBezTo>
                    <a:pt x="127" y="756"/>
                    <a:pt x="71" y="812"/>
                    <a:pt x="1" y="812"/>
                  </a:cubicBezTo>
                  <a:cubicBezTo>
                    <a:pt x="239" y="938"/>
                    <a:pt x="421" y="994"/>
                    <a:pt x="644" y="1050"/>
                  </a:cubicBezTo>
                  <a:cubicBezTo>
                    <a:pt x="588" y="812"/>
                    <a:pt x="588" y="532"/>
                    <a:pt x="644" y="238"/>
                  </a:cubicBezTo>
                  <a:close/>
                  <a:moveTo>
                    <a:pt x="938" y="0"/>
                  </a:moveTo>
                  <a:cubicBezTo>
                    <a:pt x="882" y="0"/>
                    <a:pt x="826" y="56"/>
                    <a:pt x="770" y="112"/>
                  </a:cubicBezTo>
                  <a:cubicBezTo>
                    <a:pt x="700" y="462"/>
                    <a:pt x="770" y="812"/>
                    <a:pt x="826" y="1106"/>
                  </a:cubicBezTo>
                  <a:cubicBezTo>
                    <a:pt x="882" y="1162"/>
                    <a:pt x="994" y="1231"/>
                    <a:pt x="1120" y="1231"/>
                  </a:cubicBezTo>
                  <a:lnTo>
                    <a:pt x="1120" y="1287"/>
                  </a:lnTo>
                  <a:lnTo>
                    <a:pt x="1176" y="1287"/>
                  </a:lnTo>
                  <a:cubicBezTo>
                    <a:pt x="1470" y="1399"/>
                    <a:pt x="1750" y="1581"/>
                    <a:pt x="2044" y="1693"/>
                  </a:cubicBezTo>
                  <a:lnTo>
                    <a:pt x="3037" y="700"/>
                  </a:lnTo>
                  <a:cubicBezTo>
                    <a:pt x="3037" y="700"/>
                    <a:pt x="3037" y="644"/>
                    <a:pt x="2981" y="532"/>
                  </a:cubicBezTo>
                  <a:cubicBezTo>
                    <a:pt x="2338" y="294"/>
                    <a:pt x="1638" y="112"/>
                    <a:pt x="938" y="0"/>
                  </a:cubicBezTo>
                  <a:close/>
                  <a:moveTo>
                    <a:pt x="3331" y="700"/>
                  </a:moveTo>
                  <a:lnTo>
                    <a:pt x="2338" y="1693"/>
                  </a:lnTo>
                  <a:cubicBezTo>
                    <a:pt x="2631" y="1861"/>
                    <a:pt x="3443" y="2211"/>
                    <a:pt x="4269" y="2211"/>
                  </a:cubicBezTo>
                  <a:lnTo>
                    <a:pt x="4493" y="2211"/>
                  </a:lnTo>
                  <a:cubicBezTo>
                    <a:pt x="4619" y="1987"/>
                    <a:pt x="4786" y="1749"/>
                    <a:pt x="4898" y="1511"/>
                  </a:cubicBezTo>
                  <a:cubicBezTo>
                    <a:pt x="4437" y="1231"/>
                    <a:pt x="3919" y="938"/>
                    <a:pt x="3331" y="700"/>
                  </a:cubicBezTo>
                  <a:close/>
                  <a:moveTo>
                    <a:pt x="2687" y="2043"/>
                  </a:moveTo>
                  <a:lnTo>
                    <a:pt x="2687" y="2043"/>
                  </a:lnTo>
                  <a:cubicBezTo>
                    <a:pt x="3149" y="2337"/>
                    <a:pt x="3569" y="2561"/>
                    <a:pt x="3975" y="2855"/>
                  </a:cubicBezTo>
                  <a:cubicBezTo>
                    <a:pt x="4087" y="2743"/>
                    <a:pt x="4269" y="2505"/>
                    <a:pt x="4381" y="2337"/>
                  </a:cubicBezTo>
                  <a:lnTo>
                    <a:pt x="4269" y="2337"/>
                  </a:lnTo>
                  <a:cubicBezTo>
                    <a:pt x="3681" y="2337"/>
                    <a:pt x="3093" y="2211"/>
                    <a:pt x="2687" y="2043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0" name="Google Shape;5710;p60"/>
            <p:cNvSpPr/>
            <p:nvPr/>
          </p:nvSpPr>
          <p:spPr>
            <a:xfrm>
              <a:off x="8170849" y="3619915"/>
              <a:ext cx="97242" cy="83512"/>
            </a:xfrm>
            <a:custGeom>
              <a:rect b="b" l="l" r="r" t="t"/>
              <a:pathLst>
                <a:path extrusionOk="0" h="1107" w="1289">
                  <a:moveTo>
                    <a:pt x="1106" y="1"/>
                  </a:moveTo>
                  <a:lnTo>
                    <a:pt x="1176" y="57"/>
                  </a:lnTo>
                  <a:lnTo>
                    <a:pt x="1050" y="113"/>
                  </a:lnTo>
                  <a:lnTo>
                    <a:pt x="994" y="57"/>
                  </a:lnTo>
                  <a:lnTo>
                    <a:pt x="1" y="1050"/>
                  </a:lnTo>
                  <a:cubicBezTo>
                    <a:pt x="57" y="1050"/>
                    <a:pt x="57" y="1106"/>
                    <a:pt x="127" y="1106"/>
                  </a:cubicBezTo>
                  <a:lnTo>
                    <a:pt x="127" y="994"/>
                  </a:lnTo>
                  <a:cubicBezTo>
                    <a:pt x="183" y="994"/>
                    <a:pt x="183" y="1050"/>
                    <a:pt x="295" y="1050"/>
                  </a:cubicBezTo>
                  <a:lnTo>
                    <a:pt x="1288" y="57"/>
                  </a:lnTo>
                  <a:cubicBezTo>
                    <a:pt x="1232" y="57"/>
                    <a:pt x="1176" y="1"/>
                    <a:pt x="1106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1" name="Google Shape;5711;p60"/>
            <p:cNvSpPr/>
            <p:nvPr/>
          </p:nvSpPr>
          <p:spPr>
            <a:xfrm>
              <a:off x="8241612" y="3611466"/>
              <a:ext cx="18030" cy="16974"/>
            </a:xfrm>
            <a:custGeom>
              <a:rect b="b" l="l" r="r" t="t"/>
              <a:pathLst>
                <a:path extrusionOk="0" h="225" w="239">
                  <a:moveTo>
                    <a:pt x="0" y="1"/>
                  </a:moveTo>
                  <a:cubicBezTo>
                    <a:pt x="56" y="113"/>
                    <a:pt x="56" y="169"/>
                    <a:pt x="56" y="169"/>
                  </a:cubicBezTo>
                  <a:lnTo>
                    <a:pt x="112" y="225"/>
                  </a:lnTo>
                  <a:lnTo>
                    <a:pt x="238" y="169"/>
                  </a:lnTo>
                  <a:lnTo>
                    <a:pt x="168" y="113"/>
                  </a:lnTo>
                  <a:cubicBezTo>
                    <a:pt x="112" y="57"/>
                    <a:pt x="56" y="57"/>
                    <a:pt x="0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12" name="Google Shape;5712;p60"/>
            <p:cNvGrpSpPr/>
            <p:nvPr/>
          </p:nvGrpSpPr>
          <p:grpSpPr>
            <a:xfrm>
              <a:off x="7788453" y="3404614"/>
              <a:ext cx="694784" cy="681843"/>
              <a:chOff x="3793340" y="940160"/>
              <a:chExt cx="407737" cy="400143"/>
            </a:xfrm>
          </p:grpSpPr>
          <p:sp>
            <p:nvSpPr>
              <p:cNvPr id="5713" name="Google Shape;5713;p60"/>
              <p:cNvSpPr/>
              <p:nvPr/>
            </p:nvSpPr>
            <p:spPr>
              <a:xfrm>
                <a:off x="3793340" y="940160"/>
                <a:ext cx="407737" cy="400143"/>
              </a:xfrm>
              <a:custGeom>
                <a:rect b="b" l="l" r="r" t="t"/>
                <a:pathLst>
                  <a:path extrusionOk="0" h="9222" w="9390">
                    <a:moveTo>
                      <a:pt x="9264" y="0"/>
                    </a:moveTo>
                    <a:lnTo>
                      <a:pt x="0" y="9096"/>
                    </a:lnTo>
                    <a:lnTo>
                      <a:pt x="112" y="9222"/>
                    </a:lnTo>
                    <a:lnTo>
                      <a:pt x="9390" y="126"/>
                    </a:lnTo>
                    <a:lnTo>
                      <a:pt x="92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4" name="Google Shape;5714;p60"/>
              <p:cNvSpPr/>
              <p:nvPr/>
            </p:nvSpPr>
            <p:spPr>
              <a:xfrm>
                <a:off x="4041119" y="989043"/>
                <a:ext cx="28564" cy="82424"/>
              </a:xfrm>
              <a:custGeom>
                <a:rect b="b" l="l" r="r" t="t"/>
                <a:pathLst>
                  <a:path extrusionOk="0" h="2156" w="701">
                    <a:moveTo>
                      <a:pt x="57" y="1"/>
                    </a:moveTo>
                    <a:cubicBezTo>
                      <a:pt x="1" y="1106"/>
                      <a:pt x="518" y="2156"/>
                      <a:pt x="574" y="2156"/>
                    </a:cubicBezTo>
                    <a:lnTo>
                      <a:pt x="700" y="2100"/>
                    </a:lnTo>
                    <a:cubicBezTo>
                      <a:pt x="700" y="2100"/>
                      <a:pt x="168" y="1106"/>
                      <a:pt x="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5" name="Google Shape;5715;p60"/>
              <p:cNvSpPr/>
              <p:nvPr/>
            </p:nvSpPr>
            <p:spPr>
              <a:xfrm>
                <a:off x="4108018" y="1027466"/>
                <a:ext cx="59549" cy="23591"/>
              </a:xfrm>
              <a:custGeom>
                <a:rect b="b" l="l" r="r" t="t"/>
                <a:pathLst>
                  <a:path extrusionOk="0" h="644" w="1932">
                    <a:moveTo>
                      <a:pt x="57" y="0"/>
                    </a:moveTo>
                    <a:lnTo>
                      <a:pt x="1" y="126"/>
                    </a:lnTo>
                    <a:cubicBezTo>
                      <a:pt x="1" y="126"/>
                      <a:pt x="882" y="588"/>
                      <a:pt x="1932" y="644"/>
                    </a:cubicBezTo>
                    <a:lnTo>
                      <a:pt x="1932" y="532"/>
                    </a:lnTo>
                    <a:cubicBezTo>
                      <a:pt x="938" y="476"/>
                      <a:pt x="57" y="0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6" name="Google Shape;5716;p60"/>
              <p:cNvSpPr/>
              <p:nvPr/>
            </p:nvSpPr>
            <p:spPr>
              <a:xfrm>
                <a:off x="3953160" y="1042955"/>
                <a:ext cx="10581" cy="44004"/>
              </a:xfrm>
              <a:custGeom>
                <a:rect b="b" l="l" r="r" t="t"/>
                <a:pathLst>
                  <a:path extrusionOk="0" h="994" w="239">
                    <a:moveTo>
                      <a:pt x="182" y="0"/>
                    </a:moveTo>
                    <a:lnTo>
                      <a:pt x="182" y="0"/>
                    </a:lnTo>
                    <a:cubicBezTo>
                      <a:pt x="112" y="70"/>
                      <a:pt x="56" y="126"/>
                      <a:pt x="56" y="126"/>
                    </a:cubicBezTo>
                    <a:cubicBezTo>
                      <a:pt x="0" y="420"/>
                      <a:pt x="0" y="700"/>
                      <a:pt x="56" y="938"/>
                    </a:cubicBezTo>
                    <a:cubicBezTo>
                      <a:pt x="112" y="994"/>
                      <a:pt x="182" y="994"/>
                      <a:pt x="238" y="994"/>
                    </a:cubicBezTo>
                    <a:cubicBezTo>
                      <a:pt x="182" y="700"/>
                      <a:pt x="112" y="350"/>
                      <a:pt x="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7" name="Google Shape;5717;p60"/>
              <p:cNvSpPr/>
              <p:nvPr/>
            </p:nvSpPr>
            <p:spPr>
              <a:xfrm>
                <a:off x="4023151" y="1110467"/>
                <a:ext cx="102883" cy="30989"/>
              </a:xfrm>
              <a:custGeom>
                <a:rect b="b" l="l" r="r" t="t"/>
                <a:pathLst>
                  <a:path extrusionOk="0" h="700" w="2324">
                    <a:moveTo>
                      <a:pt x="1" y="0"/>
                    </a:moveTo>
                    <a:lnTo>
                      <a:pt x="1" y="112"/>
                    </a:lnTo>
                    <a:cubicBezTo>
                      <a:pt x="169" y="224"/>
                      <a:pt x="351" y="294"/>
                      <a:pt x="518" y="406"/>
                    </a:cubicBezTo>
                    <a:cubicBezTo>
                      <a:pt x="924" y="574"/>
                      <a:pt x="1512" y="700"/>
                      <a:pt x="2100" y="700"/>
                    </a:cubicBezTo>
                    <a:lnTo>
                      <a:pt x="2212" y="700"/>
                    </a:lnTo>
                    <a:cubicBezTo>
                      <a:pt x="2268" y="700"/>
                      <a:pt x="2268" y="644"/>
                      <a:pt x="2324" y="574"/>
                    </a:cubicBezTo>
                    <a:lnTo>
                      <a:pt x="2100" y="574"/>
                    </a:lnTo>
                    <a:cubicBezTo>
                      <a:pt x="1274" y="574"/>
                      <a:pt x="462" y="224"/>
                      <a:pt x="169" y="56"/>
                    </a:cubicBezTo>
                    <a:cubicBezTo>
                      <a:pt x="57" y="56"/>
                      <a:pt x="57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18" name="Google Shape;5718;p60"/>
            <p:cNvSpPr/>
            <p:nvPr/>
          </p:nvSpPr>
          <p:spPr>
            <a:xfrm>
              <a:off x="7317931" y="3303220"/>
              <a:ext cx="377954" cy="325222"/>
            </a:xfrm>
            <a:custGeom>
              <a:rect b="b" l="l" r="r" t="t"/>
              <a:pathLst>
                <a:path extrusionOk="0" h="4311" w="5010">
                  <a:moveTo>
                    <a:pt x="0" y="1"/>
                  </a:moveTo>
                  <a:lnTo>
                    <a:pt x="0" y="812"/>
                  </a:lnTo>
                  <a:cubicBezTo>
                    <a:pt x="350" y="938"/>
                    <a:pt x="700" y="1050"/>
                    <a:pt x="1050" y="1106"/>
                  </a:cubicBezTo>
                  <a:cubicBezTo>
                    <a:pt x="756" y="700"/>
                    <a:pt x="350" y="351"/>
                    <a:pt x="0" y="1"/>
                  </a:cubicBezTo>
                  <a:close/>
                  <a:moveTo>
                    <a:pt x="0" y="994"/>
                  </a:moveTo>
                  <a:lnTo>
                    <a:pt x="0" y="994"/>
                  </a:lnTo>
                  <a:cubicBezTo>
                    <a:pt x="700" y="1750"/>
                    <a:pt x="1288" y="2618"/>
                    <a:pt x="1693" y="3611"/>
                  </a:cubicBezTo>
                  <a:cubicBezTo>
                    <a:pt x="2155" y="3667"/>
                    <a:pt x="2505" y="3737"/>
                    <a:pt x="2687" y="3737"/>
                  </a:cubicBezTo>
                  <a:lnTo>
                    <a:pt x="2561" y="3387"/>
                  </a:lnTo>
                  <a:cubicBezTo>
                    <a:pt x="2393" y="3499"/>
                    <a:pt x="2267" y="3499"/>
                    <a:pt x="2267" y="3499"/>
                  </a:cubicBezTo>
                  <a:cubicBezTo>
                    <a:pt x="2043" y="2687"/>
                    <a:pt x="1693" y="1918"/>
                    <a:pt x="1162" y="1218"/>
                  </a:cubicBezTo>
                  <a:cubicBezTo>
                    <a:pt x="812" y="1218"/>
                    <a:pt x="406" y="1106"/>
                    <a:pt x="0" y="994"/>
                  </a:cubicBezTo>
                  <a:close/>
                  <a:moveTo>
                    <a:pt x="4842" y="3205"/>
                  </a:moveTo>
                  <a:cubicBezTo>
                    <a:pt x="4786" y="3387"/>
                    <a:pt x="4716" y="3555"/>
                    <a:pt x="4604" y="3737"/>
                  </a:cubicBezTo>
                  <a:lnTo>
                    <a:pt x="5010" y="3737"/>
                  </a:lnTo>
                  <a:cubicBezTo>
                    <a:pt x="4954" y="3555"/>
                    <a:pt x="4898" y="3387"/>
                    <a:pt x="4842" y="3205"/>
                  </a:cubicBezTo>
                  <a:close/>
                  <a:moveTo>
                    <a:pt x="4660" y="3093"/>
                  </a:moveTo>
                  <a:cubicBezTo>
                    <a:pt x="3848" y="3093"/>
                    <a:pt x="3205" y="3261"/>
                    <a:pt x="2799" y="3317"/>
                  </a:cubicBezTo>
                  <a:lnTo>
                    <a:pt x="2967" y="3961"/>
                  </a:lnTo>
                  <a:cubicBezTo>
                    <a:pt x="3443" y="3905"/>
                    <a:pt x="3904" y="3793"/>
                    <a:pt x="4436" y="3737"/>
                  </a:cubicBezTo>
                  <a:cubicBezTo>
                    <a:pt x="4548" y="3555"/>
                    <a:pt x="4660" y="3317"/>
                    <a:pt x="4716" y="3093"/>
                  </a:cubicBezTo>
                  <a:close/>
                  <a:moveTo>
                    <a:pt x="1749" y="3793"/>
                  </a:moveTo>
                  <a:cubicBezTo>
                    <a:pt x="1805" y="3961"/>
                    <a:pt x="1917" y="4143"/>
                    <a:pt x="1987" y="4311"/>
                  </a:cubicBezTo>
                  <a:cubicBezTo>
                    <a:pt x="2211" y="4199"/>
                    <a:pt x="2505" y="4143"/>
                    <a:pt x="2799" y="4017"/>
                  </a:cubicBezTo>
                  <a:lnTo>
                    <a:pt x="2743" y="3849"/>
                  </a:lnTo>
                  <a:lnTo>
                    <a:pt x="2687" y="3849"/>
                  </a:lnTo>
                  <a:cubicBezTo>
                    <a:pt x="2505" y="3849"/>
                    <a:pt x="2155" y="3849"/>
                    <a:pt x="1749" y="3793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19" name="Google Shape;5719;p60"/>
            <p:cNvGrpSpPr/>
            <p:nvPr/>
          </p:nvGrpSpPr>
          <p:grpSpPr>
            <a:xfrm>
              <a:off x="7295487" y="3101595"/>
              <a:ext cx="387449" cy="905755"/>
              <a:chOff x="3504041" y="762332"/>
              <a:chExt cx="227376" cy="531546"/>
            </a:xfrm>
          </p:grpSpPr>
          <p:sp>
            <p:nvSpPr>
              <p:cNvPr id="5720" name="Google Shape;5720;p60"/>
              <p:cNvSpPr/>
              <p:nvPr/>
            </p:nvSpPr>
            <p:spPr>
              <a:xfrm>
                <a:off x="3534983" y="762332"/>
                <a:ext cx="196434" cy="531546"/>
              </a:xfrm>
              <a:custGeom>
                <a:rect b="b" l="l" r="r" t="t"/>
                <a:pathLst>
                  <a:path extrusionOk="0" h="12315" w="4493">
                    <a:moveTo>
                      <a:pt x="239" y="0"/>
                    </a:moveTo>
                    <a:lnTo>
                      <a:pt x="1" y="70"/>
                    </a:lnTo>
                    <a:lnTo>
                      <a:pt x="4311" y="12314"/>
                    </a:lnTo>
                    <a:lnTo>
                      <a:pt x="4493" y="1224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1" name="Google Shape;5721;p60"/>
              <p:cNvSpPr/>
              <p:nvPr/>
            </p:nvSpPr>
            <p:spPr>
              <a:xfrm>
                <a:off x="3504041" y="911606"/>
                <a:ext cx="97925" cy="26075"/>
              </a:xfrm>
              <a:custGeom>
                <a:rect b="b" l="l" r="r" t="t"/>
                <a:pathLst>
                  <a:path extrusionOk="0" h="589" w="2212">
                    <a:moveTo>
                      <a:pt x="56" y="0"/>
                    </a:moveTo>
                    <a:lnTo>
                      <a:pt x="0" y="112"/>
                    </a:lnTo>
                    <a:cubicBezTo>
                      <a:pt x="812" y="518"/>
                      <a:pt x="1749" y="588"/>
                      <a:pt x="2043" y="588"/>
                    </a:cubicBezTo>
                    <a:lnTo>
                      <a:pt x="2211" y="588"/>
                    </a:lnTo>
                    <a:lnTo>
                      <a:pt x="2211" y="406"/>
                    </a:lnTo>
                    <a:cubicBezTo>
                      <a:pt x="2200" y="406"/>
                      <a:pt x="2149" y="408"/>
                      <a:pt x="2067" y="408"/>
                    </a:cubicBezTo>
                    <a:cubicBezTo>
                      <a:pt x="1728" y="408"/>
                      <a:pt x="856" y="372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2" name="Google Shape;5722;p60"/>
              <p:cNvSpPr/>
              <p:nvPr/>
            </p:nvSpPr>
            <p:spPr>
              <a:xfrm>
                <a:off x="3578995" y="834144"/>
                <a:ext cx="48958" cy="46523"/>
              </a:xfrm>
              <a:custGeom>
                <a:rect b="b" l="l" r="r" t="t"/>
                <a:pathLst>
                  <a:path extrusionOk="0" h="1582" w="1456">
                    <a:moveTo>
                      <a:pt x="1344" y="1"/>
                    </a:moveTo>
                    <a:cubicBezTo>
                      <a:pt x="812" y="882"/>
                      <a:pt x="56" y="1470"/>
                      <a:pt x="0" y="1470"/>
                    </a:cubicBezTo>
                    <a:lnTo>
                      <a:pt x="112" y="1582"/>
                    </a:lnTo>
                    <a:cubicBezTo>
                      <a:pt x="112" y="1582"/>
                      <a:pt x="938" y="994"/>
                      <a:pt x="1456" y="70"/>
                    </a:cubicBezTo>
                    <a:lnTo>
                      <a:pt x="13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3" name="Google Shape;5723;p60"/>
              <p:cNvSpPr/>
              <p:nvPr/>
            </p:nvSpPr>
            <p:spPr>
              <a:xfrm>
                <a:off x="3620515" y="916423"/>
                <a:ext cx="66990" cy="77610"/>
              </a:xfrm>
              <a:custGeom>
                <a:rect b="b" l="l" r="r" t="t"/>
                <a:pathLst>
                  <a:path extrusionOk="0" h="2324" w="1750">
                    <a:moveTo>
                      <a:pt x="1567" y="1"/>
                    </a:moveTo>
                    <a:cubicBezTo>
                      <a:pt x="1273" y="1274"/>
                      <a:pt x="0" y="2212"/>
                      <a:pt x="0" y="2212"/>
                    </a:cubicBezTo>
                    <a:lnTo>
                      <a:pt x="56" y="2324"/>
                    </a:lnTo>
                    <a:cubicBezTo>
                      <a:pt x="112" y="2324"/>
                      <a:pt x="1399" y="1400"/>
                      <a:pt x="1749" y="57"/>
                    </a:cubicBezTo>
                    <a:lnTo>
                      <a:pt x="15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4" name="Google Shape;5724;p60"/>
              <p:cNvSpPr/>
              <p:nvPr/>
            </p:nvSpPr>
            <p:spPr>
              <a:xfrm>
                <a:off x="3630388" y="1027461"/>
                <a:ext cx="18018" cy="30989"/>
              </a:xfrm>
              <a:custGeom>
                <a:rect b="b" l="l" r="r" t="t"/>
                <a:pathLst>
                  <a:path extrusionOk="0" h="700" w="407">
                    <a:moveTo>
                      <a:pt x="239" y="0"/>
                    </a:moveTo>
                    <a:cubicBezTo>
                      <a:pt x="127" y="70"/>
                      <a:pt x="57" y="70"/>
                      <a:pt x="1" y="70"/>
                    </a:cubicBezTo>
                    <a:lnTo>
                      <a:pt x="127" y="420"/>
                    </a:lnTo>
                    <a:lnTo>
                      <a:pt x="239" y="420"/>
                    </a:lnTo>
                    <a:lnTo>
                      <a:pt x="239" y="532"/>
                    </a:lnTo>
                    <a:lnTo>
                      <a:pt x="183" y="532"/>
                    </a:lnTo>
                    <a:lnTo>
                      <a:pt x="239" y="700"/>
                    </a:lnTo>
                    <a:cubicBezTo>
                      <a:pt x="295" y="700"/>
                      <a:pt x="351" y="700"/>
                      <a:pt x="407" y="644"/>
                    </a:cubicBez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5" name="Google Shape;5725;p60"/>
              <p:cNvSpPr/>
              <p:nvPr/>
            </p:nvSpPr>
            <p:spPr>
              <a:xfrm>
                <a:off x="3592006" y="1040476"/>
                <a:ext cx="48963" cy="10536"/>
              </a:xfrm>
              <a:custGeom>
                <a:rect b="b" l="l" r="r" t="t"/>
                <a:pathLst>
                  <a:path extrusionOk="0" h="238" w="1106">
                    <a:moveTo>
                      <a:pt x="0" y="0"/>
                    </a:moveTo>
                    <a:cubicBezTo>
                      <a:pt x="0" y="56"/>
                      <a:pt x="56" y="126"/>
                      <a:pt x="56" y="182"/>
                    </a:cubicBezTo>
                    <a:cubicBezTo>
                      <a:pt x="462" y="238"/>
                      <a:pt x="812" y="238"/>
                      <a:pt x="994" y="238"/>
                    </a:cubicBezTo>
                    <a:lnTo>
                      <a:pt x="1106" y="238"/>
                    </a:lnTo>
                    <a:lnTo>
                      <a:pt x="1106" y="126"/>
                    </a:lnTo>
                    <a:lnTo>
                      <a:pt x="994" y="126"/>
                    </a:lnTo>
                    <a:cubicBezTo>
                      <a:pt x="812" y="126"/>
                      <a:pt x="462" y="5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6" name="Google Shape;5726;p60"/>
              <p:cNvSpPr/>
              <p:nvPr/>
            </p:nvSpPr>
            <p:spPr>
              <a:xfrm>
                <a:off x="3713438" y="1017544"/>
                <a:ext cx="17974" cy="28510"/>
              </a:xfrm>
              <a:custGeom>
                <a:rect b="b" l="l" r="r" t="t"/>
                <a:pathLst>
                  <a:path extrusionOk="0" h="644" w="406">
                    <a:moveTo>
                      <a:pt x="280" y="0"/>
                    </a:moveTo>
                    <a:cubicBezTo>
                      <a:pt x="224" y="224"/>
                      <a:pt x="112" y="462"/>
                      <a:pt x="0" y="644"/>
                    </a:cubicBezTo>
                    <a:lnTo>
                      <a:pt x="168" y="644"/>
                    </a:lnTo>
                    <a:cubicBezTo>
                      <a:pt x="280" y="462"/>
                      <a:pt x="350" y="294"/>
                      <a:pt x="406" y="112"/>
                    </a:cubicBezTo>
                    <a:lnTo>
                      <a:pt x="4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27" name="Google Shape;5727;p60"/>
            <p:cNvSpPr/>
            <p:nvPr/>
          </p:nvSpPr>
          <p:spPr>
            <a:xfrm>
              <a:off x="6992787" y="2929569"/>
              <a:ext cx="75" cy="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8" name="Google Shape;5728;p60"/>
            <p:cNvSpPr/>
            <p:nvPr/>
          </p:nvSpPr>
          <p:spPr>
            <a:xfrm>
              <a:off x="6733049" y="2775446"/>
              <a:ext cx="264040" cy="193202"/>
            </a:xfrm>
            <a:custGeom>
              <a:rect b="b" l="l" r="r" t="t"/>
              <a:pathLst>
                <a:path extrusionOk="0" h="2561" w="3500">
                  <a:moveTo>
                    <a:pt x="1274" y="168"/>
                  </a:moveTo>
                  <a:lnTo>
                    <a:pt x="1274" y="238"/>
                  </a:lnTo>
                  <a:cubicBezTo>
                    <a:pt x="1274" y="238"/>
                    <a:pt x="1274" y="168"/>
                    <a:pt x="1344" y="168"/>
                  </a:cubicBezTo>
                  <a:close/>
                  <a:moveTo>
                    <a:pt x="225" y="0"/>
                  </a:moveTo>
                  <a:cubicBezTo>
                    <a:pt x="113" y="168"/>
                    <a:pt x="1" y="350"/>
                    <a:pt x="1" y="588"/>
                  </a:cubicBezTo>
                  <a:lnTo>
                    <a:pt x="1" y="644"/>
                  </a:lnTo>
                  <a:cubicBezTo>
                    <a:pt x="463" y="700"/>
                    <a:pt x="994" y="812"/>
                    <a:pt x="1456" y="994"/>
                  </a:cubicBezTo>
                  <a:cubicBezTo>
                    <a:pt x="1456" y="868"/>
                    <a:pt x="1400" y="756"/>
                    <a:pt x="1344" y="588"/>
                  </a:cubicBezTo>
                  <a:cubicBezTo>
                    <a:pt x="1218" y="588"/>
                    <a:pt x="1106" y="462"/>
                    <a:pt x="1218" y="350"/>
                  </a:cubicBezTo>
                  <a:lnTo>
                    <a:pt x="1218" y="294"/>
                  </a:lnTo>
                  <a:cubicBezTo>
                    <a:pt x="1218" y="238"/>
                    <a:pt x="1218" y="168"/>
                    <a:pt x="1162" y="168"/>
                  </a:cubicBezTo>
                  <a:cubicBezTo>
                    <a:pt x="868" y="56"/>
                    <a:pt x="519" y="0"/>
                    <a:pt x="225" y="0"/>
                  </a:cubicBezTo>
                  <a:close/>
                  <a:moveTo>
                    <a:pt x="1" y="756"/>
                  </a:moveTo>
                  <a:cubicBezTo>
                    <a:pt x="1" y="812"/>
                    <a:pt x="1" y="938"/>
                    <a:pt x="57" y="994"/>
                  </a:cubicBezTo>
                  <a:cubicBezTo>
                    <a:pt x="113" y="1106"/>
                    <a:pt x="295" y="1162"/>
                    <a:pt x="463" y="1162"/>
                  </a:cubicBezTo>
                  <a:lnTo>
                    <a:pt x="645" y="1162"/>
                  </a:lnTo>
                  <a:cubicBezTo>
                    <a:pt x="701" y="1050"/>
                    <a:pt x="756" y="938"/>
                    <a:pt x="756" y="868"/>
                  </a:cubicBezTo>
                  <a:cubicBezTo>
                    <a:pt x="519" y="812"/>
                    <a:pt x="225" y="756"/>
                    <a:pt x="1" y="756"/>
                  </a:cubicBezTo>
                  <a:close/>
                  <a:moveTo>
                    <a:pt x="1974" y="462"/>
                  </a:moveTo>
                  <a:cubicBezTo>
                    <a:pt x="1806" y="518"/>
                    <a:pt x="1624" y="588"/>
                    <a:pt x="1456" y="588"/>
                  </a:cubicBezTo>
                  <a:cubicBezTo>
                    <a:pt x="1512" y="812"/>
                    <a:pt x="1568" y="938"/>
                    <a:pt x="1568" y="994"/>
                  </a:cubicBezTo>
                  <a:cubicBezTo>
                    <a:pt x="1862" y="1106"/>
                    <a:pt x="2156" y="1218"/>
                    <a:pt x="2450" y="1399"/>
                  </a:cubicBezTo>
                  <a:cubicBezTo>
                    <a:pt x="2506" y="1399"/>
                    <a:pt x="2618" y="1455"/>
                    <a:pt x="2744" y="1511"/>
                  </a:cubicBezTo>
                  <a:cubicBezTo>
                    <a:pt x="2744" y="1399"/>
                    <a:pt x="2674" y="1218"/>
                    <a:pt x="2618" y="994"/>
                  </a:cubicBezTo>
                  <a:cubicBezTo>
                    <a:pt x="2394" y="756"/>
                    <a:pt x="2156" y="644"/>
                    <a:pt x="1974" y="462"/>
                  </a:cubicBezTo>
                  <a:close/>
                  <a:moveTo>
                    <a:pt x="868" y="938"/>
                  </a:moveTo>
                  <a:cubicBezTo>
                    <a:pt x="812" y="994"/>
                    <a:pt x="756" y="1050"/>
                    <a:pt x="701" y="1218"/>
                  </a:cubicBezTo>
                  <a:cubicBezTo>
                    <a:pt x="1050" y="1218"/>
                    <a:pt x="1344" y="1287"/>
                    <a:pt x="1624" y="1399"/>
                  </a:cubicBezTo>
                  <a:cubicBezTo>
                    <a:pt x="1750" y="1455"/>
                    <a:pt x="1918" y="1511"/>
                    <a:pt x="2044" y="1637"/>
                  </a:cubicBezTo>
                  <a:cubicBezTo>
                    <a:pt x="2100" y="1511"/>
                    <a:pt x="2156" y="1399"/>
                    <a:pt x="2156" y="1343"/>
                  </a:cubicBezTo>
                  <a:cubicBezTo>
                    <a:pt x="1750" y="1162"/>
                    <a:pt x="1274" y="1050"/>
                    <a:pt x="868" y="938"/>
                  </a:cubicBezTo>
                  <a:close/>
                  <a:moveTo>
                    <a:pt x="2744" y="1106"/>
                  </a:moveTo>
                  <a:lnTo>
                    <a:pt x="2744" y="1106"/>
                  </a:lnTo>
                  <a:cubicBezTo>
                    <a:pt x="2800" y="1343"/>
                    <a:pt x="2855" y="1511"/>
                    <a:pt x="2855" y="1567"/>
                  </a:cubicBezTo>
                  <a:cubicBezTo>
                    <a:pt x="2911" y="1637"/>
                    <a:pt x="3023" y="1693"/>
                    <a:pt x="3093" y="1749"/>
                  </a:cubicBezTo>
                  <a:cubicBezTo>
                    <a:pt x="3205" y="1861"/>
                    <a:pt x="3317" y="1917"/>
                    <a:pt x="3443" y="2043"/>
                  </a:cubicBezTo>
                  <a:cubicBezTo>
                    <a:pt x="3205" y="1693"/>
                    <a:pt x="2967" y="1343"/>
                    <a:pt x="2744" y="1106"/>
                  </a:cubicBezTo>
                  <a:close/>
                  <a:moveTo>
                    <a:pt x="2212" y="1399"/>
                  </a:moveTo>
                  <a:cubicBezTo>
                    <a:pt x="2212" y="1455"/>
                    <a:pt x="2156" y="1567"/>
                    <a:pt x="2100" y="1693"/>
                  </a:cubicBezTo>
                  <a:lnTo>
                    <a:pt x="2450" y="2043"/>
                  </a:lnTo>
                  <a:cubicBezTo>
                    <a:pt x="2562" y="2211"/>
                    <a:pt x="2674" y="2393"/>
                    <a:pt x="2800" y="2561"/>
                  </a:cubicBezTo>
                  <a:cubicBezTo>
                    <a:pt x="3149" y="2449"/>
                    <a:pt x="3373" y="2337"/>
                    <a:pt x="3499" y="2211"/>
                  </a:cubicBezTo>
                  <a:lnTo>
                    <a:pt x="3443" y="2211"/>
                  </a:lnTo>
                  <a:cubicBezTo>
                    <a:pt x="3261" y="2043"/>
                    <a:pt x="3023" y="1861"/>
                    <a:pt x="2855" y="1749"/>
                  </a:cubicBezTo>
                  <a:cubicBezTo>
                    <a:pt x="2674" y="1637"/>
                    <a:pt x="2450" y="1511"/>
                    <a:pt x="2212" y="1399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9" name="Google Shape;5729;p60"/>
            <p:cNvSpPr/>
            <p:nvPr/>
          </p:nvSpPr>
          <p:spPr>
            <a:xfrm>
              <a:off x="7023416" y="2617099"/>
              <a:ext cx="303042" cy="1222505"/>
            </a:xfrm>
            <a:custGeom>
              <a:rect b="b" l="l" r="r" t="t"/>
              <a:pathLst>
                <a:path extrusionOk="0" h="16205" w="4017">
                  <a:moveTo>
                    <a:pt x="1973" y="0"/>
                  </a:moveTo>
                  <a:cubicBezTo>
                    <a:pt x="574" y="2561"/>
                    <a:pt x="0" y="5541"/>
                    <a:pt x="294" y="8396"/>
                  </a:cubicBezTo>
                  <a:cubicBezTo>
                    <a:pt x="644" y="11251"/>
                    <a:pt x="1861" y="14049"/>
                    <a:pt x="3792" y="16204"/>
                  </a:cubicBezTo>
                  <a:lnTo>
                    <a:pt x="4016" y="15980"/>
                  </a:lnTo>
                  <a:cubicBezTo>
                    <a:pt x="2155" y="13881"/>
                    <a:pt x="924" y="11139"/>
                    <a:pt x="644" y="8340"/>
                  </a:cubicBezTo>
                  <a:cubicBezTo>
                    <a:pt x="294" y="5541"/>
                    <a:pt x="868" y="2617"/>
                    <a:pt x="2267" y="168"/>
                  </a:cubicBezTo>
                  <a:lnTo>
                    <a:pt x="19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0" name="Google Shape;5730;p60"/>
            <p:cNvSpPr/>
            <p:nvPr/>
          </p:nvSpPr>
          <p:spPr>
            <a:xfrm>
              <a:off x="6020517" y="3132048"/>
              <a:ext cx="1525472" cy="1416839"/>
            </a:xfrm>
            <a:custGeom>
              <a:rect b="b" l="l" r="r" t="t"/>
              <a:pathLst>
                <a:path extrusionOk="0" h="18781" w="20221">
                  <a:moveTo>
                    <a:pt x="10152" y="0"/>
                  </a:moveTo>
                  <a:cubicBezTo>
                    <a:pt x="9803" y="0"/>
                    <a:pt x="9451" y="19"/>
                    <a:pt x="9096" y="59"/>
                  </a:cubicBezTo>
                  <a:cubicBezTo>
                    <a:pt x="3849" y="577"/>
                    <a:pt x="0" y="5362"/>
                    <a:pt x="574" y="10722"/>
                  </a:cubicBezTo>
                  <a:cubicBezTo>
                    <a:pt x="1064" y="15660"/>
                    <a:pt x="5059" y="18781"/>
                    <a:pt x="9833" y="18781"/>
                  </a:cubicBezTo>
                  <a:cubicBezTo>
                    <a:pt x="10240" y="18781"/>
                    <a:pt x="10652" y="18758"/>
                    <a:pt x="11069" y="18712"/>
                  </a:cubicBezTo>
                  <a:cubicBezTo>
                    <a:pt x="16317" y="18124"/>
                    <a:pt x="20221" y="14108"/>
                    <a:pt x="19703" y="8735"/>
                  </a:cubicBezTo>
                  <a:cubicBezTo>
                    <a:pt x="19155" y="3734"/>
                    <a:pt x="15012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1" name="Google Shape;5731;p60"/>
            <p:cNvSpPr/>
            <p:nvPr/>
          </p:nvSpPr>
          <p:spPr>
            <a:xfrm>
              <a:off x="7185912" y="4389473"/>
              <a:ext cx="61333" cy="44434"/>
            </a:xfrm>
            <a:custGeom>
              <a:rect b="b" l="l" r="r" t="t"/>
              <a:pathLst>
                <a:path extrusionOk="0" h="589" w="813">
                  <a:moveTo>
                    <a:pt x="757" y="1"/>
                  </a:moveTo>
                  <a:cubicBezTo>
                    <a:pt x="519" y="239"/>
                    <a:pt x="295" y="407"/>
                    <a:pt x="1" y="589"/>
                  </a:cubicBezTo>
                  <a:cubicBezTo>
                    <a:pt x="295" y="407"/>
                    <a:pt x="519" y="239"/>
                    <a:pt x="813" y="57"/>
                  </a:cubicBezTo>
                  <a:cubicBezTo>
                    <a:pt x="813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FEED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2" name="Google Shape;5732;p60"/>
            <p:cNvSpPr/>
            <p:nvPr/>
          </p:nvSpPr>
          <p:spPr>
            <a:xfrm>
              <a:off x="6046928" y="3404611"/>
              <a:ext cx="1398808" cy="1143293"/>
            </a:xfrm>
            <a:custGeom>
              <a:rect b="b" l="l" r="r" t="t"/>
              <a:pathLst>
                <a:path extrusionOk="0" h="15155" w="18542">
                  <a:moveTo>
                    <a:pt x="16848" y="518"/>
                  </a:moveTo>
                  <a:cubicBezTo>
                    <a:pt x="17016" y="518"/>
                    <a:pt x="17086" y="868"/>
                    <a:pt x="16848" y="868"/>
                  </a:cubicBezTo>
                  <a:cubicBezTo>
                    <a:pt x="16610" y="868"/>
                    <a:pt x="16610" y="574"/>
                    <a:pt x="16848" y="518"/>
                  </a:cubicBezTo>
                  <a:close/>
                  <a:moveTo>
                    <a:pt x="16037" y="2043"/>
                  </a:moveTo>
                  <a:cubicBezTo>
                    <a:pt x="16148" y="2043"/>
                    <a:pt x="16204" y="2267"/>
                    <a:pt x="16037" y="2267"/>
                  </a:cubicBezTo>
                  <a:cubicBezTo>
                    <a:pt x="15911" y="2267"/>
                    <a:pt x="15911" y="2043"/>
                    <a:pt x="16037" y="2043"/>
                  </a:cubicBezTo>
                  <a:close/>
                  <a:moveTo>
                    <a:pt x="17436" y="2561"/>
                  </a:moveTo>
                  <a:cubicBezTo>
                    <a:pt x="17548" y="2561"/>
                    <a:pt x="17604" y="2743"/>
                    <a:pt x="17436" y="2743"/>
                  </a:cubicBezTo>
                  <a:cubicBezTo>
                    <a:pt x="17310" y="2743"/>
                    <a:pt x="17310" y="2561"/>
                    <a:pt x="17436" y="2561"/>
                  </a:cubicBezTo>
                  <a:close/>
                  <a:moveTo>
                    <a:pt x="16037" y="3554"/>
                  </a:moveTo>
                  <a:cubicBezTo>
                    <a:pt x="16148" y="3554"/>
                    <a:pt x="16204" y="3722"/>
                    <a:pt x="16037" y="3792"/>
                  </a:cubicBezTo>
                  <a:cubicBezTo>
                    <a:pt x="15911" y="3792"/>
                    <a:pt x="15911" y="3554"/>
                    <a:pt x="16037" y="3554"/>
                  </a:cubicBezTo>
                  <a:close/>
                  <a:moveTo>
                    <a:pt x="812" y="4660"/>
                  </a:moveTo>
                  <a:cubicBezTo>
                    <a:pt x="1106" y="4660"/>
                    <a:pt x="1162" y="5192"/>
                    <a:pt x="868" y="5192"/>
                  </a:cubicBezTo>
                  <a:lnTo>
                    <a:pt x="812" y="5192"/>
                  </a:lnTo>
                  <a:cubicBezTo>
                    <a:pt x="518" y="5192"/>
                    <a:pt x="462" y="4716"/>
                    <a:pt x="812" y="4716"/>
                  </a:cubicBezTo>
                  <a:lnTo>
                    <a:pt x="812" y="4660"/>
                  </a:lnTo>
                  <a:close/>
                  <a:moveTo>
                    <a:pt x="14749" y="5066"/>
                  </a:moveTo>
                  <a:cubicBezTo>
                    <a:pt x="14917" y="5066"/>
                    <a:pt x="14917" y="5248"/>
                    <a:pt x="14805" y="5304"/>
                  </a:cubicBezTo>
                  <a:lnTo>
                    <a:pt x="14749" y="5304"/>
                  </a:lnTo>
                  <a:cubicBezTo>
                    <a:pt x="14637" y="5304"/>
                    <a:pt x="14637" y="5066"/>
                    <a:pt x="14749" y="5066"/>
                  </a:cubicBezTo>
                  <a:close/>
                  <a:moveTo>
                    <a:pt x="756" y="6409"/>
                  </a:moveTo>
                  <a:cubicBezTo>
                    <a:pt x="924" y="6409"/>
                    <a:pt x="994" y="6703"/>
                    <a:pt x="756" y="6759"/>
                  </a:cubicBezTo>
                  <a:cubicBezTo>
                    <a:pt x="518" y="6759"/>
                    <a:pt x="518" y="6409"/>
                    <a:pt x="700" y="6409"/>
                  </a:cubicBezTo>
                  <a:close/>
                  <a:moveTo>
                    <a:pt x="1917" y="7109"/>
                  </a:moveTo>
                  <a:cubicBezTo>
                    <a:pt x="2211" y="7109"/>
                    <a:pt x="2267" y="7640"/>
                    <a:pt x="1917" y="7640"/>
                  </a:cubicBezTo>
                  <a:cubicBezTo>
                    <a:pt x="1623" y="7640"/>
                    <a:pt x="1567" y="7165"/>
                    <a:pt x="1861" y="7109"/>
                  </a:cubicBezTo>
                  <a:close/>
                  <a:moveTo>
                    <a:pt x="756" y="8340"/>
                  </a:moveTo>
                  <a:cubicBezTo>
                    <a:pt x="924" y="8340"/>
                    <a:pt x="924" y="8508"/>
                    <a:pt x="812" y="8508"/>
                  </a:cubicBezTo>
                  <a:lnTo>
                    <a:pt x="756" y="8508"/>
                  </a:lnTo>
                  <a:cubicBezTo>
                    <a:pt x="644" y="8508"/>
                    <a:pt x="644" y="8340"/>
                    <a:pt x="756" y="8340"/>
                  </a:cubicBezTo>
                  <a:close/>
                  <a:moveTo>
                    <a:pt x="1917" y="8970"/>
                  </a:moveTo>
                  <a:cubicBezTo>
                    <a:pt x="2099" y="8970"/>
                    <a:pt x="2099" y="9264"/>
                    <a:pt x="1917" y="9320"/>
                  </a:cubicBezTo>
                  <a:cubicBezTo>
                    <a:pt x="1693" y="9320"/>
                    <a:pt x="1693" y="8970"/>
                    <a:pt x="1861" y="8970"/>
                  </a:cubicBezTo>
                  <a:close/>
                  <a:moveTo>
                    <a:pt x="3610" y="9739"/>
                  </a:moveTo>
                  <a:cubicBezTo>
                    <a:pt x="3904" y="9739"/>
                    <a:pt x="3960" y="10201"/>
                    <a:pt x="3610" y="10257"/>
                  </a:cubicBezTo>
                  <a:cubicBezTo>
                    <a:pt x="3317" y="10257"/>
                    <a:pt x="3261" y="9795"/>
                    <a:pt x="3555" y="9739"/>
                  </a:cubicBezTo>
                  <a:close/>
                  <a:moveTo>
                    <a:pt x="12412" y="10551"/>
                  </a:moveTo>
                  <a:cubicBezTo>
                    <a:pt x="12594" y="10551"/>
                    <a:pt x="12594" y="10719"/>
                    <a:pt x="12468" y="10719"/>
                  </a:cubicBezTo>
                  <a:lnTo>
                    <a:pt x="12412" y="10719"/>
                  </a:lnTo>
                  <a:cubicBezTo>
                    <a:pt x="12300" y="10719"/>
                    <a:pt x="12300" y="10551"/>
                    <a:pt x="12412" y="10551"/>
                  </a:cubicBezTo>
                  <a:close/>
                  <a:moveTo>
                    <a:pt x="5122" y="10551"/>
                  </a:moveTo>
                  <a:cubicBezTo>
                    <a:pt x="5304" y="10551"/>
                    <a:pt x="5360" y="10789"/>
                    <a:pt x="5192" y="10845"/>
                  </a:cubicBezTo>
                  <a:cubicBezTo>
                    <a:pt x="5192" y="10901"/>
                    <a:pt x="5122" y="10901"/>
                    <a:pt x="5122" y="10901"/>
                  </a:cubicBezTo>
                  <a:cubicBezTo>
                    <a:pt x="4954" y="10901"/>
                    <a:pt x="4898" y="10607"/>
                    <a:pt x="5066" y="10551"/>
                  </a:cubicBezTo>
                  <a:close/>
                  <a:moveTo>
                    <a:pt x="2617" y="10901"/>
                  </a:moveTo>
                  <a:cubicBezTo>
                    <a:pt x="2799" y="10901"/>
                    <a:pt x="2855" y="11251"/>
                    <a:pt x="2617" y="11251"/>
                  </a:cubicBezTo>
                  <a:cubicBezTo>
                    <a:pt x="2393" y="11251"/>
                    <a:pt x="2393" y="10957"/>
                    <a:pt x="2617" y="10901"/>
                  </a:cubicBezTo>
                  <a:close/>
                  <a:moveTo>
                    <a:pt x="13868" y="11769"/>
                  </a:moveTo>
                  <a:cubicBezTo>
                    <a:pt x="14049" y="11769"/>
                    <a:pt x="14049" y="12118"/>
                    <a:pt x="13868" y="12118"/>
                  </a:cubicBezTo>
                  <a:lnTo>
                    <a:pt x="13812" y="12118"/>
                  </a:lnTo>
                  <a:cubicBezTo>
                    <a:pt x="13644" y="12118"/>
                    <a:pt x="13644" y="11838"/>
                    <a:pt x="13812" y="11769"/>
                  </a:cubicBezTo>
                  <a:close/>
                  <a:moveTo>
                    <a:pt x="4198" y="12006"/>
                  </a:moveTo>
                  <a:cubicBezTo>
                    <a:pt x="4422" y="12006"/>
                    <a:pt x="4548" y="12412"/>
                    <a:pt x="4310" y="12538"/>
                  </a:cubicBezTo>
                  <a:lnTo>
                    <a:pt x="4198" y="12538"/>
                  </a:lnTo>
                  <a:cubicBezTo>
                    <a:pt x="3960" y="12538"/>
                    <a:pt x="3848" y="12118"/>
                    <a:pt x="4072" y="12062"/>
                  </a:cubicBezTo>
                  <a:cubicBezTo>
                    <a:pt x="4142" y="12006"/>
                    <a:pt x="4198" y="12006"/>
                    <a:pt x="4198" y="12006"/>
                  </a:cubicBezTo>
                  <a:close/>
                  <a:moveTo>
                    <a:pt x="6409" y="12300"/>
                  </a:moveTo>
                  <a:cubicBezTo>
                    <a:pt x="6591" y="12300"/>
                    <a:pt x="6647" y="12538"/>
                    <a:pt x="6465" y="12594"/>
                  </a:cubicBezTo>
                  <a:lnTo>
                    <a:pt x="6409" y="12650"/>
                  </a:lnTo>
                  <a:cubicBezTo>
                    <a:pt x="6241" y="12650"/>
                    <a:pt x="6171" y="12356"/>
                    <a:pt x="6353" y="12300"/>
                  </a:cubicBezTo>
                  <a:close/>
                  <a:moveTo>
                    <a:pt x="8564" y="12412"/>
                  </a:moveTo>
                  <a:cubicBezTo>
                    <a:pt x="8802" y="12412"/>
                    <a:pt x="8802" y="12706"/>
                    <a:pt x="8620" y="12762"/>
                  </a:cubicBezTo>
                  <a:lnTo>
                    <a:pt x="8564" y="12762"/>
                  </a:lnTo>
                  <a:cubicBezTo>
                    <a:pt x="8396" y="12762"/>
                    <a:pt x="8396" y="12412"/>
                    <a:pt x="8564" y="12412"/>
                  </a:cubicBezTo>
                  <a:close/>
                  <a:moveTo>
                    <a:pt x="11363" y="12356"/>
                  </a:moveTo>
                  <a:cubicBezTo>
                    <a:pt x="11601" y="12356"/>
                    <a:pt x="11713" y="12706"/>
                    <a:pt x="11419" y="12818"/>
                  </a:cubicBezTo>
                  <a:lnTo>
                    <a:pt x="11363" y="12818"/>
                  </a:lnTo>
                  <a:cubicBezTo>
                    <a:pt x="11139" y="12818"/>
                    <a:pt x="11013" y="12468"/>
                    <a:pt x="11251" y="12356"/>
                  </a:cubicBezTo>
                  <a:close/>
                  <a:moveTo>
                    <a:pt x="13350" y="13350"/>
                  </a:moveTo>
                  <a:cubicBezTo>
                    <a:pt x="13644" y="13350"/>
                    <a:pt x="13700" y="13812"/>
                    <a:pt x="13350" y="13868"/>
                  </a:cubicBezTo>
                  <a:cubicBezTo>
                    <a:pt x="13056" y="13868"/>
                    <a:pt x="13000" y="13350"/>
                    <a:pt x="13294" y="13350"/>
                  </a:cubicBezTo>
                  <a:close/>
                  <a:moveTo>
                    <a:pt x="7403" y="13756"/>
                  </a:moveTo>
                  <a:cubicBezTo>
                    <a:pt x="7515" y="13756"/>
                    <a:pt x="7515" y="13937"/>
                    <a:pt x="7403" y="13937"/>
                  </a:cubicBezTo>
                  <a:cubicBezTo>
                    <a:pt x="7291" y="13937"/>
                    <a:pt x="7221" y="13756"/>
                    <a:pt x="7403" y="13756"/>
                  </a:cubicBezTo>
                  <a:close/>
                  <a:moveTo>
                    <a:pt x="10089" y="13644"/>
                  </a:moveTo>
                  <a:cubicBezTo>
                    <a:pt x="10369" y="13644"/>
                    <a:pt x="10663" y="13756"/>
                    <a:pt x="10663" y="13993"/>
                  </a:cubicBezTo>
                  <a:cubicBezTo>
                    <a:pt x="10719" y="14161"/>
                    <a:pt x="10439" y="14343"/>
                    <a:pt x="10019" y="14399"/>
                  </a:cubicBezTo>
                  <a:lnTo>
                    <a:pt x="9907" y="14399"/>
                  </a:lnTo>
                  <a:cubicBezTo>
                    <a:pt x="9558" y="14399"/>
                    <a:pt x="9320" y="14287"/>
                    <a:pt x="9320" y="14105"/>
                  </a:cubicBezTo>
                  <a:cubicBezTo>
                    <a:pt x="9264" y="13868"/>
                    <a:pt x="9558" y="13700"/>
                    <a:pt x="9963" y="13644"/>
                  </a:cubicBezTo>
                  <a:close/>
                  <a:moveTo>
                    <a:pt x="17198" y="0"/>
                  </a:moveTo>
                  <a:cubicBezTo>
                    <a:pt x="14805" y="1567"/>
                    <a:pt x="13700" y="4604"/>
                    <a:pt x="13644" y="7696"/>
                  </a:cubicBezTo>
                  <a:cubicBezTo>
                    <a:pt x="13588" y="9907"/>
                    <a:pt x="11769" y="11601"/>
                    <a:pt x="9614" y="11601"/>
                  </a:cubicBezTo>
                  <a:lnTo>
                    <a:pt x="9152" y="11601"/>
                  </a:lnTo>
                  <a:cubicBezTo>
                    <a:pt x="4954" y="11139"/>
                    <a:pt x="1106" y="7696"/>
                    <a:pt x="994" y="1973"/>
                  </a:cubicBezTo>
                  <a:cubicBezTo>
                    <a:pt x="294" y="3498"/>
                    <a:pt x="0" y="5248"/>
                    <a:pt x="168" y="7053"/>
                  </a:cubicBezTo>
                  <a:lnTo>
                    <a:pt x="168" y="7109"/>
                  </a:lnTo>
                  <a:cubicBezTo>
                    <a:pt x="644" y="11419"/>
                    <a:pt x="3722" y="14343"/>
                    <a:pt x="7697" y="14987"/>
                  </a:cubicBezTo>
                  <a:cubicBezTo>
                    <a:pt x="8270" y="15099"/>
                    <a:pt x="8858" y="15155"/>
                    <a:pt x="9502" y="15155"/>
                  </a:cubicBezTo>
                  <a:cubicBezTo>
                    <a:pt x="9851" y="15155"/>
                    <a:pt x="10257" y="15155"/>
                    <a:pt x="10663" y="15099"/>
                  </a:cubicBezTo>
                  <a:lnTo>
                    <a:pt x="10789" y="15099"/>
                  </a:lnTo>
                  <a:cubicBezTo>
                    <a:pt x="12356" y="14917"/>
                    <a:pt x="13756" y="14399"/>
                    <a:pt x="14987" y="13700"/>
                  </a:cubicBezTo>
                  <a:cubicBezTo>
                    <a:pt x="15043" y="13644"/>
                    <a:pt x="15043" y="13644"/>
                    <a:pt x="15099" y="13644"/>
                  </a:cubicBezTo>
                  <a:cubicBezTo>
                    <a:pt x="15392" y="13463"/>
                    <a:pt x="15615" y="13295"/>
                    <a:pt x="15851" y="13059"/>
                  </a:cubicBezTo>
                  <a:lnTo>
                    <a:pt x="15851" y="13059"/>
                  </a:lnTo>
                  <a:cubicBezTo>
                    <a:pt x="15615" y="13295"/>
                    <a:pt x="15392" y="13462"/>
                    <a:pt x="15099" y="13588"/>
                  </a:cubicBezTo>
                  <a:cubicBezTo>
                    <a:pt x="14749" y="12118"/>
                    <a:pt x="14399" y="10607"/>
                    <a:pt x="14455" y="9040"/>
                  </a:cubicBezTo>
                  <a:cubicBezTo>
                    <a:pt x="14637" y="6465"/>
                    <a:pt x="16093" y="3373"/>
                    <a:pt x="18541" y="2267"/>
                  </a:cubicBezTo>
                  <a:cubicBezTo>
                    <a:pt x="18192" y="1455"/>
                    <a:pt x="17716" y="700"/>
                    <a:pt x="17198" y="0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3" name="Google Shape;5733;p60"/>
            <p:cNvSpPr/>
            <p:nvPr/>
          </p:nvSpPr>
          <p:spPr>
            <a:xfrm>
              <a:off x="7449875" y="3589287"/>
              <a:ext cx="18030" cy="39153"/>
            </a:xfrm>
            <a:custGeom>
              <a:rect b="b" l="l" r="r" t="t"/>
              <a:pathLst>
                <a:path extrusionOk="0" h="519" w="239">
                  <a:moveTo>
                    <a:pt x="0" y="1"/>
                  </a:moveTo>
                  <a:cubicBezTo>
                    <a:pt x="56" y="169"/>
                    <a:pt x="168" y="351"/>
                    <a:pt x="238" y="519"/>
                  </a:cubicBezTo>
                  <a:lnTo>
                    <a:pt x="238" y="519"/>
                  </a:lnTo>
                  <a:cubicBezTo>
                    <a:pt x="168" y="351"/>
                    <a:pt x="56" y="169"/>
                    <a:pt x="0" y="1"/>
                  </a:cubicBezTo>
                  <a:close/>
                </a:path>
              </a:pathLst>
            </a:custGeom>
            <a:solidFill>
              <a:srgbClr val="2AA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4" name="Google Shape;5734;p60"/>
            <p:cNvSpPr/>
            <p:nvPr/>
          </p:nvSpPr>
          <p:spPr>
            <a:xfrm>
              <a:off x="7445650" y="3575632"/>
              <a:ext cx="4300" cy="13730"/>
            </a:xfrm>
            <a:custGeom>
              <a:rect b="b" l="l" r="r" t="t"/>
              <a:pathLst>
                <a:path extrusionOk="0" h="182" w="57">
                  <a:moveTo>
                    <a:pt x="0" y="0"/>
                  </a:moveTo>
                  <a:lnTo>
                    <a:pt x="0" y="0"/>
                  </a:lnTo>
                  <a:cubicBezTo>
                    <a:pt x="0" y="56"/>
                    <a:pt x="56" y="126"/>
                    <a:pt x="56" y="182"/>
                  </a:cubicBezTo>
                  <a:lnTo>
                    <a:pt x="56" y="182"/>
                  </a:lnTo>
                  <a:cubicBezTo>
                    <a:pt x="56" y="126"/>
                    <a:pt x="0" y="56"/>
                    <a:pt x="0" y="0"/>
                  </a:cubicBezTo>
                  <a:close/>
                </a:path>
              </a:pathLst>
            </a:custGeom>
            <a:solidFill>
              <a:srgbClr val="196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5" name="Google Shape;5735;p60"/>
            <p:cNvSpPr/>
            <p:nvPr/>
          </p:nvSpPr>
          <p:spPr>
            <a:xfrm>
              <a:off x="7445650" y="3575632"/>
              <a:ext cx="22255" cy="52808"/>
            </a:xfrm>
            <a:custGeom>
              <a:rect b="b" l="l" r="r" t="t"/>
              <a:pathLst>
                <a:path extrusionOk="0" h="700" w="295">
                  <a:moveTo>
                    <a:pt x="0" y="0"/>
                  </a:moveTo>
                  <a:cubicBezTo>
                    <a:pt x="0" y="56"/>
                    <a:pt x="56" y="126"/>
                    <a:pt x="56" y="182"/>
                  </a:cubicBezTo>
                  <a:cubicBezTo>
                    <a:pt x="89" y="281"/>
                    <a:pt x="141" y="384"/>
                    <a:pt x="193" y="486"/>
                  </a:cubicBezTo>
                  <a:lnTo>
                    <a:pt x="193" y="486"/>
                  </a:lnTo>
                  <a:cubicBezTo>
                    <a:pt x="128" y="327"/>
                    <a:pt x="77" y="164"/>
                    <a:pt x="0" y="0"/>
                  </a:cubicBezTo>
                  <a:close/>
                  <a:moveTo>
                    <a:pt x="193" y="486"/>
                  </a:moveTo>
                  <a:cubicBezTo>
                    <a:pt x="222" y="559"/>
                    <a:pt x="255" y="630"/>
                    <a:pt x="294" y="700"/>
                  </a:cubicBezTo>
                  <a:cubicBezTo>
                    <a:pt x="265" y="630"/>
                    <a:pt x="229" y="559"/>
                    <a:pt x="193" y="486"/>
                  </a:cubicBezTo>
                  <a:close/>
                </a:path>
              </a:pathLst>
            </a:custGeom>
            <a:solidFill>
              <a:srgbClr val="FF8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6" name="Google Shape;5736;p60"/>
            <p:cNvSpPr/>
            <p:nvPr/>
          </p:nvSpPr>
          <p:spPr>
            <a:xfrm>
              <a:off x="7133180" y="3575632"/>
              <a:ext cx="334727" cy="854056"/>
            </a:xfrm>
            <a:custGeom>
              <a:rect b="b" l="l" r="r" t="t"/>
              <a:pathLst>
                <a:path extrusionOk="0" h="11321" w="4437">
                  <a:moveTo>
                    <a:pt x="994" y="5024"/>
                  </a:moveTo>
                  <a:cubicBezTo>
                    <a:pt x="1106" y="5024"/>
                    <a:pt x="1162" y="5248"/>
                    <a:pt x="1050" y="5248"/>
                  </a:cubicBezTo>
                  <a:lnTo>
                    <a:pt x="994" y="5248"/>
                  </a:lnTo>
                  <a:cubicBezTo>
                    <a:pt x="868" y="5248"/>
                    <a:pt x="868" y="5080"/>
                    <a:pt x="994" y="5024"/>
                  </a:cubicBezTo>
                  <a:close/>
                  <a:moveTo>
                    <a:pt x="868" y="9921"/>
                  </a:moveTo>
                  <a:cubicBezTo>
                    <a:pt x="1050" y="9921"/>
                    <a:pt x="1106" y="10201"/>
                    <a:pt x="868" y="10201"/>
                  </a:cubicBezTo>
                  <a:cubicBezTo>
                    <a:pt x="644" y="10201"/>
                    <a:pt x="644" y="9921"/>
                    <a:pt x="868" y="9921"/>
                  </a:cubicBezTo>
                  <a:close/>
                  <a:moveTo>
                    <a:pt x="4142" y="0"/>
                  </a:moveTo>
                  <a:cubicBezTo>
                    <a:pt x="1694" y="1106"/>
                    <a:pt x="238" y="4198"/>
                    <a:pt x="56" y="6773"/>
                  </a:cubicBezTo>
                  <a:cubicBezTo>
                    <a:pt x="0" y="8340"/>
                    <a:pt x="350" y="9851"/>
                    <a:pt x="700" y="11321"/>
                  </a:cubicBezTo>
                  <a:cubicBezTo>
                    <a:pt x="994" y="11195"/>
                    <a:pt x="1218" y="11027"/>
                    <a:pt x="1456" y="10789"/>
                  </a:cubicBezTo>
                  <a:cubicBezTo>
                    <a:pt x="1162" y="9977"/>
                    <a:pt x="938" y="9040"/>
                    <a:pt x="868" y="8172"/>
                  </a:cubicBezTo>
                  <a:cubicBezTo>
                    <a:pt x="868" y="8172"/>
                    <a:pt x="812" y="8228"/>
                    <a:pt x="756" y="8228"/>
                  </a:cubicBezTo>
                  <a:lnTo>
                    <a:pt x="700" y="8228"/>
                  </a:lnTo>
                  <a:cubicBezTo>
                    <a:pt x="406" y="8228"/>
                    <a:pt x="350" y="7752"/>
                    <a:pt x="700" y="7696"/>
                  </a:cubicBezTo>
                  <a:cubicBezTo>
                    <a:pt x="756" y="7696"/>
                    <a:pt x="812" y="7752"/>
                    <a:pt x="868" y="7822"/>
                  </a:cubicBezTo>
                  <a:cubicBezTo>
                    <a:pt x="812" y="6479"/>
                    <a:pt x="1050" y="5080"/>
                    <a:pt x="1568" y="3792"/>
                  </a:cubicBezTo>
                  <a:cubicBezTo>
                    <a:pt x="1638" y="3554"/>
                    <a:pt x="1694" y="3386"/>
                    <a:pt x="1805" y="3149"/>
                  </a:cubicBezTo>
                  <a:cubicBezTo>
                    <a:pt x="2267" y="2043"/>
                    <a:pt x="3205" y="1231"/>
                    <a:pt x="4436" y="700"/>
                  </a:cubicBezTo>
                  <a:cubicBezTo>
                    <a:pt x="4310" y="476"/>
                    <a:pt x="4254" y="238"/>
                    <a:pt x="4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37" name="Google Shape;5737;p60"/>
            <p:cNvGrpSpPr/>
            <p:nvPr/>
          </p:nvGrpSpPr>
          <p:grpSpPr>
            <a:xfrm>
              <a:off x="6556516" y="3179665"/>
              <a:ext cx="682018" cy="198548"/>
              <a:chOff x="3070372" y="808147"/>
              <a:chExt cx="400245" cy="116519"/>
            </a:xfrm>
          </p:grpSpPr>
          <p:sp>
            <p:nvSpPr>
              <p:cNvPr id="5738" name="Google Shape;5738;p60"/>
              <p:cNvSpPr/>
              <p:nvPr/>
            </p:nvSpPr>
            <p:spPr>
              <a:xfrm>
                <a:off x="3070372" y="813725"/>
                <a:ext cx="62022" cy="20497"/>
              </a:xfrm>
              <a:custGeom>
                <a:rect b="b" l="l" r="r" t="t"/>
                <a:pathLst>
                  <a:path extrusionOk="0" h="463" w="1401">
                    <a:moveTo>
                      <a:pt x="1232" y="0"/>
                    </a:moveTo>
                    <a:cubicBezTo>
                      <a:pt x="883" y="56"/>
                      <a:pt x="463" y="112"/>
                      <a:pt x="57" y="224"/>
                    </a:cubicBezTo>
                    <a:cubicBezTo>
                      <a:pt x="1" y="224"/>
                      <a:pt x="1" y="350"/>
                      <a:pt x="1" y="406"/>
                    </a:cubicBezTo>
                    <a:cubicBezTo>
                      <a:pt x="1" y="462"/>
                      <a:pt x="57" y="462"/>
                      <a:pt x="113" y="462"/>
                    </a:cubicBezTo>
                    <a:cubicBezTo>
                      <a:pt x="533" y="406"/>
                      <a:pt x="939" y="280"/>
                      <a:pt x="1288" y="224"/>
                    </a:cubicBezTo>
                    <a:cubicBezTo>
                      <a:pt x="1344" y="224"/>
                      <a:pt x="1400" y="168"/>
                      <a:pt x="1400" y="112"/>
                    </a:cubicBezTo>
                    <a:cubicBezTo>
                      <a:pt x="1400" y="56"/>
                      <a:pt x="1344" y="0"/>
                      <a:pt x="12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9" name="Google Shape;5739;p60"/>
              <p:cNvSpPr/>
              <p:nvPr/>
            </p:nvSpPr>
            <p:spPr>
              <a:xfrm>
                <a:off x="3163295" y="808147"/>
                <a:ext cx="66981" cy="13060"/>
              </a:xfrm>
              <a:custGeom>
                <a:rect b="b" l="l" r="r" t="t"/>
                <a:pathLst>
                  <a:path extrusionOk="0" h="295" w="1513">
                    <a:moveTo>
                      <a:pt x="113" y="1"/>
                    </a:moveTo>
                    <a:cubicBezTo>
                      <a:pt x="57" y="57"/>
                      <a:pt x="1" y="126"/>
                      <a:pt x="1" y="182"/>
                    </a:cubicBezTo>
                    <a:cubicBezTo>
                      <a:pt x="1" y="238"/>
                      <a:pt x="57" y="294"/>
                      <a:pt x="113" y="294"/>
                    </a:cubicBezTo>
                    <a:lnTo>
                      <a:pt x="1344" y="294"/>
                    </a:lnTo>
                    <a:cubicBezTo>
                      <a:pt x="1400" y="294"/>
                      <a:pt x="1456" y="238"/>
                      <a:pt x="1456" y="182"/>
                    </a:cubicBezTo>
                    <a:cubicBezTo>
                      <a:pt x="1512" y="126"/>
                      <a:pt x="1456" y="57"/>
                      <a:pt x="1344" y="57"/>
                    </a:cubicBezTo>
                    <a:cubicBezTo>
                      <a:pt x="1162" y="1"/>
                      <a:pt x="939" y="1"/>
                      <a:pt x="7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0" name="Google Shape;5740;p60"/>
              <p:cNvSpPr/>
              <p:nvPr/>
            </p:nvSpPr>
            <p:spPr>
              <a:xfrm>
                <a:off x="3284727" y="818683"/>
                <a:ext cx="185890" cy="105982"/>
              </a:xfrm>
              <a:custGeom>
                <a:rect b="b" l="l" r="r" t="t"/>
                <a:pathLst>
                  <a:path extrusionOk="0" h="2394" w="4199">
                    <a:moveTo>
                      <a:pt x="113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1" y="238"/>
                      <a:pt x="57" y="294"/>
                    </a:cubicBezTo>
                    <a:cubicBezTo>
                      <a:pt x="2617" y="868"/>
                      <a:pt x="3961" y="2337"/>
                      <a:pt x="3961" y="2393"/>
                    </a:cubicBezTo>
                    <a:lnTo>
                      <a:pt x="4143" y="2393"/>
                    </a:lnTo>
                    <a:cubicBezTo>
                      <a:pt x="4199" y="2337"/>
                      <a:pt x="4199" y="2267"/>
                      <a:pt x="4143" y="2211"/>
                    </a:cubicBezTo>
                    <a:cubicBezTo>
                      <a:pt x="4087" y="2155"/>
                      <a:pt x="2743" y="644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41" name="Google Shape;5741;p60"/>
            <p:cNvSpPr/>
            <p:nvPr/>
          </p:nvSpPr>
          <p:spPr>
            <a:xfrm>
              <a:off x="7102552" y="3585439"/>
              <a:ext cx="1526528" cy="1259169"/>
            </a:xfrm>
            <a:custGeom>
              <a:rect b="b" l="l" r="r" t="t"/>
              <a:pathLst>
                <a:path extrusionOk="0" h="16691" w="20235">
                  <a:moveTo>
                    <a:pt x="8248" y="1"/>
                  </a:moveTo>
                  <a:cubicBezTo>
                    <a:pt x="5731" y="1"/>
                    <a:pt x="3599" y="888"/>
                    <a:pt x="2561" y="2501"/>
                  </a:cubicBezTo>
                  <a:cubicBezTo>
                    <a:pt x="2505" y="2669"/>
                    <a:pt x="2393" y="2795"/>
                    <a:pt x="2323" y="2963"/>
                  </a:cubicBezTo>
                  <a:cubicBezTo>
                    <a:pt x="2211" y="3144"/>
                    <a:pt x="2155" y="3312"/>
                    <a:pt x="2044" y="3550"/>
                  </a:cubicBezTo>
                  <a:cubicBezTo>
                    <a:pt x="1" y="8392"/>
                    <a:pt x="2155" y="13919"/>
                    <a:pt x="6941" y="15962"/>
                  </a:cubicBezTo>
                  <a:cubicBezTo>
                    <a:pt x="8111" y="16455"/>
                    <a:pt x="9333" y="16690"/>
                    <a:pt x="10538" y="16690"/>
                  </a:cubicBezTo>
                  <a:cubicBezTo>
                    <a:pt x="14192" y="16690"/>
                    <a:pt x="17705" y="14537"/>
                    <a:pt x="19241" y="10897"/>
                  </a:cubicBezTo>
                  <a:cubicBezTo>
                    <a:pt x="19297" y="10771"/>
                    <a:pt x="19353" y="10715"/>
                    <a:pt x="19353" y="10659"/>
                  </a:cubicBezTo>
                  <a:cubicBezTo>
                    <a:pt x="19535" y="10253"/>
                    <a:pt x="19647" y="9847"/>
                    <a:pt x="19759" y="9441"/>
                  </a:cubicBezTo>
                  <a:cubicBezTo>
                    <a:pt x="20235" y="6461"/>
                    <a:pt x="17548" y="2907"/>
                    <a:pt x="13294" y="1101"/>
                  </a:cubicBezTo>
                  <a:cubicBezTo>
                    <a:pt x="11578" y="354"/>
                    <a:pt x="9836" y="1"/>
                    <a:pt x="82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42" name="Google Shape;5742;p60"/>
            <p:cNvGrpSpPr/>
            <p:nvPr/>
          </p:nvGrpSpPr>
          <p:grpSpPr>
            <a:xfrm>
              <a:off x="6081495" y="3303154"/>
              <a:ext cx="1293201" cy="1187666"/>
              <a:chOff x="2791604" y="880617"/>
              <a:chExt cx="758921" cy="696987"/>
            </a:xfrm>
          </p:grpSpPr>
          <p:sp>
            <p:nvSpPr>
              <p:cNvPr id="5743" name="Google Shape;5743;p60"/>
              <p:cNvSpPr/>
              <p:nvPr/>
            </p:nvSpPr>
            <p:spPr>
              <a:xfrm>
                <a:off x="2987986" y="1407209"/>
                <a:ext cx="20497" cy="15494"/>
              </a:xfrm>
              <a:custGeom>
                <a:rect b="b" l="l" r="r" t="t"/>
                <a:pathLst>
                  <a:path extrusionOk="0" h="350" w="463">
                    <a:moveTo>
                      <a:pt x="169" y="0"/>
                    </a:moveTo>
                    <a:cubicBezTo>
                      <a:pt x="1" y="56"/>
                      <a:pt x="57" y="350"/>
                      <a:pt x="225" y="350"/>
                    </a:cubicBezTo>
                    <a:cubicBezTo>
                      <a:pt x="225" y="350"/>
                      <a:pt x="295" y="350"/>
                      <a:pt x="295" y="294"/>
                    </a:cubicBezTo>
                    <a:cubicBezTo>
                      <a:pt x="463" y="238"/>
                      <a:pt x="407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4" name="Google Shape;5744;p60"/>
              <p:cNvSpPr/>
              <p:nvPr/>
            </p:nvSpPr>
            <p:spPr>
              <a:xfrm>
                <a:off x="3419175" y="1164344"/>
                <a:ext cx="12440" cy="10581"/>
              </a:xfrm>
              <a:custGeom>
                <a:rect b="b" l="l" r="r" t="t"/>
                <a:pathLst>
                  <a:path extrusionOk="0" h="239" w="281">
                    <a:moveTo>
                      <a:pt x="112" y="1"/>
                    </a:moveTo>
                    <a:cubicBezTo>
                      <a:pt x="0" y="1"/>
                      <a:pt x="0" y="239"/>
                      <a:pt x="112" y="239"/>
                    </a:cubicBezTo>
                    <a:lnTo>
                      <a:pt x="168" y="239"/>
                    </a:lnTo>
                    <a:cubicBezTo>
                      <a:pt x="280" y="183"/>
                      <a:pt x="280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5" name="Google Shape;5745;p60"/>
              <p:cNvSpPr/>
              <p:nvPr/>
            </p:nvSpPr>
            <p:spPr>
              <a:xfrm>
                <a:off x="3447021" y="1262844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27" y="1"/>
                    </a:moveTo>
                    <a:cubicBezTo>
                      <a:pt x="1" y="57"/>
                      <a:pt x="1" y="225"/>
                      <a:pt x="127" y="225"/>
                    </a:cubicBezTo>
                    <a:lnTo>
                      <a:pt x="183" y="225"/>
                    </a:lnTo>
                    <a:cubicBezTo>
                      <a:pt x="295" y="225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6" name="Google Shape;5746;p60"/>
              <p:cNvSpPr/>
              <p:nvPr/>
            </p:nvSpPr>
            <p:spPr>
              <a:xfrm>
                <a:off x="3181268" y="1544092"/>
                <a:ext cx="64501" cy="33512"/>
              </a:xfrm>
              <a:custGeom>
                <a:rect b="b" l="l" r="r" t="t"/>
                <a:pathLst>
                  <a:path extrusionOk="0" h="757" w="1457">
                    <a:moveTo>
                      <a:pt x="700" y="1"/>
                    </a:moveTo>
                    <a:cubicBezTo>
                      <a:pt x="295" y="57"/>
                      <a:pt x="1" y="225"/>
                      <a:pt x="57" y="462"/>
                    </a:cubicBezTo>
                    <a:cubicBezTo>
                      <a:pt x="57" y="644"/>
                      <a:pt x="295" y="756"/>
                      <a:pt x="644" y="756"/>
                    </a:cubicBezTo>
                    <a:lnTo>
                      <a:pt x="756" y="756"/>
                    </a:lnTo>
                    <a:cubicBezTo>
                      <a:pt x="1176" y="700"/>
                      <a:pt x="1456" y="518"/>
                      <a:pt x="1400" y="350"/>
                    </a:cubicBezTo>
                    <a:cubicBezTo>
                      <a:pt x="1400" y="113"/>
                      <a:pt x="1106" y="1"/>
                      <a:pt x="8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7" name="Google Shape;5747;p60"/>
              <p:cNvSpPr/>
              <p:nvPr/>
            </p:nvSpPr>
            <p:spPr>
              <a:xfrm>
                <a:off x="2840567" y="1254787"/>
                <a:ext cx="31033" cy="23596"/>
              </a:xfrm>
              <a:custGeom>
                <a:rect b="b" l="l" r="r" t="t"/>
                <a:pathLst>
                  <a:path extrusionOk="0" h="533" w="701">
                    <a:moveTo>
                      <a:pt x="294" y="1"/>
                    </a:moveTo>
                    <a:cubicBezTo>
                      <a:pt x="0" y="57"/>
                      <a:pt x="56" y="532"/>
                      <a:pt x="350" y="532"/>
                    </a:cubicBezTo>
                    <a:cubicBezTo>
                      <a:pt x="700" y="532"/>
                      <a:pt x="64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8" name="Google Shape;5748;p60"/>
              <p:cNvSpPr/>
              <p:nvPr/>
            </p:nvSpPr>
            <p:spPr>
              <a:xfrm>
                <a:off x="2941546" y="1471622"/>
                <a:ext cx="31033" cy="23596"/>
              </a:xfrm>
              <a:custGeom>
                <a:rect b="b" l="l" r="r" t="t"/>
                <a:pathLst>
                  <a:path extrusionOk="0" h="533" w="701">
                    <a:moveTo>
                      <a:pt x="350" y="0"/>
                    </a:moveTo>
                    <a:cubicBezTo>
                      <a:pt x="350" y="0"/>
                      <a:pt x="294" y="0"/>
                      <a:pt x="224" y="56"/>
                    </a:cubicBezTo>
                    <a:cubicBezTo>
                      <a:pt x="0" y="112"/>
                      <a:pt x="112" y="532"/>
                      <a:pt x="350" y="532"/>
                    </a:cubicBezTo>
                    <a:lnTo>
                      <a:pt x="462" y="532"/>
                    </a:lnTo>
                    <a:cubicBezTo>
                      <a:pt x="700" y="406"/>
                      <a:pt x="574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9" name="Google Shape;5749;p60"/>
              <p:cNvSpPr/>
              <p:nvPr/>
            </p:nvSpPr>
            <p:spPr>
              <a:xfrm>
                <a:off x="3258697" y="1487116"/>
                <a:ext cx="31033" cy="20497"/>
              </a:xfrm>
              <a:custGeom>
                <a:rect b="b" l="l" r="r" t="t"/>
                <a:pathLst>
                  <a:path extrusionOk="0" h="463" w="701">
                    <a:moveTo>
                      <a:pt x="239" y="0"/>
                    </a:moveTo>
                    <a:cubicBezTo>
                      <a:pt x="1" y="112"/>
                      <a:pt x="127" y="462"/>
                      <a:pt x="351" y="462"/>
                    </a:cubicBezTo>
                    <a:lnTo>
                      <a:pt x="407" y="462"/>
                    </a:lnTo>
                    <a:cubicBezTo>
                      <a:pt x="701" y="350"/>
                      <a:pt x="589" y="0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0" name="Google Shape;5750;p60"/>
              <p:cNvSpPr/>
              <p:nvPr/>
            </p:nvSpPr>
            <p:spPr>
              <a:xfrm>
                <a:off x="2874035" y="1172401"/>
                <a:ext cx="18593" cy="15539"/>
              </a:xfrm>
              <a:custGeom>
                <a:rect b="b" l="l" r="r" t="t"/>
                <a:pathLst>
                  <a:path extrusionOk="0" h="351" w="420">
                    <a:moveTo>
                      <a:pt x="182" y="1"/>
                    </a:moveTo>
                    <a:cubicBezTo>
                      <a:pt x="0" y="1"/>
                      <a:pt x="0" y="350"/>
                      <a:pt x="238" y="350"/>
                    </a:cubicBezTo>
                    <a:cubicBezTo>
                      <a:pt x="420" y="294"/>
                      <a:pt x="42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1" name="Google Shape;5751;p60"/>
              <p:cNvSpPr/>
              <p:nvPr/>
            </p:nvSpPr>
            <p:spPr>
              <a:xfrm>
                <a:off x="2794083" y="1223843"/>
                <a:ext cx="21117" cy="15494"/>
              </a:xfrm>
              <a:custGeom>
                <a:rect b="b" l="l" r="r" t="t"/>
                <a:pathLst>
                  <a:path extrusionOk="0" h="350" w="477">
                    <a:moveTo>
                      <a:pt x="183" y="0"/>
                    </a:moveTo>
                    <a:cubicBezTo>
                      <a:pt x="1" y="0"/>
                      <a:pt x="1" y="350"/>
                      <a:pt x="239" y="350"/>
                    </a:cubicBezTo>
                    <a:cubicBezTo>
                      <a:pt x="477" y="294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2" name="Google Shape;5752;p60"/>
              <p:cNvSpPr/>
              <p:nvPr/>
            </p:nvSpPr>
            <p:spPr>
              <a:xfrm>
                <a:off x="3001001" y="945074"/>
                <a:ext cx="20497" cy="15494"/>
              </a:xfrm>
              <a:custGeom>
                <a:rect b="b" l="l" r="r" t="t"/>
                <a:pathLst>
                  <a:path extrusionOk="0" h="350" w="463">
                    <a:moveTo>
                      <a:pt x="225" y="0"/>
                    </a:moveTo>
                    <a:lnTo>
                      <a:pt x="169" y="56"/>
                    </a:lnTo>
                    <a:cubicBezTo>
                      <a:pt x="1" y="112"/>
                      <a:pt x="57" y="350"/>
                      <a:pt x="225" y="350"/>
                    </a:cubicBezTo>
                    <a:lnTo>
                      <a:pt x="281" y="350"/>
                    </a:lnTo>
                    <a:cubicBezTo>
                      <a:pt x="463" y="294"/>
                      <a:pt x="407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3" name="Google Shape;5753;p60"/>
              <p:cNvSpPr/>
              <p:nvPr/>
            </p:nvSpPr>
            <p:spPr>
              <a:xfrm>
                <a:off x="2915516" y="1371262"/>
                <a:ext cx="31033" cy="22976"/>
              </a:xfrm>
              <a:custGeom>
                <a:rect b="b" l="l" r="r" t="t"/>
                <a:pathLst>
                  <a:path extrusionOk="0" h="519" w="701">
                    <a:moveTo>
                      <a:pt x="295" y="0"/>
                    </a:moveTo>
                    <a:cubicBezTo>
                      <a:pt x="1" y="56"/>
                      <a:pt x="57" y="518"/>
                      <a:pt x="350" y="518"/>
                    </a:cubicBezTo>
                    <a:cubicBezTo>
                      <a:pt x="700" y="462"/>
                      <a:pt x="644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4" name="Google Shape;5754;p60"/>
              <p:cNvSpPr/>
              <p:nvPr/>
            </p:nvSpPr>
            <p:spPr>
              <a:xfrm>
                <a:off x="2861639" y="1007008"/>
                <a:ext cx="30989" cy="23596"/>
              </a:xfrm>
              <a:custGeom>
                <a:rect b="b" l="l" r="r" t="t"/>
                <a:pathLst>
                  <a:path extrusionOk="0" h="533" w="700">
                    <a:moveTo>
                      <a:pt x="350" y="0"/>
                    </a:moveTo>
                    <a:cubicBezTo>
                      <a:pt x="350" y="0"/>
                      <a:pt x="280" y="56"/>
                      <a:pt x="224" y="56"/>
                    </a:cubicBezTo>
                    <a:cubicBezTo>
                      <a:pt x="0" y="182"/>
                      <a:pt x="112" y="532"/>
                      <a:pt x="350" y="532"/>
                    </a:cubicBezTo>
                    <a:lnTo>
                      <a:pt x="462" y="532"/>
                    </a:lnTo>
                    <a:cubicBezTo>
                      <a:pt x="700" y="406"/>
                      <a:pt x="574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5" name="Google Shape;5755;p60"/>
              <p:cNvSpPr/>
              <p:nvPr/>
            </p:nvSpPr>
            <p:spPr>
              <a:xfrm>
                <a:off x="2928531" y="1288255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168" y="0"/>
                    </a:moveTo>
                    <a:cubicBezTo>
                      <a:pt x="1" y="56"/>
                      <a:pt x="1" y="350"/>
                      <a:pt x="238" y="350"/>
                    </a:cubicBezTo>
                    <a:cubicBezTo>
                      <a:pt x="462" y="350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6" name="Google Shape;5756;p60"/>
              <p:cNvSpPr/>
              <p:nvPr/>
            </p:nvSpPr>
            <p:spPr>
              <a:xfrm>
                <a:off x="3142886" y="1489595"/>
                <a:ext cx="17974" cy="15539"/>
              </a:xfrm>
              <a:custGeom>
                <a:rect b="b" l="l" r="r" t="t"/>
                <a:pathLst>
                  <a:path extrusionOk="0" h="351" w="406">
                    <a:moveTo>
                      <a:pt x="168" y="0"/>
                    </a:moveTo>
                    <a:cubicBezTo>
                      <a:pt x="0" y="0"/>
                      <a:pt x="0" y="350"/>
                      <a:pt x="168" y="350"/>
                    </a:cubicBezTo>
                    <a:lnTo>
                      <a:pt x="224" y="350"/>
                    </a:lnTo>
                    <a:cubicBezTo>
                      <a:pt x="406" y="294"/>
                      <a:pt x="406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7" name="Google Shape;5757;p60"/>
              <p:cNvSpPr/>
              <p:nvPr/>
            </p:nvSpPr>
            <p:spPr>
              <a:xfrm>
                <a:off x="3506520" y="963004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8" y="1"/>
                    </a:moveTo>
                    <a:cubicBezTo>
                      <a:pt x="0" y="57"/>
                      <a:pt x="0" y="351"/>
                      <a:pt x="238" y="351"/>
                    </a:cubicBezTo>
                    <a:cubicBezTo>
                      <a:pt x="476" y="351"/>
                      <a:pt x="406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8" name="Google Shape;5758;p60"/>
              <p:cNvSpPr/>
              <p:nvPr/>
            </p:nvSpPr>
            <p:spPr>
              <a:xfrm>
                <a:off x="2846145" y="1337174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8" y="1"/>
                    </a:moveTo>
                    <a:cubicBezTo>
                      <a:pt x="0" y="1"/>
                      <a:pt x="0" y="351"/>
                      <a:pt x="224" y="351"/>
                    </a:cubicBezTo>
                    <a:cubicBezTo>
                      <a:pt x="406" y="295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9" name="Google Shape;5759;p60"/>
              <p:cNvSpPr/>
              <p:nvPr/>
            </p:nvSpPr>
            <p:spPr>
              <a:xfrm>
                <a:off x="2877134" y="1422659"/>
                <a:ext cx="20453" cy="15539"/>
              </a:xfrm>
              <a:custGeom>
                <a:rect b="b" l="l" r="r" t="t"/>
                <a:pathLst>
                  <a:path extrusionOk="0" h="351" w="462">
                    <a:moveTo>
                      <a:pt x="224" y="1"/>
                    </a:moveTo>
                    <a:cubicBezTo>
                      <a:pt x="0" y="57"/>
                      <a:pt x="0" y="351"/>
                      <a:pt x="224" y="351"/>
                    </a:cubicBezTo>
                    <a:cubicBezTo>
                      <a:pt x="462" y="351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0" name="Google Shape;5760;p60"/>
              <p:cNvSpPr/>
              <p:nvPr/>
            </p:nvSpPr>
            <p:spPr>
              <a:xfrm>
                <a:off x="3044386" y="1484637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182" y="0"/>
                    </a:moveTo>
                    <a:cubicBezTo>
                      <a:pt x="0" y="56"/>
                      <a:pt x="70" y="350"/>
                      <a:pt x="238" y="350"/>
                    </a:cubicBezTo>
                    <a:lnTo>
                      <a:pt x="294" y="294"/>
                    </a:lnTo>
                    <a:cubicBezTo>
                      <a:pt x="476" y="238"/>
                      <a:pt x="42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1" name="Google Shape;5761;p60"/>
              <p:cNvSpPr/>
              <p:nvPr/>
            </p:nvSpPr>
            <p:spPr>
              <a:xfrm>
                <a:off x="3437149" y="1479679"/>
                <a:ext cx="20453" cy="12440"/>
              </a:xfrm>
              <a:custGeom>
                <a:rect b="b" l="l" r="r" t="t"/>
                <a:pathLst>
                  <a:path extrusionOk="0" h="281" w="462">
                    <a:moveTo>
                      <a:pt x="224" y="0"/>
                    </a:moveTo>
                    <a:cubicBezTo>
                      <a:pt x="0" y="0"/>
                      <a:pt x="0" y="280"/>
                      <a:pt x="224" y="280"/>
                    </a:cubicBezTo>
                    <a:cubicBezTo>
                      <a:pt x="462" y="280"/>
                      <a:pt x="406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2" name="Google Shape;5762;p60"/>
              <p:cNvSpPr/>
              <p:nvPr/>
            </p:nvSpPr>
            <p:spPr>
              <a:xfrm>
                <a:off x="2822593" y="1086915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9" y="1"/>
                    </a:moveTo>
                    <a:cubicBezTo>
                      <a:pt x="1" y="57"/>
                      <a:pt x="57" y="350"/>
                      <a:pt x="239" y="350"/>
                    </a:cubicBezTo>
                    <a:lnTo>
                      <a:pt x="295" y="350"/>
                    </a:lnTo>
                    <a:cubicBezTo>
                      <a:pt x="462" y="350"/>
                      <a:pt x="46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3" name="Google Shape;5763;p60"/>
              <p:cNvSpPr/>
              <p:nvPr/>
            </p:nvSpPr>
            <p:spPr>
              <a:xfrm>
                <a:off x="2887006" y="932059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9" y="0"/>
                    </a:moveTo>
                    <a:lnTo>
                      <a:pt x="183" y="56"/>
                    </a:lnTo>
                    <a:cubicBezTo>
                      <a:pt x="1" y="126"/>
                      <a:pt x="57" y="350"/>
                      <a:pt x="239" y="350"/>
                    </a:cubicBezTo>
                    <a:lnTo>
                      <a:pt x="295" y="350"/>
                    </a:lnTo>
                    <a:cubicBezTo>
                      <a:pt x="477" y="294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4" name="Google Shape;5764;p60"/>
              <p:cNvSpPr/>
              <p:nvPr/>
            </p:nvSpPr>
            <p:spPr>
              <a:xfrm>
                <a:off x="2791604" y="1146370"/>
                <a:ext cx="31033" cy="23596"/>
              </a:xfrm>
              <a:custGeom>
                <a:rect b="b" l="l" r="r" t="t"/>
                <a:pathLst>
                  <a:path extrusionOk="0" h="533" w="701">
                    <a:moveTo>
                      <a:pt x="351" y="1"/>
                    </a:moveTo>
                    <a:lnTo>
                      <a:pt x="351" y="57"/>
                    </a:lnTo>
                    <a:cubicBezTo>
                      <a:pt x="1" y="57"/>
                      <a:pt x="57" y="533"/>
                      <a:pt x="351" y="533"/>
                    </a:cubicBezTo>
                    <a:lnTo>
                      <a:pt x="407" y="533"/>
                    </a:lnTo>
                    <a:cubicBezTo>
                      <a:pt x="701" y="533"/>
                      <a:pt x="645" y="1"/>
                      <a:pt x="3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5" name="Google Shape;5765;p60"/>
              <p:cNvSpPr/>
              <p:nvPr/>
            </p:nvSpPr>
            <p:spPr>
              <a:xfrm>
                <a:off x="3424134" y="1381178"/>
                <a:ext cx="22932" cy="23596"/>
              </a:xfrm>
              <a:custGeom>
                <a:rect b="b" l="l" r="r" t="t"/>
                <a:pathLst>
                  <a:path extrusionOk="0" h="533" w="518">
                    <a:moveTo>
                      <a:pt x="350" y="0"/>
                    </a:moveTo>
                    <a:cubicBezTo>
                      <a:pt x="0" y="56"/>
                      <a:pt x="56" y="532"/>
                      <a:pt x="350" y="532"/>
                    </a:cubicBezTo>
                    <a:lnTo>
                      <a:pt x="406" y="532"/>
                    </a:lnTo>
                    <a:cubicBezTo>
                      <a:pt x="462" y="532"/>
                      <a:pt x="518" y="476"/>
                      <a:pt x="518" y="476"/>
                    </a:cubicBezTo>
                    <a:lnTo>
                      <a:pt x="518" y="126"/>
                    </a:lnTo>
                    <a:cubicBezTo>
                      <a:pt x="462" y="56"/>
                      <a:pt x="406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6" name="Google Shape;5766;p60"/>
              <p:cNvSpPr/>
              <p:nvPr/>
            </p:nvSpPr>
            <p:spPr>
              <a:xfrm>
                <a:off x="3346661" y="1531076"/>
                <a:ext cx="31033" cy="22976"/>
              </a:xfrm>
              <a:custGeom>
                <a:rect b="b" l="l" r="r" t="t"/>
                <a:pathLst>
                  <a:path extrusionOk="0" h="519" w="701">
                    <a:moveTo>
                      <a:pt x="295" y="1"/>
                    </a:moveTo>
                    <a:cubicBezTo>
                      <a:pt x="1" y="1"/>
                      <a:pt x="57" y="519"/>
                      <a:pt x="351" y="519"/>
                    </a:cubicBezTo>
                    <a:cubicBezTo>
                      <a:pt x="701" y="463"/>
                      <a:pt x="645" y="1"/>
                      <a:pt x="3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7" name="Google Shape;5767;p60"/>
              <p:cNvSpPr/>
              <p:nvPr/>
            </p:nvSpPr>
            <p:spPr>
              <a:xfrm>
                <a:off x="2917995" y="1084436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9" y="1"/>
                    </a:moveTo>
                    <a:cubicBezTo>
                      <a:pt x="1" y="1"/>
                      <a:pt x="57" y="350"/>
                      <a:pt x="239" y="350"/>
                    </a:cubicBezTo>
                    <a:cubicBezTo>
                      <a:pt x="476" y="294"/>
                      <a:pt x="4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8" name="Google Shape;5768;p60"/>
              <p:cNvSpPr/>
              <p:nvPr/>
            </p:nvSpPr>
            <p:spPr>
              <a:xfrm>
                <a:off x="2946505" y="1213306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2" y="0"/>
                    </a:moveTo>
                    <a:cubicBezTo>
                      <a:pt x="0" y="0"/>
                      <a:pt x="0" y="182"/>
                      <a:pt x="112" y="182"/>
                    </a:cubicBezTo>
                    <a:lnTo>
                      <a:pt x="182" y="182"/>
                    </a:lnTo>
                    <a:cubicBezTo>
                      <a:pt x="294" y="182"/>
                      <a:pt x="29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9" name="Google Shape;5769;p60"/>
              <p:cNvSpPr/>
              <p:nvPr/>
            </p:nvSpPr>
            <p:spPr>
              <a:xfrm>
                <a:off x="3181268" y="1234334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69"/>
                      <a:pt x="127" y="169"/>
                    </a:cubicBezTo>
                    <a:cubicBezTo>
                      <a:pt x="295" y="169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0" name="Google Shape;5770;p60"/>
              <p:cNvSpPr/>
              <p:nvPr/>
            </p:nvSpPr>
            <p:spPr>
              <a:xfrm>
                <a:off x="3354099" y="1301271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83" y="0"/>
                    </a:moveTo>
                    <a:cubicBezTo>
                      <a:pt x="1" y="0"/>
                      <a:pt x="71" y="238"/>
                      <a:pt x="183" y="238"/>
                    </a:cubicBezTo>
                    <a:cubicBezTo>
                      <a:pt x="295" y="182"/>
                      <a:pt x="295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1" name="Google Shape;5771;p60"/>
              <p:cNvSpPr/>
              <p:nvPr/>
            </p:nvSpPr>
            <p:spPr>
              <a:xfrm>
                <a:off x="3114376" y="1030560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68" y="0"/>
                    </a:moveTo>
                    <a:cubicBezTo>
                      <a:pt x="1" y="0"/>
                      <a:pt x="56" y="224"/>
                      <a:pt x="168" y="224"/>
                    </a:cubicBezTo>
                    <a:cubicBezTo>
                      <a:pt x="294" y="224"/>
                      <a:pt x="29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2" name="Google Shape;5772;p60"/>
              <p:cNvSpPr/>
              <p:nvPr/>
            </p:nvSpPr>
            <p:spPr>
              <a:xfrm>
                <a:off x="3315716" y="1407209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2" y="0"/>
                    </a:moveTo>
                    <a:cubicBezTo>
                      <a:pt x="0" y="0"/>
                      <a:pt x="0" y="168"/>
                      <a:pt x="112" y="168"/>
                    </a:cubicBezTo>
                    <a:lnTo>
                      <a:pt x="168" y="168"/>
                    </a:lnTo>
                    <a:cubicBezTo>
                      <a:pt x="294" y="168"/>
                      <a:pt x="29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3" name="Google Shape;5773;p60"/>
              <p:cNvSpPr/>
              <p:nvPr/>
            </p:nvSpPr>
            <p:spPr>
              <a:xfrm>
                <a:off x="3088346" y="139171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lnTo>
                      <a:pt x="127" y="56"/>
                    </a:lnTo>
                    <a:cubicBezTo>
                      <a:pt x="1" y="56"/>
                      <a:pt x="1" y="238"/>
                      <a:pt x="127" y="238"/>
                    </a:cubicBezTo>
                    <a:cubicBezTo>
                      <a:pt x="295" y="238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4" name="Google Shape;5774;p60"/>
              <p:cNvSpPr/>
              <p:nvPr/>
            </p:nvSpPr>
            <p:spPr>
              <a:xfrm>
                <a:off x="3258697" y="1327257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69"/>
                      <a:pt x="127" y="169"/>
                    </a:cubicBezTo>
                    <a:cubicBezTo>
                      <a:pt x="295" y="169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5" name="Google Shape;5775;p60"/>
              <p:cNvSpPr/>
              <p:nvPr/>
            </p:nvSpPr>
            <p:spPr>
              <a:xfrm>
                <a:off x="3199242" y="1373741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27" y="0"/>
                    </a:moveTo>
                    <a:cubicBezTo>
                      <a:pt x="1" y="0"/>
                      <a:pt x="1" y="224"/>
                      <a:pt x="127" y="224"/>
                    </a:cubicBezTo>
                    <a:lnTo>
                      <a:pt x="182" y="224"/>
                    </a:lnTo>
                    <a:cubicBezTo>
                      <a:pt x="294" y="168"/>
                      <a:pt x="294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6" name="Google Shape;5776;p60"/>
              <p:cNvSpPr/>
              <p:nvPr/>
            </p:nvSpPr>
            <p:spPr>
              <a:xfrm>
                <a:off x="3101361" y="128577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0"/>
                    </a:moveTo>
                    <a:cubicBezTo>
                      <a:pt x="1" y="56"/>
                      <a:pt x="1" y="238"/>
                      <a:pt x="113" y="238"/>
                    </a:cubicBezTo>
                    <a:cubicBezTo>
                      <a:pt x="295" y="238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7" name="Google Shape;5777;p60"/>
              <p:cNvSpPr/>
              <p:nvPr/>
            </p:nvSpPr>
            <p:spPr>
              <a:xfrm>
                <a:off x="3039427" y="1154427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2" y="1"/>
                    </a:moveTo>
                    <a:cubicBezTo>
                      <a:pt x="0" y="1"/>
                      <a:pt x="0" y="225"/>
                      <a:pt x="182" y="225"/>
                    </a:cubicBezTo>
                    <a:cubicBezTo>
                      <a:pt x="294" y="225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8" name="Google Shape;5778;p60"/>
              <p:cNvSpPr/>
              <p:nvPr/>
            </p:nvSpPr>
            <p:spPr>
              <a:xfrm>
                <a:off x="3036948" y="1226322"/>
                <a:ext cx="10581" cy="10536"/>
              </a:xfrm>
              <a:custGeom>
                <a:rect b="b" l="l" r="r" t="t"/>
                <a:pathLst>
                  <a:path extrusionOk="0" h="238" w="239">
                    <a:moveTo>
                      <a:pt x="112" y="0"/>
                    </a:moveTo>
                    <a:cubicBezTo>
                      <a:pt x="0" y="56"/>
                      <a:pt x="0" y="238"/>
                      <a:pt x="112" y="238"/>
                    </a:cubicBezTo>
                    <a:cubicBezTo>
                      <a:pt x="238" y="238"/>
                      <a:pt x="23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9" name="Google Shape;5779;p60"/>
              <p:cNvSpPr/>
              <p:nvPr/>
            </p:nvSpPr>
            <p:spPr>
              <a:xfrm>
                <a:off x="3109418" y="909127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13" y="0"/>
                    </a:moveTo>
                    <a:cubicBezTo>
                      <a:pt x="1" y="0"/>
                      <a:pt x="1" y="168"/>
                      <a:pt x="113" y="168"/>
                    </a:cubicBezTo>
                    <a:cubicBezTo>
                      <a:pt x="224" y="168"/>
                      <a:pt x="224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0" name="Google Shape;5780;p60"/>
              <p:cNvSpPr/>
              <p:nvPr/>
            </p:nvSpPr>
            <p:spPr>
              <a:xfrm>
                <a:off x="2799661" y="1309328"/>
                <a:ext cx="12440" cy="7482"/>
              </a:xfrm>
              <a:custGeom>
                <a:rect b="b" l="l" r="r" t="t"/>
                <a:pathLst>
                  <a:path extrusionOk="0" h="169" w="281">
                    <a:moveTo>
                      <a:pt x="113" y="0"/>
                    </a:moveTo>
                    <a:cubicBezTo>
                      <a:pt x="1" y="0"/>
                      <a:pt x="1" y="168"/>
                      <a:pt x="113" y="168"/>
                    </a:cubicBezTo>
                    <a:lnTo>
                      <a:pt x="169" y="168"/>
                    </a:lnTo>
                    <a:cubicBezTo>
                      <a:pt x="281" y="168"/>
                      <a:pt x="28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1" name="Google Shape;5781;p60"/>
              <p:cNvSpPr/>
              <p:nvPr/>
            </p:nvSpPr>
            <p:spPr>
              <a:xfrm>
                <a:off x="3090825" y="1549050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83" y="1"/>
                    </a:moveTo>
                    <a:cubicBezTo>
                      <a:pt x="1" y="1"/>
                      <a:pt x="71" y="182"/>
                      <a:pt x="183" y="182"/>
                    </a:cubicBezTo>
                    <a:cubicBezTo>
                      <a:pt x="295" y="182"/>
                      <a:pt x="295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2" name="Google Shape;5782;p60"/>
              <p:cNvSpPr/>
              <p:nvPr/>
            </p:nvSpPr>
            <p:spPr>
              <a:xfrm>
                <a:off x="2928531" y="984076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68" y="1"/>
                    </a:moveTo>
                    <a:cubicBezTo>
                      <a:pt x="1" y="1"/>
                      <a:pt x="56" y="169"/>
                      <a:pt x="168" y="169"/>
                    </a:cubicBezTo>
                    <a:cubicBezTo>
                      <a:pt x="294" y="169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3" name="Google Shape;5783;p60"/>
              <p:cNvSpPr/>
              <p:nvPr/>
            </p:nvSpPr>
            <p:spPr>
              <a:xfrm>
                <a:off x="3021454" y="105592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68" y="1"/>
                    </a:moveTo>
                    <a:cubicBezTo>
                      <a:pt x="1" y="1"/>
                      <a:pt x="56" y="239"/>
                      <a:pt x="168" y="239"/>
                    </a:cubicBezTo>
                    <a:cubicBezTo>
                      <a:pt x="294" y="183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4" name="Google Shape;5784;p60"/>
              <p:cNvSpPr/>
              <p:nvPr/>
            </p:nvSpPr>
            <p:spPr>
              <a:xfrm>
                <a:off x="3189326" y="1063984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1"/>
                    </a:moveTo>
                    <a:cubicBezTo>
                      <a:pt x="1" y="1"/>
                      <a:pt x="1" y="225"/>
                      <a:pt x="113" y="225"/>
                    </a:cubicBezTo>
                    <a:lnTo>
                      <a:pt x="169" y="225"/>
                    </a:lnTo>
                    <a:cubicBezTo>
                      <a:pt x="295" y="225"/>
                      <a:pt x="29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5" name="Google Shape;5785;p60"/>
              <p:cNvSpPr/>
              <p:nvPr/>
            </p:nvSpPr>
            <p:spPr>
              <a:xfrm>
                <a:off x="3152803" y="1135878"/>
                <a:ext cx="13015" cy="8057"/>
              </a:xfrm>
              <a:custGeom>
                <a:rect b="b" l="l" r="r" t="t"/>
                <a:pathLst>
                  <a:path extrusionOk="0" h="182" w="294">
                    <a:moveTo>
                      <a:pt x="182" y="0"/>
                    </a:moveTo>
                    <a:cubicBezTo>
                      <a:pt x="0" y="0"/>
                      <a:pt x="70" y="182"/>
                      <a:pt x="182" y="182"/>
                    </a:cubicBezTo>
                    <a:cubicBezTo>
                      <a:pt x="294" y="182"/>
                      <a:pt x="294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6" name="Google Shape;5786;p60"/>
              <p:cNvSpPr/>
              <p:nvPr/>
            </p:nvSpPr>
            <p:spPr>
              <a:xfrm>
                <a:off x="3238288" y="1141412"/>
                <a:ext cx="10581" cy="9961"/>
              </a:xfrm>
              <a:custGeom>
                <a:rect b="b" l="l" r="r" t="t"/>
                <a:pathLst>
                  <a:path extrusionOk="0" h="225" w="239">
                    <a:moveTo>
                      <a:pt x="112" y="1"/>
                    </a:moveTo>
                    <a:cubicBezTo>
                      <a:pt x="0" y="57"/>
                      <a:pt x="0" y="225"/>
                      <a:pt x="112" y="225"/>
                    </a:cubicBezTo>
                    <a:cubicBezTo>
                      <a:pt x="238" y="225"/>
                      <a:pt x="23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7" name="Google Shape;5787;p60"/>
              <p:cNvSpPr/>
              <p:nvPr/>
            </p:nvSpPr>
            <p:spPr>
              <a:xfrm>
                <a:off x="3264275" y="891153"/>
                <a:ext cx="12440" cy="9961"/>
              </a:xfrm>
              <a:custGeom>
                <a:rect b="b" l="l" r="r" t="t"/>
                <a:pathLst>
                  <a:path extrusionOk="0" h="225" w="281">
                    <a:moveTo>
                      <a:pt x="169" y="1"/>
                    </a:moveTo>
                    <a:cubicBezTo>
                      <a:pt x="1" y="1"/>
                      <a:pt x="57" y="225"/>
                      <a:pt x="169" y="225"/>
                    </a:cubicBezTo>
                    <a:cubicBezTo>
                      <a:pt x="281" y="225"/>
                      <a:pt x="281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8" name="Google Shape;5788;p60"/>
              <p:cNvSpPr/>
              <p:nvPr/>
            </p:nvSpPr>
            <p:spPr>
              <a:xfrm>
                <a:off x="3295264" y="1213306"/>
                <a:ext cx="12440" cy="10581"/>
              </a:xfrm>
              <a:custGeom>
                <a:rect b="b" l="l" r="r" t="t"/>
                <a:pathLst>
                  <a:path extrusionOk="0" h="239" w="281">
                    <a:moveTo>
                      <a:pt x="112" y="0"/>
                    </a:moveTo>
                    <a:cubicBezTo>
                      <a:pt x="1" y="70"/>
                      <a:pt x="1" y="238"/>
                      <a:pt x="112" y="238"/>
                    </a:cubicBezTo>
                    <a:lnTo>
                      <a:pt x="168" y="238"/>
                    </a:lnTo>
                    <a:cubicBezTo>
                      <a:pt x="280" y="238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9" name="Google Shape;5789;p60"/>
              <p:cNvSpPr/>
              <p:nvPr/>
            </p:nvSpPr>
            <p:spPr>
              <a:xfrm>
                <a:off x="3243246" y="968582"/>
                <a:ext cx="13015" cy="7482"/>
              </a:xfrm>
              <a:custGeom>
                <a:rect b="b" l="l" r="r" t="t"/>
                <a:pathLst>
                  <a:path extrusionOk="0" h="169" w="294">
                    <a:moveTo>
                      <a:pt x="126" y="1"/>
                    </a:moveTo>
                    <a:cubicBezTo>
                      <a:pt x="0" y="1"/>
                      <a:pt x="0" y="169"/>
                      <a:pt x="182" y="169"/>
                    </a:cubicBezTo>
                    <a:cubicBezTo>
                      <a:pt x="294" y="169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0" name="Google Shape;5790;p60"/>
              <p:cNvSpPr/>
              <p:nvPr/>
            </p:nvSpPr>
            <p:spPr>
              <a:xfrm>
                <a:off x="3173831" y="880617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1"/>
                    </a:moveTo>
                    <a:cubicBezTo>
                      <a:pt x="1" y="1"/>
                      <a:pt x="1" y="169"/>
                      <a:pt x="113" y="169"/>
                    </a:cubicBezTo>
                    <a:cubicBezTo>
                      <a:pt x="295" y="169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1" name="Google Shape;5791;p60"/>
              <p:cNvSpPr/>
              <p:nvPr/>
            </p:nvSpPr>
            <p:spPr>
              <a:xfrm>
                <a:off x="3364635" y="937637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83" y="0"/>
                    </a:moveTo>
                    <a:cubicBezTo>
                      <a:pt x="1" y="56"/>
                      <a:pt x="57" y="224"/>
                      <a:pt x="183" y="224"/>
                    </a:cubicBezTo>
                    <a:cubicBezTo>
                      <a:pt x="295" y="224"/>
                      <a:pt x="295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2" name="Google Shape;5792;p60"/>
              <p:cNvSpPr/>
              <p:nvPr/>
            </p:nvSpPr>
            <p:spPr>
              <a:xfrm>
                <a:off x="3475531" y="1097452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1" y="0"/>
                      <a:pt x="1" y="238"/>
                      <a:pt x="127" y="238"/>
                    </a:cubicBezTo>
                    <a:cubicBezTo>
                      <a:pt x="294" y="168"/>
                      <a:pt x="238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3" name="Google Shape;5793;p60"/>
              <p:cNvSpPr/>
              <p:nvPr/>
            </p:nvSpPr>
            <p:spPr>
              <a:xfrm>
                <a:off x="2951463" y="901070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6" y="1"/>
                    </a:moveTo>
                    <a:cubicBezTo>
                      <a:pt x="0" y="57"/>
                      <a:pt x="0" y="238"/>
                      <a:pt x="126" y="238"/>
                    </a:cubicBezTo>
                    <a:lnTo>
                      <a:pt x="182" y="238"/>
                    </a:lnTo>
                    <a:cubicBezTo>
                      <a:pt x="294" y="238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4" name="Google Shape;5794;p60"/>
              <p:cNvSpPr/>
              <p:nvPr/>
            </p:nvSpPr>
            <p:spPr>
              <a:xfrm>
                <a:off x="3279769" y="1068942"/>
                <a:ext cx="12440" cy="10581"/>
              </a:xfrm>
              <a:custGeom>
                <a:rect b="b" l="l" r="r" t="t"/>
                <a:pathLst>
                  <a:path extrusionOk="0" h="239" w="281">
                    <a:moveTo>
                      <a:pt x="113" y="1"/>
                    </a:moveTo>
                    <a:cubicBezTo>
                      <a:pt x="1" y="1"/>
                      <a:pt x="1" y="239"/>
                      <a:pt x="113" y="239"/>
                    </a:cubicBezTo>
                    <a:lnTo>
                      <a:pt x="169" y="239"/>
                    </a:lnTo>
                    <a:cubicBezTo>
                      <a:pt x="281" y="183"/>
                      <a:pt x="281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5" name="Google Shape;5795;p60"/>
              <p:cNvSpPr/>
              <p:nvPr/>
            </p:nvSpPr>
            <p:spPr>
              <a:xfrm>
                <a:off x="3380129" y="1030560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0"/>
                    </a:moveTo>
                    <a:cubicBezTo>
                      <a:pt x="1" y="0"/>
                      <a:pt x="1" y="224"/>
                      <a:pt x="113" y="224"/>
                    </a:cubicBezTo>
                    <a:cubicBezTo>
                      <a:pt x="294" y="224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6" name="Google Shape;5796;p60"/>
              <p:cNvSpPr/>
              <p:nvPr/>
            </p:nvSpPr>
            <p:spPr>
              <a:xfrm>
                <a:off x="3336169" y="1125962"/>
                <a:ext cx="13015" cy="9961"/>
              </a:xfrm>
              <a:custGeom>
                <a:rect b="b" l="l" r="r" t="t"/>
                <a:pathLst>
                  <a:path extrusionOk="0" h="225" w="294">
                    <a:moveTo>
                      <a:pt x="126" y="0"/>
                    </a:moveTo>
                    <a:cubicBezTo>
                      <a:pt x="0" y="56"/>
                      <a:pt x="0" y="224"/>
                      <a:pt x="126" y="224"/>
                    </a:cubicBezTo>
                    <a:cubicBezTo>
                      <a:pt x="294" y="224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7" name="Google Shape;5797;p60"/>
              <p:cNvSpPr/>
              <p:nvPr/>
            </p:nvSpPr>
            <p:spPr>
              <a:xfrm>
                <a:off x="3475531" y="1030560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27" y="0"/>
                    </a:moveTo>
                    <a:cubicBezTo>
                      <a:pt x="1" y="0"/>
                      <a:pt x="1" y="224"/>
                      <a:pt x="127" y="224"/>
                    </a:cubicBezTo>
                    <a:cubicBezTo>
                      <a:pt x="294" y="224"/>
                      <a:pt x="238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8" name="Google Shape;5798;p60"/>
              <p:cNvSpPr/>
              <p:nvPr/>
            </p:nvSpPr>
            <p:spPr>
              <a:xfrm>
                <a:off x="3005959" y="1321723"/>
                <a:ext cx="13060" cy="10536"/>
              </a:xfrm>
              <a:custGeom>
                <a:rect b="b" l="l" r="r" t="t"/>
                <a:pathLst>
                  <a:path extrusionOk="0" h="238" w="295">
                    <a:moveTo>
                      <a:pt x="113" y="0"/>
                    </a:moveTo>
                    <a:cubicBezTo>
                      <a:pt x="1" y="70"/>
                      <a:pt x="1" y="238"/>
                      <a:pt x="113" y="238"/>
                    </a:cubicBezTo>
                    <a:lnTo>
                      <a:pt x="169" y="238"/>
                    </a:lnTo>
                    <a:cubicBezTo>
                      <a:pt x="295" y="238"/>
                      <a:pt x="29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9" name="Google Shape;5799;p60"/>
              <p:cNvSpPr/>
              <p:nvPr/>
            </p:nvSpPr>
            <p:spPr>
              <a:xfrm>
                <a:off x="3537465" y="1053447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7" y="1"/>
                    </a:moveTo>
                    <a:cubicBezTo>
                      <a:pt x="1" y="1"/>
                      <a:pt x="1" y="183"/>
                      <a:pt x="127" y="183"/>
                    </a:cubicBezTo>
                    <a:cubicBezTo>
                      <a:pt x="295" y="183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0" name="Google Shape;5800;p60"/>
              <p:cNvSpPr/>
              <p:nvPr/>
            </p:nvSpPr>
            <p:spPr>
              <a:xfrm>
                <a:off x="3375171" y="1461085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9" y="1"/>
                    </a:moveTo>
                    <a:cubicBezTo>
                      <a:pt x="1" y="70"/>
                      <a:pt x="1" y="350"/>
                      <a:pt x="169" y="350"/>
                    </a:cubicBezTo>
                    <a:lnTo>
                      <a:pt x="225" y="350"/>
                    </a:lnTo>
                    <a:cubicBezTo>
                      <a:pt x="406" y="350"/>
                      <a:pt x="406" y="1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01" name="Google Shape;5801;p60"/>
            <p:cNvSpPr/>
            <p:nvPr/>
          </p:nvSpPr>
          <p:spPr>
            <a:xfrm>
              <a:off x="7238720" y="3928160"/>
              <a:ext cx="4300" cy="12749"/>
            </a:xfrm>
            <a:custGeom>
              <a:rect b="b" l="l" r="r" t="t"/>
              <a:pathLst>
                <a:path extrusionOk="0" h="169" w="57">
                  <a:moveTo>
                    <a:pt x="57" y="1"/>
                  </a:moveTo>
                  <a:cubicBezTo>
                    <a:pt x="1" y="57"/>
                    <a:pt x="1" y="113"/>
                    <a:pt x="57" y="169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FF7A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2" name="Google Shape;5802;p60"/>
            <p:cNvSpPr/>
            <p:nvPr/>
          </p:nvSpPr>
          <p:spPr>
            <a:xfrm>
              <a:off x="8465365" y="4508818"/>
              <a:ext cx="18030" cy="16974"/>
            </a:xfrm>
            <a:custGeom>
              <a:rect b="b" l="l" r="r" t="t"/>
              <a:pathLst>
                <a:path extrusionOk="0" h="225" w="239">
                  <a:moveTo>
                    <a:pt x="127" y="0"/>
                  </a:moveTo>
                  <a:cubicBezTo>
                    <a:pt x="1" y="0"/>
                    <a:pt x="1" y="168"/>
                    <a:pt x="71" y="224"/>
                  </a:cubicBezTo>
                  <a:lnTo>
                    <a:pt x="127" y="224"/>
                  </a:lnTo>
                  <a:cubicBezTo>
                    <a:pt x="239" y="224"/>
                    <a:pt x="239" y="56"/>
                    <a:pt x="183" y="56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7A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03" name="Google Shape;5803;p60"/>
            <p:cNvGrpSpPr/>
            <p:nvPr/>
          </p:nvGrpSpPr>
          <p:grpSpPr>
            <a:xfrm>
              <a:off x="7226901" y="4019947"/>
              <a:ext cx="1197171" cy="791777"/>
              <a:chOff x="3462516" y="1301271"/>
              <a:chExt cx="702565" cy="464658"/>
            </a:xfrm>
          </p:grpSpPr>
          <p:sp>
            <p:nvSpPr>
              <p:cNvPr id="5804" name="Google Shape;5804;p60"/>
              <p:cNvSpPr/>
              <p:nvPr/>
            </p:nvSpPr>
            <p:spPr>
              <a:xfrm>
                <a:off x="4028109" y="1402251"/>
                <a:ext cx="51486" cy="159859"/>
              </a:xfrm>
              <a:custGeom>
                <a:rect b="b" l="l" r="r" t="t"/>
                <a:pathLst>
                  <a:path extrusionOk="0" h="3611" w="1163">
                    <a:moveTo>
                      <a:pt x="994" y="0"/>
                    </a:moveTo>
                    <a:cubicBezTo>
                      <a:pt x="1" y="1511"/>
                      <a:pt x="57" y="3498"/>
                      <a:pt x="57" y="3610"/>
                    </a:cubicBezTo>
                    <a:lnTo>
                      <a:pt x="295" y="3610"/>
                    </a:lnTo>
                    <a:cubicBezTo>
                      <a:pt x="295" y="3554"/>
                      <a:pt x="239" y="1567"/>
                      <a:pt x="1162" y="112"/>
                    </a:cubicBezTo>
                    <a:lnTo>
                      <a:pt x="9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5" name="Google Shape;5805;p60"/>
              <p:cNvSpPr/>
              <p:nvPr/>
            </p:nvSpPr>
            <p:spPr>
              <a:xfrm>
                <a:off x="3517056" y="1526118"/>
                <a:ext cx="28510" cy="20497"/>
              </a:xfrm>
              <a:custGeom>
                <a:rect b="b" l="l" r="r" t="t"/>
                <a:pathLst>
                  <a:path extrusionOk="0" h="463" w="644">
                    <a:moveTo>
                      <a:pt x="294" y="1"/>
                    </a:moveTo>
                    <a:cubicBezTo>
                      <a:pt x="56" y="1"/>
                      <a:pt x="0" y="407"/>
                      <a:pt x="294" y="463"/>
                    </a:cubicBezTo>
                    <a:cubicBezTo>
                      <a:pt x="588" y="463"/>
                      <a:pt x="64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6" name="Google Shape;5806;p60"/>
              <p:cNvSpPr/>
              <p:nvPr/>
            </p:nvSpPr>
            <p:spPr>
              <a:xfrm>
                <a:off x="3767315" y="1670483"/>
                <a:ext cx="28554" cy="20497"/>
              </a:xfrm>
              <a:custGeom>
                <a:rect b="b" l="l" r="r" t="t"/>
                <a:pathLst>
                  <a:path extrusionOk="0" h="463" w="645">
                    <a:moveTo>
                      <a:pt x="294" y="0"/>
                    </a:moveTo>
                    <a:cubicBezTo>
                      <a:pt x="56" y="0"/>
                      <a:pt x="0" y="462"/>
                      <a:pt x="294" y="462"/>
                    </a:cubicBezTo>
                    <a:cubicBezTo>
                      <a:pt x="588" y="462"/>
                      <a:pt x="644" y="56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7" name="Google Shape;5807;p60"/>
              <p:cNvSpPr/>
              <p:nvPr/>
            </p:nvSpPr>
            <p:spPr>
              <a:xfrm>
                <a:off x="3532507" y="1608505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9" y="1"/>
                    </a:moveTo>
                    <a:cubicBezTo>
                      <a:pt x="113" y="1"/>
                      <a:pt x="1" y="239"/>
                      <a:pt x="169" y="295"/>
                    </a:cubicBezTo>
                    <a:lnTo>
                      <a:pt x="239" y="351"/>
                    </a:lnTo>
                    <a:cubicBezTo>
                      <a:pt x="407" y="351"/>
                      <a:pt x="463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8" name="Google Shape;5808;p60"/>
              <p:cNvSpPr/>
              <p:nvPr/>
            </p:nvSpPr>
            <p:spPr>
              <a:xfrm>
                <a:off x="3583948" y="1489595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8" y="0"/>
                    </a:moveTo>
                    <a:cubicBezTo>
                      <a:pt x="0" y="0"/>
                      <a:pt x="0" y="294"/>
                      <a:pt x="182" y="294"/>
                    </a:cubicBezTo>
                    <a:lnTo>
                      <a:pt x="238" y="294"/>
                    </a:lnTo>
                    <a:cubicBezTo>
                      <a:pt x="406" y="294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9" name="Google Shape;5809;p60"/>
              <p:cNvSpPr/>
              <p:nvPr/>
            </p:nvSpPr>
            <p:spPr>
              <a:xfrm>
                <a:off x="3527593" y="1422659"/>
                <a:ext cx="20453" cy="20497"/>
              </a:xfrm>
              <a:custGeom>
                <a:rect b="b" l="l" r="r" t="t"/>
                <a:pathLst>
                  <a:path extrusionOk="0" h="463" w="462">
                    <a:moveTo>
                      <a:pt x="224" y="1"/>
                    </a:moveTo>
                    <a:cubicBezTo>
                      <a:pt x="56" y="57"/>
                      <a:pt x="0" y="351"/>
                      <a:pt x="168" y="463"/>
                    </a:cubicBezTo>
                    <a:lnTo>
                      <a:pt x="280" y="463"/>
                    </a:lnTo>
                    <a:cubicBezTo>
                      <a:pt x="350" y="463"/>
                      <a:pt x="406" y="407"/>
                      <a:pt x="462" y="351"/>
                    </a:cubicBezTo>
                    <a:cubicBezTo>
                      <a:pt x="350" y="239"/>
                      <a:pt x="280" y="113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0" name="Google Shape;5810;p60"/>
              <p:cNvSpPr/>
              <p:nvPr/>
            </p:nvSpPr>
            <p:spPr>
              <a:xfrm>
                <a:off x="3671913" y="1621520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8" y="1"/>
                    </a:moveTo>
                    <a:cubicBezTo>
                      <a:pt x="56" y="1"/>
                      <a:pt x="0" y="225"/>
                      <a:pt x="168" y="351"/>
                    </a:cubicBezTo>
                    <a:lnTo>
                      <a:pt x="238" y="351"/>
                    </a:lnTo>
                    <a:cubicBezTo>
                      <a:pt x="406" y="351"/>
                      <a:pt x="462" y="113"/>
                      <a:pt x="294" y="57"/>
                    </a:cubicBezTo>
                    <a:cubicBezTo>
                      <a:pt x="294" y="1"/>
                      <a:pt x="23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1" name="Google Shape;5811;p60"/>
              <p:cNvSpPr/>
              <p:nvPr/>
            </p:nvSpPr>
            <p:spPr>
              <a:xfrm>
                <a:off x="3486067" y="1456127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8" y="1"/>
                    </a:moveTo>
                    <a:cubicBezTo>
                      <a:pt x="56" y="1"/>
                      <a:pt x="0" y="238"/>
                      <a:pt x="168" y="294"/>
                    </a:cubicBezTo>
                    <a:lnTo>
                      <a:pt x="238" y="294"/>
                    </a:lnTo>
                    <a:cubicBezTo>
                      <a:pt x="406" y="294"/>
                      <a:pt x="462" y="57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2" name="Google Shape;5812;p60"/>
              <p:cNvSpPr/>
              <p:nvPr/>
            </p:nvSpPr>
            <p:spPr>
              <a:xfrm>
                <a:off x="3596964" y="1577560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8" y="0"/>
                    </a:moveTo>
                    <a:cubicBezTo>
                      <a:pt x="56" y="0"/>
                      <a:pt x="0" y="294"/>
                      <a:pt x="238" y="294"/>
                    </a:cubicBezTo>
                    <a:cubicBezTo>
                      <a:pt x="406" y="294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3" name="Google Shape;5813;p60"/>
              <p:cNvSpPr/>
              <p:nvPr/>
            </p:nvSpPr>
            <p:spPr>
              <a:xfrm>
                <a:off x="3917213" y="1739854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9" y="1"/>
                    </a:moveTo>
                    <a:cubicBezTo>
                      <a:pt x="57" y="1"/>
                      <a:pt x="1" y="238"/>
                      <a:pt x="169" y="294"/>
                    </a:cubicBezTo>
                    <a:lnTo>
                      <a:pt x="225" y="294"/>
                    </a:lnTo>
                    <a:cubicBezTo>
                      <a:pt x="351" y="294"/>
                      <a:pt x="407" y="70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4" name="Google Shape;5814;p60"/>
              <p:cNvSpPr/>
              <p:nvPr/>
            </p:nvSpPr>
            <p:spPr>
              <a:xfrm>
                <a:off x="3738805" y="1588096"/>
                <a:ext cx="23596" cy="17974"/>
              </a:xfrm>
              <a:custGeom>
                <a:rect b="b" l="l" r="r" t="t"/>
                <a:pathLst>
                  <a:path extrusionOk="0" h="406" w="533">
                    <a:moveTo>
                      <a:pt x="183" y="0"/>
                    </a:moveTo>
                    <a:cubicBezTo>
                      <a:pt x="1" y="56"/>
                      <a:pt x="1" y="280"/>
                      <a:pt x="183" y="406"/>
                    </a:cubicBezTo>
                    <a:lnTo>
                      <a:pt x="295" y="406"/>
                    </a:lnTo>
                    <a:cubicBezTo>
                      <a:pt x="407" y="406"/>
                      <a:pt x="533" y="280"/>
                      <a:pt x="533" y="112"/>
                    </a:cubicBezTo>
                    <a:cubicBezTo>
                      <a:pt x="407" y="112"/>
                      <a:pt x="295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5" name="Google Shape;5815;p60"/>
              <p:cNvSpPr/>
              <p:nvPr/>
            </p:nvSpPr>
            <p:spPr>
              <a:xfrm>
                <a:off x="4015094" y="163949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83" y="57"/>
                      <a:pt x="113" y="57"/>
                      <a:pt x="1" y="57"/>
                    </a:cubicBezTo>
                    <a:cubicBezTo>
                      <a:pt x="1" y="113"/>
                      <a:pt x="1" y="169"/>
                      <a:pt x="57" y="238"/>
                    </a:cubicBezTo>
                    <a:lnTo>
                      <a:pt x="113" y="238"/>
                    </a:lnTo>
                    <a:cubicBezTo>
                      <a:pt x="239" y="238"/>
                      <a:pt x="295" y="11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6" name="Google Shape;5816;p60"/>
              <p:cNvSpPr/>
              <p:nvPr/>
            </p:nvSpPr>
            <p:spPr>
              <a:xfrm>
                <a:off x="3945723" y="1657467"/>
                <a:ext cx="27934" cy="20497"/>
              </a:xfrm>
              <a:custGeom>
                <a:rect b="b" l="l" r="r" t="t"/>
                <a:pathLst>
                  <a:path extrusionOk="0" h="463" w="631">
                    <a:moveTo>
                      <a:pt x="280" y="0"/>
                    </a:moveTo>
                    <a:cubicBezTo>
                      <a:pt x="112" y="0"/>
                      <a:pt x="1" y="350"/>
                      <a:pt x="224" y="462"/>
                    </a:cubicBezTo>
                    <a:lnTo>
                      <a:pt x="280" y="462"/>
                    </a:lnTo>
                    <a:cubicBezTo>
                      <a:pt x="518" y="462"/>
                      <a:pt x="630" y="112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7" name="Google Shape;5817;p60"/>
              <p:cNvSpPr/>
              <p:nvPr/>
            </p:nvSpPr>
            <p:spPr>
              <a:xfrm>
                <a:off x="3462516" y="1301271"/>
                <a:ext cx="21117" cy="20497"/>
              </a:xfrm>
              <a:custGeom>
                <a:rect b="b" l="l" r="r" t="t"/>
                <a:pathLst>
                  <a:path extrusionOk="0" h="463" w="477">
                    <a:moveTo>
                      <a:pt x="351" y="0"/>
                    </a:moveTo>
                    <a:cubicBezTo>
                      <a:pt x="127" y="0"/>
                      <a:pt x="1" y="350"/>
                      <a:pt x="239" y="406"/>
                    </a:cubicBezTo>
                    <a:cubicBezTo>
                      <a:pt x="295" y="462"/>
                      <a:pt x="295" y="462"/>
                      <a:pt x="351" y="462"/>
                    </a:cubicBezTo>
                    <a:cubicBezTo>
                      <a:pt x="421" y="462"/>
                      <a:pt x="421" y="462"/>
                      <a:pt x="477" y="406"/>
                    </a:cubicBezTo>
                    <a:cubicBezTo>
                      <a:pt x="421" y="294"/>
                      <a:pt x="351" y="112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8" name="Google Shape;5818;p60"/>
              <p:cNvSpPr/>
              <p:nvPr/>
            </p:nvSpPr>
            <p:spPr>
              <a:xfrm>
                <a:off x="3818712" y="1745432"/>
                <a:ext cx="28554" cy="20497"/>
              </a:xfrm>
              <a:custGeom>
                <a:rect b="b" l="l" r="r" t="t"/>
                <a:pathLst>
                  <a:path extrusionOk="0" h="463" w="645">
                    <a:moveTo>
                      <a:pt x="295" y="0"/>
                    </a:moveTo>
                    <a:cubicBezTo>
                      <a:pt x="127" y="0"/>
                      <a:pt x="1" y="350"/>
                      <a:pt x="239" y="406"/>
                    </a:cubicBezTo>
                    <a:cubicBezTo>
                      <a:pt x="295" y="462"/>
                      <a:pt x="295" y="462"/>
                      <a:pt x="351" y="462"/>
                    </a:cubicBezTo>
                    <a:cubicBezTo>
                      <a:pt x="533" y="462"/>
                      <a:pt x="645" y="112"/>
                      <a:pt x="4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9" name="Google Shape;5819;p60"/>
              <p:cNvSpPr/>
              <p:nvPr/>
            </p:nvSpPr>
            <p:spPr>
              <a:xfrm>
                <a:off x="4069635" y="1659946"/>
                <a:ext cx="30989" cy="21117"/>
              </a:xfrm>
              <a:custGeom>
                <a:rect b="b" l="l" r="r" t="t"/>
                <a:pathLst>
                  <a:path extrusionOk="0" h="477" w="700">
                    <a:moveTo>
                      <a:pt x="350" y="0"/>
                    </a:moveTo>
                    <a:cubicBezTo>
                      <a:pt x="112" y="0"/>
                      <a:pt x="0" y="350"/>
                      <a:pt x="224" y="476"/>
                    </a:cubicBezTo>
                    <a:lnTo>
                      <a:pt x="350" y="476"/>
                    </a:lnTo>
                    <a:cubicBezTo>
                      <a:pt x="574" y="476"/>
                      <a:pt x="700" y="126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0" name="Google Shape;5820;p60"/>
              <p:cNvSpPr/>
              <p:nvPr/>
            </p:nvSpPr>
            <p:spPr>
              <a:xfrm>
                <a:off x="4143964" y="1621520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8" y="1"/>
                    </a:moveTo>
                    <a:cubicBezTo>
                      <a:pt x="70" y="1"/>
                      <a:pt x="0" y="225"/>
                      <a:pt x="182" y="295"/>
                    </a:cubicBezTo>
                    <a:cubicBezTo>
                      <a:pt x="182" y="351"/>
                      <a:pt x="238" y="351"/>
                      <a:pt x="238" y="351"/>
                    </a:cubicBezTo>
                    <a:cubicBezTo>
                      <a:pt x="420" y="351"/>
                      <a:pt x="476" y="113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1" name="Google Shape;5821;p60"/>
              <p:cNvSpPr/>
              <p:nvPr/>
            </p:nvSpPr>
            <p:spPr>
              <a:xfrm>
                <a:off x="3656418" y="1716922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9" y="1"/>
                    </a:moveTo>
                    <a:cubicBezTo>
                      <a:pt x="57" y="1"/>
                      <a:pt x="1" y="239"/>
                      <a:pt x="169" y="295"/>
                    </a:cubicBezTo>
                    <a:lnTo>
                      <a:pt x="239" y="295"/>
                    </a:lnTo>
                    <a:cubicBezTo>
                      <a:pt x="406" y="295"/>
                      <a:pt x="462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2" name="Google Shape;5822;p60"/>
              <p:cNvSpPr/>
              <p:nvPr/>
            </p:nvSpPr>
            <p:spPr>
              <a:xfrm>
                <a:off x="4103058" y="1621520"/>
                <a:ext cx="15539" cy="13060"/>
              </a:xfrm>
              <a:custGeom>
                <a:rect b="b" l="l" r="r" t="t"/>
                <a:pathLst>
                  <a:path extrusionOk="0" h="295" w="351">
                    <a:moveTo>
                      <a:pt x="295" y="1"/>
                    </a:moveTo>
                    <a:cubicBezTo>
                      <a:pt x="169" y="57"/>
                      <a:pt x="113" y="57"/>
                      <a:pt x="1" y="113"/>
                    </a:cubicBezTo>
                    <a:cubicBezTo>
                      <a:pt x="1" y="169"/>
                      <a:pt x="57" y="225"/>
                      <a:pt x="113" y="225"/>
                    </a:cubicBezTo>
                    <a:cubicBezTo>
                      <a:pt x="113" y="295"/>
                      <a:pt x="169" y="295"/>
                      <a:pt x="169" y="295"/>
                    </a:cubicBezTo>
                    <a:cubicBezTo>
                      <a:pt x="295" y="295"/>
                      <a:pt x="351" y="11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3" name="Google Shape;5823;p60"/>
              <p:cNvSpPr/>
              <p:nvPr/>
            </p:nvSpPr>
            <p:spPr>
              <a:xfrm>
                <a:off x="3849701" y="1626478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82" y="1"/>
                    </a:moveTo>
                    <a:cubicBezTo>
                      <a:pt x="71" y="1"/>
                      <a:pt x="1" y="183"/>
                      <a:pt x="127" y="239"/>
                    </a:cubicBezTo>
                    <a:lnTo>
                      <a:pt x="182" y="239"/>
                    </a:lnTo>
                    <a:cubicBezTo>
                      <a:pt x="238" y="239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4" name="Google Shape;5824;p60"/>
              <p:cNvSpPr/>
              <p:nvPr/>
            </p:nvSpPr>
            <p:spPr>
              <a:xfrm>
                <a:off x="3648361" y="1562065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71" y="0"/>
                      <a:pt x="1" y="168"/>
                      <a:pt x="127" y="168"/>
                    </a:cubicBezTo>
                    <a:lnTo>
                      <a:pt x="127" y="238"/>
                    </a:lnTo>
                    <a:cubicBezTo>
                      <a:pt x="239" y="238"/>
                      <a:pt x="295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5" name="Google Shape;5825;p60"/>
              <p:cNvSpPr/>
              <p:nvPr/>
            </p:nvSpPr>
            <p:spPr>
              <a:xfrm>
                <a:off x="3780330" y="1628957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112" y="1"/>
                    </a:moveTo>
                    <a:cubicBezTo>
                      <a:pt x="0" y="1"/>
                      <a:pt x="0" y="127"/>
                      <a:pt x="56" y="183"/>
                    </a:cubicBezTo>
                    <a:lnTo>
                      <a:pt x="112" y="183"/>
                    </a:lnTo>
                    <a:cubicBezTo>
                      <a:pt x="238" y="183"/>
                      <a:pt x="238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6" name="Google Shape;5826;p60"/>
              <p:cNvSpPr/>
              <p:nvPr/>
            </p:nvSpPr>
            <p:spPr>
              <a:xfrm>
                <a:off x="3468094" y="1389235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57" y="0"/>
                      <a:pt x="1" y="168"/>
                      <a:pt x="113" y="168"/>
                    </a:cubicBezTo>
                    <a:cubicBezTo>
                      <a:pt x="225" y="168"/>
                      <a:pt x="295" y="56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7" name="Google Shape;5827;p60"/>
              <p:cNvSpPr/>
              <p:nvPr/>
            </p:nvSpPr>
            <p:spPr>
              <a:xfrm>
                <a:off x="3609979" y="1646931"/>
                <a:ext cx="10581" cy="10581"/>
              </a:xfrm>
              <a:custGeom>
                <a:rect b="b" l="l" r="r" t="t"/>
                <a:pathLst>
                  <a:path extrusionOk="0" h="239" w="239">
                    <a:moveTo>
                      <a:pt x="112" y="1"/>
                    </a:moveTo>
                    <a:cubicBezTo>
                      <a:pt x="0" y="1"/>
                      <a:pt x="0" y="182"/>
                      <a:pt x="56" y="182"/>
                    </a:cubicBezTo>
                    <a:cubicBezTo>
                      <a:pt x="112" y="182"/>
                      <a:pt x="112" y="238"/>
                      <a:pt x="112" y="238"/>
                    </a:cubicBezTo>
                    <a:cubicBezTo>
                      <a:pt x="238" y="238"/>
                      <a:pt x="238" y="70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8" name="Google Shape;5828;p60"/>
              <p:cNvSpPr/>
              <p:nvPr/>
            </p:nvSpPr>
            <p:spPr>
              <a:xfrm>
                <a:off x="3715917" y="1696469"/>
                <a:ext cx="9916" cy="7482"/>
              </a:xfrm>
              <a:custGeom>
                <a:rect b="b" l="l" r="r" t="t"/>
                <a:pathLst>
                  <a:path extrusionOk="0" h="169" w="224">
                    <a:moveTo>
                      <a:pt x="112" y="1"/>
                    </a:moveTo>
                    <a:cubicBezTo>
                      <a:pt x="0" y="1"/>
                      <a:pt x="0" y="113"/>
                      <a:pt x="56" y="169"/>
                    </a:cubicBezTo>
                    <a:lnTo>
                      <a:pt x="112" y="169"/>
                    </a:lnTo>
                    <a:cubicBezTo>
                      <a:pt x="224" y="169"/>
                      <a:pt x="22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9" name="Google Shape;5829;p60"/>
              <p:cNvSpPr/>
              <p:nvPr/>
            </p:nvSpPr>
            <p:spPr>
              <a:xfrm>
                <a:off x="4007657" y="1706386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9" y="1"/>
                    </a:moveTo>
                    <a:cubicBezTo>
                      <a:pt x="57" y="1"/>
                      <a:pt x="1" y="239"/>
                      <a:pt x="113" y="295"/>
                    </a:cubicBezTo>
                    <a:lnTo>
                      <a:pt x="169" y="295"/>
                    </a:lnTo>
                    <a:cubicBezTo>
                      <a:pt x="351" y="295"/>
                      <a:pt x="407" y="57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0" name="Google Shape;5830;p60"/>
              <p:cNvSpPr/>
              <p:nvPr/>
            </p:nvSpPr>
            <p:spPr>
              <a:xfrm>
                <a:off x="3873253" y="1698948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8" y="1"/>
                    </a:moveTo>
                    <a:cubicBezTo>
                      <a:pt x="56" y="1"/>
                      <a:pt x="0" y="225"/>
                      <a:pt x="112" y="295"/>
                    </a:cubicBezTo>
                    <a:lnTo>
                      <a:pt x="238" y="295"/>
                    </a:lnTo>
                    <a:cubicBezTo>
                      <a:pt x="350" y="295"/>
                      <a:pt x="406" y="57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31" name="Google Shape;5831;p60"/>
            <p:cNvSpPr/>
            <p:nvPr/>
          </p:nvSpPr>
          <p:spPr>
            <a:xfrm>
              <a:off x="7198586" y="3585062"/>
              <a:ext cx="1438943" cy="1015649"/>
            </a:xfrm>
            <a:custGeom>
              <a:rect b="b" l="l" r="r" t="t"/>
              <a:pathLst>
                <a:path extrusionOk="0" h="13463" w="19074">
                  <a:moveTo>
                    <a:pt x="6942" y="225"/>
                  </a:moveTo>
                  <a:cubicBezTo>
                    <a:pt x="8523" y="225"/>
                    <a:pt x="10216" y="575"/>
                    <a:pt x="11839" y="1274"/>
                  </a:cubicBezTo>
                  <a:cubicBezTo>
                    <a:pt x="16387" y="3261"/>
                    <a:pt x="19074" y="7222"/>
                    <a:pt x="17786" y="10202"/>
                  </a:cubicBezTo>
                  <a:cubicBezTo>
                    <a:pt x="16975" y="12063"/>
                    <a:pt x="14820" y="13113"/>
                    <a:pt x="12133" y="13113"/>
                  </a:cubicBezTo>
                  <a:cubicBezTo>
                    <a:pt x="10622" y="13113"/>
                    <a:pt x="8929" y="12763"/>
                    <a:pt x="7235" y="12063"/>
                  </a:cubicBezTo>
                  <a:cubicBezTo>
                    <a:pt x="2688" y="10146"/>
                    <a:pt x="1" y="6116"/>
                    <a:pt x="1288" y="3149"/>
                  </a:cubicBezTo>
                  <a:cubicBezTo>
                    <a:pt x="2100" y="1274"/>
                    <a:pt x="4325" y="225"/>
                    <a:pt x="6942" y="225"/>
                  </a:cubicBezTo>
                  <a:close/>
                  <a:moveTo>
                    <a:pt x="6018" y="1"/>
                  </a:moveTo>
                  <a:cubicBezTo>
                    <a:pt x="5486" y="57"/>
                    <a:pt x="5025" y="169"/>
                    <a:pt x="4549" y="225"/>
                  </a:cubicBezTo>
                  <a:cubicBezTo>
                    <a:pt x="4493" y="281"/>
                    <a:pt x="4437" y="281"/>
                    <a:pt x="4381" y="281"/>
                  </a:cubicBezTo>
                  <a:cubicBezTo>
                    <a:pt x="4087" y="407"/>
                    <a:pt x="3793" y="463"/>
                    <a:pt x="3569" y="575"/>
                  </a:cubicBezTo>
                  <a:cubicBezTo>
                    <a:pt x="2338" y="1106"/>
                    <a:pt x="1400" y="1918"/>
                    <a:pt x="938" y="3024"/>
                  </a:cubicBezTo>
                  <a:cubicBezTo>
                    <a:pt x="827" y="3261"/>
                    <a:pt x="771" y="3429"/>
                    <a:pt x="701" y="3667"/>
                  </a:cubicBezTo>
                  <a:cubicBezTo>
                    <a:pt x="645" y="4017"/>
                    <a:pt x="589" y="4367"/>
                    <a:pt x="589" y="4717"/>
                  </a:cubicBezTo>
                  <a:cubicBezTo>
                    <a:pt x="589" y="7515"/>
                    <a:pt x="3149" y="10720"/>
                    <a:pt x="7124" y="12413"/>
                  </a:cubicBezTo>
                  <a:cubicBezTo>
                    <a:pt x="8873" y="13113"/>
                    <a:pt x="10622" y="13463"/>
                    <a:pt x="12189" y="13463"/>
                  </a:cubicBezTo>
                  <a:cubicBezTo>
                    <a:pt x="14988" y="13463"/>
                    <a:pt x="17269" y="12413"/>
                    <a:pt x="18136" y="10370"/>
                  </a:cubicBezTo>
                  <a:cubicBezTo>
                    <a:pt x="18374" y="9852"/>
                    <a:pt x="18486" y="9321"/>
                    <a:pt x="18486" y="8747"/>
                  </a:cubicBezTo>
                  <a:cubicBezTo>
                    <a:pt x="18486" y="5948"/>
                    <a:pt x="15869" y="2730"/>
                    <a:pt x="11965" y="1050"/>
                  </a:cubicBezTo>
                  <a:cubicBezTo>
                    <a:pt x="11839" y="1050"/>
                    <a:pt x="11727" y="981"/>
                    <a:pt x="11671" y="925"/>
                  </a:cubicBezTo>
                  <a:cubicBezTo>
                    <a:pt x="11615" y="925"/>
                    <a:pt x="11545" y="925"/>
                    <a:pt x="11489" y="869"/>
                  </a:cubicBezTo>
                  <a:cubicBezTo>
                    <a:pt x="11266" y="813"/>
                    <a:pt x="11084" y="757"/>
                    <a:pt x="10846" y="631"/>
                  </a:cubicBezTo>
                  <a:cubicBezTo>
                    <a:pt x="10146" y="407"/>
                    <a:pt x="9390" y="225"/>
                    <a:pt x="8691" y="113"/>
                  </a:cubicBezTo>
                  <a:cubicBezTo>
                    <a:pt x="8579" y="113"/>
                    <a:pt x="8467" y="113"/>
                    <a:pt x="8341" y="57"/>
                  </a:cubicBezTo>
                  <a:cubicBezTo>
                    <a:pt x="7879" y="1"/>
                    <a:pt x="7347" y="1"/>
                    <a:pt x="6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2" name="Google Shape;5832;p60"/>
            <p:cNvSpPr/>
            <p:nvPr/>
          </p:nvSpPr>
          <p:spPr>
            <a:xfrm>
              <a:off x="7196499" y="3603017"/>
              <a:ext cx="1438943" cy="970762"/>
            </a:xfrm>
            <a:custGeom>
              <a:rect b="b" l="l" r="r" t="t"/>
              <a:pathLst>
                <a:path extrusionOk="0" h="12868" w="19074">
                  <a:moveTo>
                    <a:pt x="6968" y="1"/>
                  </a:moveTo>
                  <a:cubicBezTo>
                    <a:pt x="4306" y="1"/>
                    <a:pt x="2106" y="1019"/>
                    <a:pt x="1288" y="2911"/>
                  </a:cubicBezTo>
                  <a:cubicBezTo>
                    <a:pt x="1" y="5878"/>
                    <a:pt x="2688" y="9908"/>
                    <a:pt x="7235" y="11825"/>
                  </a:cubicBezTo>
                  <a:cubicBezTo>
                    <a:pt x="8896" y="12530"/>
                    <a:pt x="10588" y="12868"/>
                    <a:pt x="12127" y="12868"/>
                  </a:cubicBezTo>
                  <a:cubicBezTo>
                    <a:pt x="14802" y="12868"/>
                    <a:pt x="17014" y="11847"/>
                    <a:pt x="17786" y="9964"/>
                  </a:cubicBezTo>
                  <a:cubicBezTo>
                    <a:pt x="19074" y="6984"/>
                    <a:pt x="16387" y="3023"/>
                    <a:pt x="11839" y="1036"/>
                  </a:cubicBezTo>
                  <a:cubicBezTo>
                    <a:pt x="10180" y="337"/>
                    <a:pt x="8498" y="1"/>
                    <a:pt x="6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3" name="Google Shape;5833;p60"/>
            <p:cNvSpPr/>
            <p:nvPr/>
          </p:nvSpPr>
          <p:spPr>
            <a:xfrm>
              <a:off x="7916468" y="4090732"/>
              <a:ext cx="75" cy="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4" name="Google Shape;5834;p60"/>
            <p:cNvSpPr/>
            <p:nvPr/>
          </p:nvSpPr>
          <p:spPr>
            <a:xfrm>
              <a:off x="7916468" y="4090732"/>
              <a:ext cx="75" cy="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35" name="Google Shape;5835;p60"/>
            <p:cNvGrpSpPr/>
            <p:nvPr/>
          </p:nvGrpSpPr>
          <p:grpSpPr>
            <a:xfrm>
              <a:off x="7263820" y="3630018"/>
              <a:ext cx="1319603" cy="920697"/>
              <a:chOff x="3483588" y="1072439"/>
              <a:chExt cx="774415" cy="540315"/>
            </a:xfrm>
          </p:grpSpPr>
          <p:sp>
            <p:nvSpPr>
              <p:cNvPr id="5836" name="Google Shape;5836;p60"/>
              <p:cNvSpPr/>
              <p:nvPr/>
            </p:nvSpPr>
            <p:spPr>
              <a:xfrm>
                <a:off x="3868295" y="1128441"/>
                <a:ext cx="304223" cy="214355"/>
              </a:xfrm>
              <a:custGeom>
                <a:rect b="b" l="l" r="r" t="t"/>
                <a:pathLst>
                  <a:path extrusionOk="0" h="4842" w="6872">
                    <a:moveTo>
                      <a:pt x="2099" y="0"/>
                    </a:moveTo>
                    <a:lnTo>
                      <a:pt x="0" y="4842"/>
                    </a:lnTo>
                    <a:lnTo>
                      <a:pt x="6871" y="3736"/>
                    </a:lnTo>
                    <a:cubicBezTo>
                      <a:pt x="6521" y="2211"/>
                      <a:pt x="4254" y="462"/>
                      <a:pt x="2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7" name="Google Shape;5837;p60"/>
              <p:cNvSpPr/>
              <p:nvPr/>
            </p:nvSpPr>
            <p:spPr>
              <a:xfrm>
                <a:off x="3868295" y="1293833"/>
                <a:ext cx="389709" cy="193327"/>
              </a:xfrm>
              <a:custGeom>
                <a:rect b="b" l="l" r="r" t="t"/>
                <a:pathLst>
                  <a:path extrusionOk="0" h="4367" w="8803">
                    <a:moveTo>
                      <a:pt x="6871" y="0"/>
                    </a:moveTo>
                    <a:lnTo>
                      <a:pt x="0" y="1106"/>
                    </a:lnTo>
                    <a:lnTo>
                      <a:pt x="7627" y="4366"/>
                    </a:lnTo>
                    <a:cubicBezTo>
                      <a:pt x="8802" y="3429"/>
                      <a:pt x="8396" y="1400"/>
                      <a:pt x="6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8" name="Google Shape;5838;p60"/>
              <p:cNvSpPr/>
              <p:nvPr/>
            </p:nvSpPr>
            <p:spPr>
              <a:xfrm>
                <a:off x="3868295" y="1342752"/>
                <a:ext cx="337647" cy="256102"/>
              </a:xfrm>
              <a:custGeom>
                <a:rect b="b" l="l" r="r" t="t"/>
                <a:pathLst>
                  <a:path extrusionOk="0" h="5785" w="7627">
                    <a:moveTo>
                      <a:pt x="0" y="1"/>
                    </a:moveTo>
                    <a:lnTo>
                      <a:pt x="3905" y="5766"/>
                    </a:lnTo>
                    <a:cubicBezTo>
                      <a:pt x="4036" y="5779"/>
                      <a:pt x="4167" y="5785"/>
                      <a:pt x="4296" y="5785"/>
                    </a:cubicBezTo>
                    <a:cubicBezTo>
                      <a:pt x="6040" y="5785"/>
                      <a:pt x="7470" y="4669"/>
                      <a:pt x="7627" y="326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9" name="Google Shape;5839;p60"/>
              <p:cNvSpPr/>
              <p:nvPr/>
            </p:nvSpPr>
            <p:spPr>
              <a:xfrm>
                <a:off x="3777851" y="1342752"/>
                <a:ext cx="263318" cy="270003"/>
              </a:xfrm>
              <a:custGeom>
                <a:rect b="b" l="l" r="r" t="t"/>
                <a:pathLst>
                  <a:path extrusionOk="0" h="6099" w="5948">
                    <a:moveTo>
                      <a:pt x="2043" y="1"/>
                    </a:moveTo>
                    <a:lnTo>
                      <a:pt x="0" y="4898"/>
                    </a:lnTo>
                    <a:cubicBezTo>
                      <a:pt x="1221" y="5697"/>
                      <a:pt x="2845" y="6098"/>
                      <a:pt x="4181" y="6098"/>
                    </a:cubicBezTo>
                    <a:cubicBezTo>
                      <a:pt x="4882" y="6098"/>
                      <a:pt x="5504" y="5988"/>
                      <a:pt x="5948" y="5766"/>
                    </a:cubicBezTo>
                    <a:lnTo>
                      <a:pt x="20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0" name="Google Shape;5840;p60"/>
              <p:cNvSpPr/>
              <p:nvPr/>
            </p:nvSpPr>
            <p:spPr>
              <a:xfrm>
                <a:off x="3532507" y="1089129"/>
                <a:ext cx="335832" cy="253667"/>
              </a:xfrm>
              <a:custGeom>
                <a:rect b="b" l="l" r="r" t="t"/>
                <a:pathLst>
                  <a:path extrusionOk="0" h="5730" w="7586">
                    <a:moveTo>
                      <a:pt x="3412" y="0"/>
                    </a:moveTo>
                    <a:cubicBezTo>
                      <a:pt x="1204" y="0"/>
                      <a:pt x="109" y="1393"/>
                      <a:pt x="1" y="2525"/>
                    </a:cubicBezTo>
                    <a:lnTo>
                      <a:pt x="7585" y="5730"/>
                    </a:lnTo>
                    <a:lnTo>
                      <a:pt x="3667" y="7"/>
                    </a:lnTo>
                    <a:cubicBezTo>
                      <a:pt x="3580" y="2"/>
                      <a:pt x="3495" y="0"/>
                      <a:pt x="3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1" name="Google Shape;5841;p60"/>
              <p:cNvSpPr/>
              <p:nvPr/>
            </p:nvSpPr>
            <p:spPr>
              <a:xfrm>
                <a:off x="3694845" y="1072439"/>
                <a:ext cx="266417" cy="270357"/>
              </a:xfrm>
              <a:custGeom>
                <a:rect b="b" l="l" r="r" t="t"/>
                <a:pathLst>
                  <a:path extrusionOk="0" h="6107" w="6018">
                    <a:moveTo>
                      <a:pt x="1810" y="0"/>
                    </a:moveTo>
                    <a:cubicBezTo>
                      <a:pt x="1120" y="0"/>
                      <a:pt x="506" y="131"/>
                      <a:pt x="0" y="384"/>
                    </a:cubicBezTo>
                    <a:lnTo>
                      <a:pt x="3918" y="6107"/>
                    </a:lnTo>
                    <a:lnTo>
                      <a:pt x="6017" y="1265"/>
                    </a:lnTo>
                    <a:cubicBezTo>
                      <a:pt x="4489" y="407"/>
                      <a:pt x="3030" y="0"/>
                      <a:pt x="18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2" name="Google Shape;5842;p60"/>
              <p:cNvSpPr/>
              <p:nvPr/>
            </p:nvSpPr>
            <p:spPr>
              <a:xfrm>
                <a:off x="3483588" y="1200911"/>
                <a:ext cx="384751" cy="193327"/>
              </a:xfrm>
              <a:custGeom>
                <a:rect b="b" l="l" r="r" t="t"/>
                <a:pathLst>
                  <a:path extrusionOk="0" h="4367" w="8691">
                    <a:moveTo>
                      <a:pt x="1106" y="0"/>
                    </a:moveTo>
                    <a:lnTo>
                      <a:pt x="1106" y="0"/>
                    </a:lnTo>
                    <a:cubicBezTo>
                      <a:pt x="1" y="1162"/>
                      <a:pt x="406" y="2911"/>
                      <a:pt x="1862" y="4366"/>
                    </a:cubicBezTo>
                    <a:lnTo>
                      <a:pt x="8690" y="3205"/>
                    </a:lnTo>
                    <a:lnTo>
                      <a:pt x="11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3" name="Google Shape;5843;p60"/>
              <p:cNvSpPr/>
              <p:nvPr/>
            </p:nvSpPr>
            <p:spPr>
              <a:xfrm>
                <a:off x="3565975" y="1342752"/>
                <a:ext cx="302364" cy="216879"/>
              </a:xfrm>
              <a:custGeom>
                <a:rect b="b" l="l" r="r" t="t"/>
                <a:pathLst>
                  <a:path extrusionOk="0" h="4899" w="6830">
                    <a:moveTo>
                      <a:pt x="6829" y="1"/>
                    </a:moveTo>
                    <a:lnTo>
                      <a:pt x="1" y="1162"/>
                    </a:lnTo>
                    <a:cubicBezTo>
                      <a:pt x="406" y="2450"/>
                      <a:pt x="2338" y="4255"/>
                      <a:pt x="4786" y="4898"/>
                    </a:cubicBezTo>
                    <a:lnTo>
                      <a:pt x="68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44" name="Google Shape;5844;p60"/>
            <p:cNvGrpSpPr/>
            <p:nvPr/>
          </p:nvGrpSpPr>
          <p:grpSpPr>
            <a:xfrm>
              <a:off x="7347038" y="3664191"/>
              <a:ext cx="1173861" cy="835077"/>
              <a:chOff x="3530072" y="1092493"/>
              <a:chExt cx="688885" cy="490069"/>
            </a:xfrm>
          </p:grpSpPr>
          <p:sp>
            <p:nvSpPr>
              <p:cNvPr id="5845" name="Google Shape;5845;p60"/>
              <p:cNvSpPr/>
              <p:nvPr/>
            </p:nvSpPr>
            <p:spPr>
              <a:xfrm>
                <a:off x="3971134" y="1185416"/>
                <a:ext cx="54541" cy="56400"/>
              </a:xfrm>
              <a:custGeom>
                <a:rect b="b" l="l" r="r" t="t"/>
                <a:pathLst>
                  <a:path extrusionOk="0" h="1274" w="1232">
                    <a:moveTo>
                      <a:pt x="532" y="0"/>
                    </a:moveTo>
                    <a:cubicBezTo>
                      <a:pt x="126" y="0"/>
                      <a:pt x="0" y="868"/>
                      <a:pt x="56" y="1274"/>
                    </a:cubicBezTo>
                    <a:cubicBezTo>
                      <a:pt x="406" y="1050"/>
                      <a:pt x="1232" y="280"/>
                      <a:pt x="700" y="56"/>
                    </a:cubicBezTo>
                    <a:cubicBezTo>
                      <a:pt x="644" y="0"/>
                      <a:pt x="588" y="0"/>
                      <a:pt x="5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6" name="Google Shape;5846;p60"/>
              <p:cNvSpPr/>
              <p:nvPr/>
            </p:nvSpPr>
            <p:spPr>
              <a:xfrm>
                <a:off x="3821811" y="1203390"/>
                <a:ext cx="49007" cy="66936"/>
              </a:xfrm>
              <a:custGeom>
                <a:rect b="b" l="l" r="r" t="t"/>
                <a:pathLst>
                  <a:path extrusionOk="0" h="1512" w="1107">
                    <a:moveTo>
                      <a:pt x="519" y="0"/>
                    </a:moveTo>
                    <a:cubicBezTo>
                      <a:pt x="1" y="0"/>
                      <a:pt x="575" y="1106"/>
                      <a:pt x="868" y="1512"/>
                    </a:cubicBezTo>
                    <a:cubicBezTo>
                      <a:pt x="980" y="1106"/>
                      <a:pt x="1106" y="56"/>
                      <a:pt x="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7" name="Google Shape;5847;p60"/>
              <p:cNvSpPr/>
              <p:nvPr/>
            </p:nvSpPr>
            <p:spPr>
              <a:xfrm>
                <a:off x="3935187" y="1404730"/>
                <a:ext cx="90488" cy="59499"/>
              </a:xfrm>
              <a:custGeom>
                <a:rect b="b" l="l" r="r" t="t"/>
                <a:pathLst>
                  <a:path extrusionOk="0" h="1344" w="2044">
                    <a:moveTo>
                      <a:pt x="1" y="0"/>
                    </a:moveTo>
                    <a:lnTo>
                      <a:pt x="1" y="0"/>
                    </a:lnTo>
                    <a:cubicBezTo>
                      <a:pt x="295" y="406"/>
                      <a:pt x="1162" y="1343"/>
                      <a:pt x="1568" y="1343"/>
                    </a:cubicBezTo>
                    <a:cubicBezTo>
                      <a:pt x="1568" y="1343"/>
                      <a:pt x="1638" y="1343"/>
                      <a:pt x="1694" y="1274"/>
                    </a:cubicBezTo>
                    <a:cubicBezTo>
                      <a:pt x="2044" y="1050"/>
                      <a:pt x="588" y="29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8" name="Google Shape;5848;p60"/>
              <p:cNvSpPr/>
              <p:nvPr/>
            </p:nvSpPr>
            <p:spPr>
              <a:xfrm>
                <a:off x="4048562" y="1507569"/>
                <a:ext cx="52062" cy="44004"/>
              </a:xfrm>
              <a:custGeom>
                <a:rect b="b" l="l" r="r" t="t"/>
                <a:pathLst>
                  <a:path extrusionOk="0" h="994" w="1176">
                    <a:moveTo>
                      <a:pt x="0" y="0"/>
                    </a:moveTo>
                    <a:cubicBezTo>
                      <a:pt x="126" y="294"/>
                      <a:pt x="476" y="994"/>
                      <a:pt x="826" y="994"/>
                    </a:cubicBezTo>
                    <a:cubicBezTo>
                      <a:pt x="1176" y="938"/>
                      <a:pt x="350" y="23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9" name="Google Shape;5849;p60"/>
              <p:cNvSpPr/>
              <p:nvPr/>
            </p:nvSpPr>
            <p:spPr>
              <a:xfrm>
                <a:off x="3574032" y="1329736"/>
                <a:ext cx="61978" cy="15539"/>
              </a:xfrm>
              <a:custGeom>
                <a:rect b="b" l="l" r="r" t="t"/>
                <a:pathLst>
                  <a:path extrusionOk="0" h="351" w="1400">
                    <a:moveTo>
                      <a:pt x="574" y="1"/>
                    </a:moveTo>
                    <a:cubicBezTo>
                      <a:pt x="280" y="1"/>
                      <a:pt x="1" y="57"/>
                      <a:pt x="112" y="169"/>
                    </a:cubicBezTo>
                    <a:cubicBezTo>
                      <a:pt x="168" y="295"/>
                      <a:pt x="280" y="351"/>
                      <a:pt x="406" y="351"/>
                    </a:cubicBezTo>
                    <a:cubicBezTo>
                      <a:pt x="756" y="351"/>
                      <a:pt x="1162" y="169"/>
                      <a:pt x="1400" y="57"/>
                    </a:cubicBezTo>
                    <a:cubicBezTo>
                      <a:pt x="1162" y="57"/>
                      <a:pt x="868" y="1"/>
                      <a:pt x="5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0" name="Google Shape;5850;p60"/>
              <p:cNvSpPr/>
              <p:nvPr/>
            </p:nvSpPr>
            <p:spPr>
              <a:xfrm>
                <a:off x="3684928" y="1316765"/>
                <a:ext cx="90488" cy="20453"/>
              </a:xfrm>
              <a:custGeom>
                <a:rect b="b" l="l" r="r" t="t"/>
                <a:pathLst>
                  <a:path extrusionOk="0" h="462" w="2044">
                    <a:moveTo>
                      <a:pt x="574" y="0"/>
                    </a:moveTo>
                    <a:cubicBezTo>
                      <a:pt x="224" y="0"/>
                      <a:pt x="0" y="56"/>
                      <a:pt x="112" y="238"/>
                    </a:cubicBezTo>
                    <a:cubicBezTo>
                      <a:pt x="168" y="406"/>
                      <a:pt x="406" y="462"/>
                      <a:pt x="700" y="462"/>
                    </a:cubicBezTo>
                    <a:cubicBezTo>
                      <a:pt x="1162" y="462"/>
                      <a:pt x="1750" y="294"/>
                      <a:pt x="2043" y="182"/>
                    </a:cubicBezTo>
                    <a:cubicBezTo>
                      <a:pt x="1694" y="112"/>
                      <a:pt x="1050" y="0"/>
                      <a:pt x="5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1" name="Google Shape;5851;p60"/>
              <p:cNvSpPr/>
              <p:nvPr/>
            </p:nvSpPr>
            <p:spPr>
              <a:xfrm>
                <a:off x="3635966" y="1125962"/>
                <a:ext cx="79996" cy="64457"/>
              </a:xfrm>
              <a:custGeom>
                <a:rect b="b" l="l" r="r" t="t"/>
                <a:pathLst>
                  <a:path extrusionOk="0" h="1456" w="1807">
                    <a:moveTo>
                      <a:pt x="407" y="0"/>
                    </a:moveTo>
                    <a:cubicBezTo>
                      <a:pt x="1" y="168"/>
                      <a:pt x="1274" y="1106"/>
                      <a:pt x="1806" y="1455"/>
                    </a:cubicBezTo>
                    <a:cubicBezTo>
                      <a:pt x="1568" y="994"/>
                      <a:pt x="924" y="0"/>
                      <a:pt x="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2" name="Google Shape;5852;p60"/>
              <p:cNvSpPr/>
              <p:nvPr/>
            </p:nvSpPr>
            <p:spPr>
              <a:xfrm>
                <a:off x="4048562" y="1241772"/>
                <a:ext cx="77472" cy="23596"/>
              </a:xfrm>
              <a:custGeom>
                <a:rect b="b" l="l" r="r" t="t"/>
                <a:pathLst>
                  <a:path extrusionOk="0" h="533" w="1750">
                    <a:moveTo>
                      <a:pt x="1176" y="1"/>
                    </a:moveTo>
                    <a:cubicBezTo>
                      <a:pt x="756" y="1"/>
                      <a:pt x="182" y="351"/>
                      <a:pt x="0" y="533"/>
                    </a:cubicBezTo>
                    <a:cubicBezTo>
                      <a:pt x="532" y="533"/>
                      <a:pt x="1750" y="477"/>
                      <a:pt x="1456" y="127"/>
                    </a:cubicBezTo>
                    <a:cubicBezTo>
                      <a:pt x="1344" y="1"/>
                      <a:pt x="1288" y="1"/>
                      <a:pt x="1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3" name="Google Shape;5853;p60"/>
              <p:cNvSpPr/>
              <p:nvPr/>
            </p:nvSpPr>
            <p:spPr>
              <a:xfrm>
                <a:off x="3878211" y="1133399"/>
                <a:ext cx="41525" cy="54541"/>
              </a:xfrm>
              <a:custGeom>
                <a:rect b="b" l="l" r="r" t="t"/>
                <a:pathLst>
                  <a:path extrusionOk="0" h="1232" w="938">
                    <a:moveTo>
                      <a:pt x="350" y="0"/>
                    </a:moveTo>
                    <a:cubicBezTo>
                      <a:pt x="0" y="0"/>
                      <a:pt x="56" y="882"/>
                      <a:pt x="126" y="1231"/>
                    </a:cubicBezTo>
                    <a:cubicBezTo>
                      <a:pt x="350" y="994"/>
                      <a:pt x="938" y="238"/>
                      <a:pt x="4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4" name="Google Shape;5854;p60"/>
              <p:cNvSpPr/>
              <p:nvPr/>
            </p:nvSpPr>
            <p:spPr>
              <a:xfrm>
                <a:off x="3780330" y="1125962"/>
                <a:ext cx="35947" cy="38426"/>
              </a:xfrm>
              <a:custGeom>
                <a:rect b="b" l="l" r="r" t="t"/>
                <a:pathLst>
                  <a:path extrusionOk="0" h="868" w="812">
                    <a:moveTo>
                      <a:pt x="294" y="0"/>
                    </a:moveTo>
                    <a:cubicBezTo>
                      <a:pt x="0" y="0"/>
                      <a:pt x="588" y="644"/>
                      <a:pt x="812" y="868"/>
                    </a:cubicBezTo>
                    <a:cubicBezTo>
                      <a:pt x="812" y="644"/>
                      <a:pt x="644" y="0"/>
                      <a:pt x="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5" name="Google Shape;5855;p60"/>
              <p:cNvSpPr/>
              <p:nvPr/>
            </p:nvSpPr>
            <p:spPr>
              <a:xfrm>
                <a:off x="3576511" y="1179838"/>
                <a:ext cx="56400" cy="23596"/>
              </a:xfrm>
              <a:custGeom>
                <a:rect b="b" l="l" r="r" t="t"/>
                <a:pathLst>
                  <a:path extrusionOk="0" h="533" w="1274">
                    <a:moveTo>
                      <a:pt x="112" y="1"/>
                    </a:moveTo>
                    <a:cubicBezTo>
                      <a:pt x="1" y="238"/>
                      <a:pt x="924" y="476"/>
                      <a:pt x="1274" y="532"/>
                    </a:cubicBezTo>
                    <a:cubicBezTo>
                      <a:pt x="1050" y="350"/>
                      <a:pt x="406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6" name="Google Shape;5856;p60"/>
              <p:cNvSpPr/>
              <p:nvPr/>
            </p:nvSpPr>
            <p:spPr>
              <a:xfrm>
                <a:off x="3945723" y="1280818"/>
                <a:ext cx="53921" cy="13060"/>
              </a:xfrm>
              <a:custGeom>
                <a:rect b="b" l="l" r="r" t="t"/>
                <a:pathLst>
                  <a:path extrusionOk="0" h="295" w="1218">
                    <a:moveTo>
                      <a:pt x="812" y="0"/>
                    </a:moveTo>
                    <a:cubicBezTo>
                      <a:pt x="574" y="0"/>
                      <a:pt x="168" y="168"/>
                      <a:pt x="1" y="294"/>
                    </a:cubicBezTo>
                    <a:lnTo>
                      <a:pt x="518" y="294"/>
                    </a:lnTo>
                    <a:cubicBezTo>
                      <a:pt x="868" y="294"/>
                      <a:pt x="1218" y="294"/>
                      <a:pt x="1106" y="112"/>
                    </a:cubicBezTo>
                    <a:cubicBezTo>
                      <a:pt x="1050" y="56"/>
                      <a:pt x="924" y="0"/>
                      <a:pt x="8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7" name="Google Shape;5857;p60"/>
              <p:cNvSpPr/>
              <p:nvPr/>
            </p:nvSpPr>
            <p:spPr>
              <a:xfrm>
                <a:off x="3715917" y="1445591"/>
                <a:ext cx="51442" cy="57064"/>
              </a:xfrm>
              <a:custGeom>
                <a:rect b="b" l="l" r="r" t="t"/>
                <a:pathLst>
                  <a:path extrusionOk="0" h="1289" w="1162">
                    <a:moveTo>
                      <a:pt x="1161" y="1"/>
                    </a:moveTo>
                    <a:lnTo>
                      <a:pt x="1161" y="1"/>
                    </a:lnTo>
                    <a:cubicBezTo>
                      <a:pt x="756" y="239"/>
                      <a:pt x="0" y="994"/>
                      <a:pt x="518" y="1232"/>
                    </a:cubicBezTo>
                    <a:cubicBezTo>
                      <a:pt x="574" y="1288"/>
                      <a:pt x="644" y="1288"/>
                      <a:pt x="700" y="1288"/>
                    </a:cubicBezTo>
                    <a:cubicBezTo>
                      <a:pt x="1105" y="1288"/>
                      <a:pt x="1161" y="351"/>
                      <a:pt x="1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8" name="Google Shape;5858;p60"/>
              <p:cNvSpPr/>
              <p:nvPr/>
            </p:nvSpPr>
            <p:spPr>
              <a:xfrm>
                <a:off x="3868295" y="1414646"/>
                <a:ext cx="48963" cy="67556"/>
              </a:xfrm>
              <a:custGeom>
                <a:rect b="b" l="l" r="r" t="t"/>
                <a:pathLst>
                  <a:path extrusionOk="0" h="1526" w="1106">
                    <a:moveTo>
                      <a:pt x="224" y="0"/>
                    </a:moveTo>
                    <a:lnTo>
                      <a:pt x="224" y="0"/>
                    </a:lnTo>
                    <a:cubicBezTo>
                      <a:pt x="112" y="420"/>
                      <a:pt x="0" y="1469"/>
                      <a:pt x="574" y="1525"/>
                    </a:cubicBezTo>
                    <a:lnTo>
                      <a:pt x="630" y="1525"/>
                    </a:lnTo>
                    <a:cubicBezTo>
                      <a:pt x="1106" y="1525"/>
                      <a:pt x="518" y="42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9" name="Google Shape;5859;p60"/>
              <p:cNvSpPr/>
              <p:nvPr/>
            </p:nvSpPr>
            <p:spPr>
              <a:xfrm>
                <a:off x="3614937" y="1422659"/>
                <a:ext cx="77472" cy="26075"/>
              </a:xfrm>
              <a:custGeom>
                <a:rect b="b" l="l" r="r" t="t"/>
                <a:pathLst>
                  <a:path extrusionOk="0" h="589" w="1750">
                    <a:moveTo>
                      <a:pt x="1749" y="1"/>
                    </a:moveTo>
                    <a:cubicBezTo>
                      <a:pt x="1232" y="1"/>
                      <a:pt x="0" y="113"/>
                      <a:pt x="294" y="463"/>
                    </a:cubicBezTo>
                    <a:cubicBezTo>
                      <a:pt x="350" y="519"/>
                      <a:pt x="476" y="589"/>
                      <a:pt x="588" y="589"/>
                    </a:cubicBezTo>
                    <a:cubicBezTo>
                      <a:pt x="994" y="589"/>
                      <a:pt x="1525" y="169"/>
                      <a:pt x="17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0" name="Google Shape;5860;p60"/>
              <p:cNvSpPr/>
              <p:nvPr/>
            </p:nvSpPr>
            <p:spPr>
              <a:xfrm>
                <a:off x="3849701" y="1515582"/>
                <a:ext cx="44049" cy="57064"/>
              </a:xfrm>
              <a:custGeom>
                <a:rect b="b" l="l" r="r" t="t"/>
                <a:pathLst>
                  <a:path extrusionOk="0" h="1289" w="995">
                    <a:moveTo>
                      <a:pt x="532" y="1"/>
                    </a:moveTo>
                    <a:cubicBezTo>
                      <a:pt x="350" y="351"/>
                      <a:pt x="1" y="1162"/>
                      <a:pt x="532" y="1288"/>
                    </a:cubicBezTo>
                    <a:lnTo>
                      <a:pt x="588" y="1288"/>
                    </a:lnTo>
                    <a:cubicBezTo>
                      <a:pt x="994" y="1288"/>
                      <a:pt x="700" y="35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1" name="Google Shape;5861;p60"/>
              <p:cNvSpPr/>
              <p:nvPr/>
            </p:nvSpPr>
            <p:spPr>
              <a:xfrm>
                <a:off x="3942624" y="1533555"/>
                <a:ext cx="39090" cy="41570"/>
              </a:xfrm>
              <a:custGeom>
                <a:rect b="b" l="l" r="r" t="t"/>
                <a:pathLst>
                  <a:path extrusionOk="0" h="939" w="883">
                    <a:moveTo>
                      <a:pt x="1" y="1"/>
                    </a:moveTo>
                    <a:lnTo>
                      <a:pt x="1" y="1"/>
                    </a:lnTo>
                    <a:cubicBezTo>
                      <a:pt x="71" y="295"/>
                      <a:pt x="238" y="938"/>
                      <a:pt x="532" y="938"/>
                    </a:cubicBezTo>
                    <a:cubicBezTo>
                      <a:pt x="882" y="882"/>
                      <a:pt x="294" y="239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2" name="Google Shape;5862;p60"/>
              <p:cNvSpPr/>
              <p:nvPr/>
            </p:nvSpPr>
            <p:spPr>
              <a:xfrm>
                <a:off x="3738805" y="1391714"/>
                <a:ext cx="54585" cy="15539"/>
              </a:xfrm>
              <a:custGeom>
                <a:rect b="b" l="l" r="r" t="t"/>
                <a:pathLst>
                  <a:path extrusionOk="0" h="351" w="1233">
                    <a:moveTo>
                      <a:pt x="756" y="0"/>
                    </a:moveTo>
                    <a:cubicBezTo>
                      <a:pt x="407" y="0"/>
                      <a:pt x="1" y="56"/>
                      <a:pt x="127" y="238"/>
                    </a:cubicBezTo>
                    <a:cubicBezTo>
                      <a:pt x="183" y="294"/>
                      <a:pt x="295" y="350"/>
                      <a:pt x="407" y="350"/>
                    </a:cubicBezTo>
                    <a:cubicBezTo>
                      <a:pt x="644" y="350"/>
                      <a:pt x="1050" y="168"/>
                      <a:pt x="1232" y="56"/>
                    </a:cubicBezTo>
                    <a:cubicBezTo>
                      <a:pt x="1106" y="56"/>
                      <a:pt x="938" y="0"/>
                      <a:pt x="7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3" name="Google Shape;5863;p60"/>
              <p:cNvSpPr/>
              <p:nvPr/>
            </p:nvSpPr>
            <p:spPr>
              <a:xfrm>
                <a:off x="4072114" y="1461085"/>
                <a:ext cx="84910" cy="39090"/>
              </a:xfrm>
              <a:custGeom>
                <a:rect b="b" l="l" r="r" t="t"/>
                <a:pathLst>
                  <a:path extrusionOk="0" h="883" w="1918">
                    <a:moveTo>
                      <a:pt x="0" y="1"/>
                    </a:moveTo>
                    <a:cubicBezTo>
                      <a:pt x="406" y="294"/>
                      <a:pt x="1274" y="882"/>
                      <a:pt x="1623" y="882"/>
                    </a:cubicBezTo>
                    <a:cubicBezTo>
                      <a:pt x="1693" y="882"/>
                      <a:pt x="1749" y="826"/>
                      <a:pt x="1749" y="770"/>
                    </a:cubicBezTo>
                    <a:cubicBezTo>
                      <a:pt x="1917" y="476"/>
                      <a:pt x="518" y="126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4" name="Google Shape;5864;p60"/>
              <p:cNvSpPr/>
              <p:nvPr/>
            </p:nvSpPr>
            <p:spPr>
              <a:xfrm>
                <a:off x="3563496" y="1254787"/>
                <a:ext cx="79952" cy="23596"/>
              </a:xfrm>
              <a:custGeom>
                <a:rect b="b" l="l" r="r" t="t"/>
                <a:pathLst>
                  <a:path extrusionOk="0" h="533" w="1806">
                    <a:moveTo>
                      <a:pt x="169" y="1"/>
                    </a:moveTo>
                    <a:cubicBezTo>
                      <a:pt x="57" y="1"/>
                      <a:pt x="1" y="1"/>
                      <a:pt x="1" y="113"/>
                    </a:cubicBezTo>
                    <a:cubicBezTo>
                      <a:pt x="1" y="407"/>
                      <a:pt x="1106" y="532"/>
                      <a:pt x="1694" y="532"/>
                    </a:cubicBezTo>
                    <a:lnTo>
                      <a:pt x="1806" y="532"/>
                    </a:lnTo>
                    <a:cubicBezTo>
                      <a:pt x="1400" y="351"/>
                      <a:pt x="588" y="1"/>
                      <a:pt x="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5" name="Google Shape;5865;p60"/>
              <p:cNvSpPr/>
              <p:nvPr/>
            </p:nvSpPr>
            <p:spPr>
              <a:xfrm>
                <a:off x="4108017" y="1350189"/>
                <a:ext cx="59543" cy="13060"/>
              </a:xfrm>
              <a:custGeom>
                <a:rect b="b" l="l" r="r" t="t"/>
                <a:pathLst>
                  <a:path extrusionOk="0" h="295" w="1345">
                    <a:moveTo>
                      <a:pt x="938" y="1"/>
                    </a:moveTo>
                    <a:cubicBezTo>
                      <a:pt x="589" y="1"/>
                      <a:pt x="183" y="127"/>
                      <a:pt x="1" y="183"/>
                    </a:cubicBezTo>
                    <a:cubicBezTo>
                      <a:pt x="239" y="239"/>
                      <a:pt x="644" y="295"/>
                      <a:pt x="938" y="295"/>
                    </a:cubicBezTo>
                    <a:cubicBezTo>
                      <a:pt x="1162" y="295"/>
                      <a:pt x="1344" y="239"/>
                      <a:pt x="1288" y="127"/>
                    </a:cubicBezTo>
                    <a:cubicBezTo>
                      <a:pt x="1232" y="1"/>
                      <a:pt x="1106" y="1"/>
                      <a:pt x="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6" name="Google Shape;5866;p60"/>
              <p:cNvSpPr/>
              <p:nvPr/>
            </p:nvSpPr>
            <p:spPr>
              <a:xfrm>
                <a:off x="3963696" y="1350189"/>
                <a:ext cx="90488" cy="21117"/>
              </a:xfrm>
              <a:custGeom>
                <a:rect b="b" l="l" r="r" t="t"/>
                <a:pathLst>
                  <a:path extrusionOk="0" h="477" w="2044">
                    <a:moveTo>
                      <a:pt x="1274" y="1"/>
                    </a:moveTo>
                    <a:cubicBezTo>
                      <a:pt x="812" y="1"/>
                      <a:pt x="224" y="127"/>
                      <a:pt x="0" y="239"/>
                    </a:cubicBezTo>
                    <a:cubicBezTo>
                      <a:pt x="406" y="295"/>
                      <a:pt x="1106" y="476"/>
                      <a:pt x="1568" y="476"/>
                    </a:cubicBezTo>
                    <a:cubicBezTo>
                      <a:pt x="1861" y="476"/>
                      <a:pt x="2043" y="407"/>
                      <a:pt x="1973" y="239"/>
                    </a:cubicBezTo>
                    <a:cubicBezTo>
                      <a:pt x="1917" y="57"/>
                      <a:pt x="1624" y="1"/>
                      <a:pt x="12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7" name="Google Shape;5867;p60"/>
              <p:cNvSpPr/>
              <p:nvPr/>
            </p:nvSpPr>
            <p:spPr>
              <a:xfrm>
                <a:off x="4092522" y="1409688"/>
                <a:ext cx="82475" cy="28510"/>
              </a:xfrm>
              <a:custGeom>
                <a:rect b="b" l="l" r="r" t="t"/>
                <a:pathLst>
                  <a:path extrusionOk="0" h="644" w="1863">
                    <a:moveTo>
                      <a:pt x="1" y="0"/>
                    </a:moveTo>
                    <a:cubicBezTo>
                      <a:pt x="407" y="238"/>
                      <a:pt x="1288" y="644"/>
                      <a:pt x="1638" y="644"/>
                    </a:cubicBezTo>
                    <a:cubicBezTo>
                      <a:pt x="1750" y="644"/>
                      <a:pt x="1806" y="644"/>
                      <a:pt x="1806" y="532"/>
                    </a:cubicBezTo>
                    <a:cubicBezTo>
                      <a:pt x="1862" y="238"/>
                      <a:pt x="533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8" name="Google Shape;5868;p60"/>
              <p:cNvSpPr/>
              <p:nvPr/>
            </p:nvSpPr>
            <p:spPr>
              <a:xfrm>
                <a:off x="3671913" y="1216405"/>
                <a:ext cx="79952" cy="48963"/>
              </a:xfrm>
              <a:custGeom>
                <a:rect b="b" l="l" r="r" t="t"/>
                <a:pathLst>
                  <a:path extrusionOk="0" h="1106" w="1806">
                    <a:moveTo>
                      <a:pt x="406" y="0"/>
                    </a:moveTo>
                    <a:cubicBezTo>
                      <a:pt x="350" y="0"/>
                      <a:pt x="294" y="56"/>
                      <a:pt x="294" y="56"/>
                    </a:cubicBezTo>
                    <a:cubicBezTo>
                      <a:pt x="0" y="280"/>
                      <a:pt x="1288" y="924"/>
                      <a:pt x="1806" y="1106"/>
                    </a:cubicBezTo>
                    <a:cubicBezTo>
                      <a:pt x="1512" y="756"/>
                      <a:pt x="756" y="0"/>
                      <a:pt x="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9" name="Google Shape;5869;p60"/>
              <p:cNvSpPr/>
              <p:nvPr/>
            </p:nvSpPr>
            <p:spPr>
              <a:xfrm>
                <a:off x="4066536" y="1500132"/>
                <a:ext cx="114040" cy="82431"/>
              </a:xfrm>
              <a:custGeom>
                <a:rect b="b" l="l" r="r" t="t"/>
                <a:pathLst>
                  <a:path extrusionOk="0" h="1862" w="2576">
                    <a:moveTo>
                      <a:pt x="2393" y="0"/>
                    </a:moveTo>
                    <a:cubicBezTo>
                      <a:pt x="2393" y="0"/>
                      <a:pt x="2337" y="0"/>
                      <a:pt x="2337" y="56"/>
                    </a:cubicBezTo>
                    <a:cubicBezTo>
                      <a:pt x="1693" y="1050"/>
                      <a:pt x="994" y="1567"/>
                      <a:pt x="182" y="1567"/>
                    </a:cubicBezTo>
                    <a:cubicBezTo>
                      <a:pt x="70" y="1567"/>
                      <a:pt x="0" y="1637"/>
                      <a:pt x="70" y="1693"/>
                    </a:cubicBezTo>
                    <a:cubicBezTo>
                      <a:pt x="70" y="1805"/>
                      <a:pt x="126" y="1861"/>
                      <a:pt x="182" y="1861"/>
                    </a:cubicBezTo>
                    <a:cubicBezTo>
                      <a:pt x="1120" y="1805"/>
                      <a:pt x="1875" y="1218"/>
                      <a:pt x="2519" y="168"/>
                    </a:cubicBezTo>
                    <a:cubicBezTo>
                      <a:pt x="2575" y="112"/>
                      <a:pt x="2575" y="0"/>
                      <a:pt x="2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0" name="Google Shape;5870;p60"/>
              <p:cNvSpPr/>
              <p:nvPr/>
            </p:nvSpPr>
            <p:spPr>
              <a:xfrm>
                <a:off x="4182966" y="1345231"/>
                <a:ext cx="35992" cy="105982"/>
              </a:xfrm>
              <a:custGeom>
                <a:rect b="b" l="l" r="r" t="t"/>
                <a:pathLst>
                  <a:path extrusionOk="0" h="2394" w="813">
                    <a:moveTo>
                      <a:pt x="57" y="1"/>
                    </a:moveTo>
                    <a:cubicBezTo>
                      <a:pt x="1" y="57"/>
                      <a:pt x="1" y="113"/>
                      <a:pt x="1" y="169"/>
                    </a:cubicBezTo>
                    <a:cubicBezTo>
                      <a:pt x="407" y="756"/>
                      <a:pt x="519" y="1512"/>
                      <a:pt x="351" y="2212"/>
                    </a:cubicBezTo>
                    <a:cubicBezTo>
                      <a:pt x="351" y="2268"/>
                      <a:pt x="351" y="2338"/>
                      <a:pt x="463" y="2394"/>
                    </a:cubicBezTo>
                    <a:cubicBezTo>
                      <a:pt x="519" y="2394"/>
                      <a:pt x="589" y="2338"/>
                      <a:pt x="589" y="2268"/>
                    </a:cubicBezTo>
                    <a:cubicBezTo>
                      <a:pt x="813" y="1512"/>
                      <a:pt x="645" y="700"/>
                      <a:pt x="239" y="57"/>
                    </a:cubicBezTo>
                    <a:cubicBezTo>
                      <a:pt x="239" y="1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1" name="Google Shape;5871;p60"/>
              <p:cNvSpPr/>
              <p:nvPr/>
            </p:nvSpPr>
            <p:spPr>
              <a:xfrm>
                <a:off x="3989107" y="1151328"/>
                <a:ext cx="49582" cy="28554"/>
              </a:xfrm>
              <a:custGeom>
                <a:rect b="b" l="l" r="r" t="t"/>
                <a:pathLst>
                  <a:path extrusionOk="0" h="645" w="1120">
                    <a:moveTo>
                      <a:pt x="126" y="1"/>
                    </a:moveTo>
                    <a:cubicBezTo>
                      <a:pt x="126" y="1"/>
                      <a:pt x="70" y="1"/>
                      <a:pt x="0" y="71"/>
                    </a:cubicBezTo>
                    <a:cubicBezTo>
                      <a:pt x="0" y="127"/>
                      <a:pt x="0" y="183"/>
                      <a:pt x="126" y="239"/>
                    </a:cubicBezTo>
                    <a:cubicBezTo>
                      <a:pt x="350" y="351"/>
                      <a:pt x="588" y="477"/>
                      <a:pt x="882" y="589"/>
                    </a:cubicBezTo>
                    <a:lnTo>
                      <a:pt x="938" y="645"/>
                    </a:lnTo>
                    <a:cubicBezTo>
                      <a:pt x="994" y="645"/>
                      <a:pt x="1050" y="589"/>
                      <a:pt x="1050" y="533"/>
                    </a:cubicBezTo>
                    <a:cubicBezTo>
                      <a:pt x="1120" y="477"/>
                      <a:pt x="1050" y="421"/>
                      <a:pt x="994" y="351"/>
                    </a:cubicBezTo>
                    <a:cubicBezTo>
                      <a:pt x="700" y="239"/>
                      <a:pt x="420" y="127"/>
                      <a:pt x="1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2" name="Google Shape;5872;p60"/>
              <p:cNvSpPr/>
              <p:nvPr/>
            </p:nvSpPr>
            <p:spPr>
              <a:xfrm>
                <a:off x="4054140" y="1185416"/>
                <a:ext cx="87389" cy="84910"/>
              </a:xfrm>
              <a:custGeom>
                <a:rect b="b" l="l" r="r" t="t"/>
                <a:pathLst>
                  <a:path extrusionOk="0" h="1918" w="1974">
                    <a:moveTo>
                      <a:pt x="112" y="0"/>
                    </a:moveTo>
                    <a:cubicBezTo>
                      <a:pt x="112" y="0"/>
                      <a:pt x="56" y="0"/>
                      <a:pt x="56" y="56"/>
                    </a:cubicBezTo>
                    <a:cubicBezTo>
                      <a:pt x="0" y="112"/>
                      <a:pt x="0" y="168"/>
                      <a:pt x="56" y="224"/>
                    </a:cubicBezTo>
                    <a:cubicBezTo>
                      <a:pt x="924" y="756"/>
                      <a:pt x="1456" y="1274"/>
                      <a:pt x="1750" y="1862"/>
                    </a:cubicBezTo>
                    <a:cubicBezTo>
                      <a:pt x="1750" y="1918"/>
                      <a:pt x="1806" y="1918"/>
                      <a:pt x="1861" y="1918"/>
                    </a:cubicBezTo>
                    <a:lnTo>
                      <a:pt x="1917" y="1918"/>
                    </a:lnTo>
                    <a:cubicBezTo>
                      <a:pt x="1973" y="1862"/>
                      <a:pt x="1973" y="1806"/>
                      <a:pt x="1973" y="1750"/>
                    </a:cubicBezTo>
                    <a:cubicBezTo>
                      <a:pt x="1680" y="1106"/>
                      <a:pt x="1106" y="518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3" name="Google Shape;5873;p60"/>
              <p:cNvSpPr/>
              <p:nvPr/>
            </p:nvSpPr>
            <p:spPr>
              <a:xfrm>
                <a:off x="3813754" y="1092493"/>
                <a:ext cx="72559" cy="25455"/>
              </a:xfrm>
              <a:custGeom>
                <a:rect b="b" l="l" r="r" t="t"/>
                <a:pathLst>
                  <a:path extrusionOk="0" h="575" w="1639">
                    <a:moveTo>
                      <a:pt x="113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57" y="224"/>
                      <a:pt x="113" y="224"/>
                    </a:cubicBezTo>
                    <a:lnTo>
                      <a:pt x="239" y="224"/>
                    </a:lnTo>
                    <a:cubicBezTo>
                      <a:pt x="589" y="224"/>
                      <a:pt x="1050" y="350"/>
                      <a:pt x="1456" y="518"/>
                    </a:cubicBezTo>
                    <a:lnTo>
                      <a:pt x="1512" y="574"/>
                    </a:lnTo>
                    <a:lnTo>
                      <a:pt x="1582" y="518"/>
                    </a:lnTo>
                    <a:cubicBezTo>
                      <a:pt x="1638" y="406"/>
                      <a:pt x="1638" y="350"/>
                      <a:pt x="1582" y="350"/>
                    </a:cubicBezTo>
                    <a:cubicBezTo>
                      <a:pt x="1106" y="112"/>
                      <a:pt x="645" y="0"/>
                      <a:pt x="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4" name="Google Shape;5874;p60"/>
              <p:cNvSpPr/>
              <p:nvPr/>
            </p:nvSpPr>
            <p:spPr>
              <a:xfrm>
                <a:off x="3561017" y="1135878"/>
                <a:ext cx="40950" cy="49582"/>
              </a:xfrm>
              <a:custGeom>
                <a:rect b="b" l="l" r="r" t="t"/>
                <a:pathLst>
                  <a:path extrusionOk="0" h="1120" w="925">
                    <a:moveTo>
                      <a:pt x="812" y="0"/>
                    </a:moveTo>
                    <a:cubicBezTo>
                      <a:pt x="756" y="0"/>
                      <a:pt x="756" y="0"/>
                      <a:pt x="700" y="70"/>
                    </a:cubicBezTo>
                    <a:cubicBezTo>
                      <a:pt x="406" y="294"/>
                      <a:pt x="169" y="588"/>
                      <a:pt x="1" y="938"/>
                    </a:cubicBezTo>
                    <a:cubicBezTo>
                      <a:pt x="1" y="994"/>
                      <a:pt x="1" y="1119"/>
                      <a:pt x="57" y="1119"/>
                    </a:cubicBezTo>
                    <a:lnTo>
                      <a:pt x="113" y="1119"/>
                    </a:lnTo>
                    <a:cubicBezTo>
                      <a:pt x="169" y="1119"/>
                      <a:pt x="225" y="1119"/>
                      <a:pt x="225" y="1050"/>
                    </a:cubicBezTo>
                    <a:cubicBezTo>
                      <a:pt x="406" y="770"/>
                      <a:pt x="574" y="476"/>
                      <a:pt x="868" y="238"/>
                    </a:cubicBezTo>
                    <a:cubicBezTo>
                      <a:pt x="924" y="182"/>
                      <a:pt x="924" y="126"/>
                      <a:pt x="868" y="70"/>
                    </a:cubicBezTo>
                    <a:lnTo>
                      <a:pt x="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5" name="Google Shape;5875;p60"/>
              <p:cNvSpPr/>
              <p:nvPr/>
            </p:nvSpPr>
            <p:spPr>
              <a:xfrm>
                <a:off x="3530072" y="1234335"/>
                <a:ext cx="17974" cy="71939"/>
              </a:xfrm>
              <a:custGeom>
                <a:rect b="b" l="l" r="r" t="t"/>
                <a:pathLst>
                  <a:path extrusionOk="0" h="1625" w="406">
                    <a:moveTo>
                      <a:pt x="224" y="1"/>
                    </a:moveTo>
                    <a:lnTo>
                      <a:pt x="112" y="113"/>
                    </a:lnTo>
                    <a:cubicBezTo>
                      <a:pt x="0" y="575"/>
                      <a:pt x="0" y="1050"/>
                      <a:pt x="56" y="1512"/>
                    </a:cubicBezTo>
                    <a:cubicBezTo>
                      <a:pt x="112" y="1568"/>
                      <a:pt x="112" y="1624"/>
                      <a:pt x="168" y="1624"/>
                    </a:cubicBezTo>
                    <a:lnTo>
                      <a:pt x="224" y="1624"/>
                    </a:lnTo>
                    <a:cubicBezTo>
                      <a:pt x="294" y="1568"/>
                      <a:pt x="350" y="1512"/>
                      <a:pt x="350" y="1456"/>
                    </a:cubicBezTo>
                    <a:cubicBezTo>
                      <a:pt x="224" y="1050"/>
                      <a:pt x="224" y="575"/>
                      <a:pt x="406" y="169"/>
                    </a:cubicBezTo>
                    <a:cubicBezTo>
                      <a:pt x="406" y="113"/>
                      <a:pt x="350" y="57"/>
                      <a:pt x="294" y="57"/>
                    </a:cubicBezTo>
                    <a:cubicBezTo>
                      <a:pt x="294" y="1"/>
                      <a:pt x="294" y="1"/>
                      <a:pt x="2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76" name="Google Shape;5876;p60"/>
            <p:cNvGrpSpPr/>
            <p:nvPr/>
          </p:nvGrpSpPr>
          <p:grpSpPr>
            <a:xfrm>
              <a:off x="7317666" y="3637788"/>
              <a:ext cx="1209768" cy="905761"/>
              <a:chOff x="3517056" y="1076999"/>
              <a:chExt cx="709958" cy="531550"/>
            </a:xfrm>
          </p:grpSpPr>
          <p:sp>
            <p:nvSpPr>
              <p:cNvPr id="5877" name="Google Shape;5877;p60"/>
              <p:cNvSpPr/>
              <p:nvPr/>
            </p:nvSpPr>
            <p:spPr>
              <a:xfrm>
                <a:off x="3769794" y="1115425"/>
                <a:ext cx="198905" cy="454122"/>
              </a:xfrm>
              <a:custGeom>
                <a:rect b="b" l="l" r="r" t="t"/>
                <a:pathLst>
                  <a:path extrusionOk="0" h="10258" w="4493">
                    <a:moveTo>
                      <a:pt x="4324" y="0"/>
                    </a:moveTo>
                    <a:lnTo>
                      <a:pt x="0" y="10201"/>
                    </a:lnTo>
                    <a:lnTo>
                      <a:pt x="126" y="10257"/>
                    </a:lnTo>
                    <a:lnTo>
                      <a:pt x="4492" y="112"/>
                    </a:lnTo>
                    <a:lnTo>
                      <a:pt x="4324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8" name="Google Shape;5878;p60"/>
              <p:cNvSpPr/>
              <p:nvPr/>
            </p:nvSpPr>
            <p:spPr>
              <a:xfrm>
                <a:off x="3517056" y="1187895"/>
                <a:ext cx="709958" cy="309801"/>
              </a:xfrm>
              <a:custGeom>
                <a:rect b="b" l="l" r="r" t="t"/>
                <a:pathLst>
                  <a:path extrusionOk="0" h="6998" w="16037">
                    <a:moveTo>
                      <a:pt x="56" y="0"/>
                    </a:moveTo>
                    <a:lnTo>
                      <a:pt x="0" y="112"/>
                    </a:lnTo>
                    <a:lnTo>
                      <a:pt x="15981" y="6997"/>
                    </a:lnTo>
                    <a:lnTo>
                      <a:pt x="16037" y="681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9" name="Google Shape;5879;p60"/>
              <p:cNvSpPr/>
              <p:nvPr/>
            </p:nvSpPr>
            <p:spPr>
              <a:xfrm>
                <a:off x="3551718" y="1291039"/>
                <a:ext cx="630095" cy="110941"/>
              </a:xfrm>
              <a:custGeom>
                <a:rect b="b" l="l" r="r" t="t"/>
                <a:pathLst>
                  <a:path extrusionOk="0" h="2506" w="14233">
                    <a:moveTo>
                      <a:pt x="14232" y="0"/>
                    </a:moveTo>
                    <a:lnTo>
                      <a:pt x="1" y="2337"/>
                    </a:lnTo>
                    <a:lnTo>
                      <a:pt x="57" y="2505"/>
                    </a:lnTo>
                    <a:lnTo>
                      <a:pt x="14232" y="182"/>
                    </a:lnTo>
                    <a:lnTo>
                      <a:pt x="14232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0" name="Google Shape;5880;p60"/>
              <p:cNvSpPr/>
              <p:nvPr/>
            </p:nvSpPr>
            <p:spPr>
              <a:xfrm>
                <a:off x="3687407" y="1076999"/>
                <a:ext cx="366777" cy="531550"/>
              </a:xfrm>
              <a:custGeom>
                <a:rect b="b" l="l" r="r" t="t"/>
                <a:pathLst>
                  <a:path extrusionOk="0" h="12007" w="8285">
                    <a:moveTo>
                      <a:pt x="112" y="1"/>
                    </a:moveTo>
                    <a:lnTo>
                      <a:pt x="0" y="57"/>
                    </a:lnTo>
                    <a:lnTo>
                      <a:pt x="8102" y="12007"/>
                    </a:lnTo>
                    <a:lnTo>
                      <a:pt x="8284" y="1189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1" name="Google Shape;5881;p60"/>
              <p:cNvSpPr/>
              <p:nvPr/>
            </p:nvSpPr>
            <p:spPr>
              <a:xfrm>
                <a:off x="3821811" y="1312737"/>
                <a:ext cx="92967" cy="63705"/>
              </a:xfrm>
              <a:custGeom>
                <a:rect b="b" l="l" r="r" t="t"/>
                <a:pathLst>
                  <a:path extrusionOk="0" h="1439" w="2100">
                    <a:moveTo>
                      <a:pt x="793" y="0"/>
                    </a:moveTo>
                    <a:cubicBezTo>
                      <a:pt x="488" y="0"/>
                      <a:pt x="241" y="103"/>
                      <a:pt x="169" y="329"/>
                    </a:cubicBezTo>
                    <a:cubicBezTo>
                      <a:pt x="1" y="679"/>
                      <a:pt x="281" y="1085"/>
                      <a:pt x="812" y="1322"/>
                    </a:cubicBezTo>
                    <a:cubicBezTo>
                      <a:pt x="994" y="1401"/>
                      <a:pt x="1178" y="1438"/>
                      <a:pt x="1345" y="1438"/>
                    </a:cubicBezTo>
                    <a:cubicBezTo>
                      <a:pt x="1652" y="1438"/>
                      <a:pt x="1901" y="1312"/>
                      <a:pt x="1974" y="1085"/>
                    </a:cubicBezTo>
                    <a:cubicBezTo>
                      <a:pt x="2100" y="791"/>
                      <a:pt x="1806" y="329"/>
                      <a:pt x="1330" y="91"/>
                    </a:cubicBezTo>
                    <a:cubicBezTo>
                      <a:pt x="1146" y="31"/>
                      <a:pt x="961" y="0"/>
                      <a:pt x="793" y="0"/>
                    </a:cubicBez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82" name="Google Shape;5882;p60"/>
            <p:cNvGrpSpPr/>
            <p:nvPr/>
          </p:nvGrpSpPr>
          <p:grpSpPr>
            <a:xfrm>
              <a:off x="6815488" y="2159316"/>
              <a:ext cx="829797" cy="849712"/>
              <a:chOff x="3222351" y="209351"/>
              <a:chExt cx="486970" cy="498657"/>
            </a:xfrm>
          </p:grpSpPr>
          <p:sp>
            <p:nvSpPr>
              <p:cNvPr id="5883" name="Google Shape;5883;p60"/>
              <p:cNvSpPr/>
              <p:nvPr/>
            </p:nvSpPr>
            <p:spPr>
              <a:xfrm>
                <a:off x="3243246" y="284079"/>
                <a:ext cx="209397" cy="172742"/>
              </a:xfrm>
              <a:custGeom>
                <a:rect b="b" l="l" r="r" t="t"/>
                <a:pathLst>
                  <a:path extrusionOk="0" h="3902" w="4730">
                    <a:moveTo>
                      <a:pt x="238" y="0"/>
                    </a:moveTo>
                    <a:cubicBezTo>
                      <a:pt x="126" y="0"/>
                      <a:pt x="0" y="126"/>
                      <a:pt x="56" y="238"/>
                    </a:cubicBezTo>
                    <a:cubicBezTo>
                      <a:pt x="914" y="1941"/>
                      <a:pt x="2791" y="3901"/>
                      <a:pt x="4218" y="3901"/>
                    </a:cubicBezTo>
                    <a:cubicBezTo>
                      <a:pt x="4351" y="3901"/>
                      <a:pt x="4480" y="3884"/>
                      <a:pt x="4604" y="3848"/>
                    </a:cubicBezTo>
                    <a:cubicBezTo>
                      <a:pt x="4730" y="2281"/>
                      <a:pt x="2281" y="588"/>
                      <a:pt x="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4" name="Google Shape;5884;p60"/>
              <p:cNvSpPr/>
              <p:nvPr/>
            </p:nvSpPr>
            <p:spPr>
              <a:xfrm>
                <a:off x="3222351" y="449604"/>
                <a:ext cx="223652" cy="147818"/>
              </a:xfrm>
              <a:custGeom>
                <a:rect b="b" l="l" r="r" t="t"/>
                <a:pathLst>
                  <a:path extrusionOk="0" h="3339" w="5052">
                    <a:moveTo>
                      <a:pt x="4463" y="1"/>
                    </a:moveTo>
                    <a:cubicBezTo>
                      <a:pt x="3043" y="1"/>
                      <a:pt x="1061" y="1567"/>
                      <a:pt x="98" y="3090"/>
                    </a:cubicBezTo>
                    <a:cubicBezTo>
                      <a:pt x="1" y="3188"/>
                      <a:pt x="73" y="3338"/>
                      <a:pt x="177" y="3338"/>
                    </a:cubicBezTo>
                    <a:cubicBezTo>
                      <a:pt x="192" y="3338"/>
                      <a:pt x="208" y="3335"/>
                      <a:pt x="224" y="3328"/>
                    </a:cubicBezTo>
                    <a:cubicBezTo>
                      <a:pt x="2323" y="3034"/>
                      <a:pt x="4996" y="1635"/>
                      <a:pt x="5052" y="109"/>
                    </a:cubicBezTo>
                    <a:cubicBezTo>
                      <a:pt x="4871" y="35"/>
                      <a:pt x="4673" y="1"/>
                      <a:pt x="4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5" name="Google Shape;5885;p60"/>
              <p:cNvSpPr/>
              <p:nvPr/>
            </p:nvSpPr>
            <p:spPr>
              <a:xfrm>
                <a:off x="3402618" y="454430"/>
                <a:ext cx="131349" cy="253579"/>
              </a:xfrm>
              <a:custGeom>
                <a:rect b="b" l="l" r="r" t="t"/>
                <a:pathLst>
                  <a:path extrusionOk="0" h="5728" w="2967">
                    <a:moveTo>
                      <a:pt x="980" y="0"/>
                    </a:moveTo>
                    <a:cubicBezTo>
                      <a:pt x="0" y="1176"/>
                      <a:pt x="980" y="4030"/>
                      <a:pt x="2323" y="5668"/>
                    </a:cubicBezTo>
                    <a:cubicBezTo>
                      <a:pt x="2344" y="5710"/>
                      <a:pt x="2383" y="5728"/>
                      <a:pt x="2423" y="5728"/>
                    </a:cubicBezTo>
                    <a:cubicBezTo>
                      <a:pt x="2490" y="5728"/>
                      <a:pt x="2561" y="5677"/>
                      <a:pt x="2561" y="5598"/>
                    </a:cubicBezTo>
                    <a:cubicBezTo>
                      <a:pt x="2967" y="3569"/>
                      <a:pt x="2449" y="532"/>
                      <a:pt x="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6" name="Google Shape;5886;p60"/>
              <p:cNvSpPr/>
              <p:nvPr/>
            </p:nvSpPr>
            <p:spPr>
              <a:xfrm>
                <a:off x="3411118" y="209351"/>
                <a:ext cx="141885" cy="245123"/>
              </a:xfrm>
              <a:custGeom>
                <a:rect b="b" l="l" r="r" t="t"/>
                <a:pathLst>
                  <a:path extrusionOk="0" h="5537" w="3205">
                    <a:moveTo>
                      <a:pt x="2995" y="1"/>
                    </a:moveTo>
                    <a:cubicBezTo>
                      <a:pt x="2949" y="1"/>
                      <a:pt x="2899" y="21"/>
                      <a:pt x="2855" y="65"/>
                    </a:cubicBezTo>
                    <a:cubicBezTo>
                      <a:pt x="1344" y="1520"/>
                      <a:pt x="0" y="4207"/>
                      <a:pt x="882" y="5536"/>
                    </a:cubicBezTo>
                    <a:cubicBezTo>
                      <a:pt x="2337" y="5131"/>
                      <a:pt x="3205" y="2220"/>
                      <a:pt x="3149" y="177"/>
                    </a:cubicBezTo>
                    <a:cubicBezTo>
                      <a:pt x="3149" y="68"/>
                      <a:pt x="3078" y="1"/>
                      <a:pt x="2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7" name="Google Shape;5887;p60"/>
              <p:cNvSpPr/>
              <p:nvPr/>
            </p:nvSpPr>
            <p:spPr>
              <a:xfrm>
                <a:off x="3449058" y="421891"/>
                <a:ext cx="260263" cy="77384"/>
              </a:xfrm>
              <a:custGeom>
                <a:rect b="b" l="l" r="r" t="t"/>
                <a:pathLst>
                  <a:path extrusionOk="0" h="1748" w="5879">
                    <a:moveTo>
                      <a:pt x="2087" y="1"/>
                    </a:moveTo>
                    <a:cubicBezTo>
                      <a:pt x="1179" y="1"/>
                      <a:pt x="396" y="214"/>
                      <a:pt x="1" y="735"/>
                    </a:cubicBezTo>
                    <a:cubicBezTo>
                      <a:pt x="449" y="1446"/>
                      <a:pt x="1576" y="1748"/>
                      <a:pt x="2818" y="1748"/>
                    </a:cubicBezTo>
                    <a:cubicBezTo>
                      <a:pt x="3825" y="1748"/>
                      <a:pt x="4908" y="1549"/>
                      <a:pt x="5766" y="1211"/>
                    </a:cubicBezTo>
                    <a:cubicBezTo>
                      <a:pt x="5878" y="1211"/>
                      <a:pt x="5878" y="1029"/>
                      <a:pt x="5766" y="917"/>
                    </a:cubicBezTo>
                    <a:cubicBezTo>
                      <a:pt x="4734" y="381"/>
                      <a:pt x="3299" y="1"/>
                      <a:pt x="20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88" name="Google Shape;5888;p60"/>
            <p:cNvGrpSpPr/>
            <p:nvPr/>
          </p:nvGrpSpPr>
          <p:grpSpPr>
            <a:xfrm>
              <a:off x="6868972" y="2207445"/>
              <a:ext cx="725318" cy="752701"/>
              <a:chOff x="3253738" y="237595"/>
              <a:chExt cx="425656" cy="441726"/>
            </a:xfrm>
          </p:grpSpPr>
          <p:sp>
            <p:nvSpPr>
              <p:cNvPr id="5889" name="Google Shape;5889;p60"/>
              <p:cNvSpPr/>
              <p:nvPr/>
            </p:nvSpPr>
            <p:spPr>
              <a:xfrm>
                <a:off x="3269233" y="307586"/>
                <a:ext cx="162382" cy="131393"/>
              </a:xfrm>
              <a:custGeom>
                <a:rect b="b" l="l" r="r" t="t"/>
                <a:pathLst>
                  <a:path extrusionOk="0" h="2968" w="3668">
                    <a:moveTo>
                      <a:pt x="295" y="169"/>
                    </a:moveTo>
                    <a:cubicBezTo>
                      <a:pt x="1694" y="757"/>
                      <a:pt x="3261" y="1862"/>
                      <a:pt x="3555" y="2912"/>
                    </a:cubicBezTo>
                    <a:cubicBezTo>
                      <a:pt x="3037" y="2856"/>
                      <a:pt x="2450" y="2506"/>
                      <a:pt x="1862" y="1988"/>
                    </a:cubicBezTo>
                    <a:cubicBezTo>
                      <a:pt x="1218" y="1512"/>
                      <a:pt x="700" y="869"/>
                      <a:pt x="295" y="169"/>
                    </a:cubicBezTo>
                    <a:close/>
                    <a:moveTo>
                      <a:pt x="1" y="1"/>
                    </a:moveTo>
                    <a:lnTo>
                      <a:pt x="113" y="113"/>
                    </a:lnTo>
                    <a:cubicBezTo>
                      <a:pt x="519" y="813"/>
                      <a:pt x="1162" y="1568"/>
                      <a:pt x="1750" y="2100"/>
                    </a:cubicBezTo>
                    <a:cubicBezTo>
                      <a:pt x="2450" y="2618"/>
                      <a:pt x="3093" y="2968"/>
                      <a:pt x="3611" y="2968"/>
                    </a:cubicBezTo>
                    <a:lnTo>
                      <a:pt x="3667" y="2968"/>
                    </a:lnTo>
                    <a:lnTo>
                      <a:pt x="3667" y="2912"/>
                    </a:lnTo>
                    <a:cubicBezTo>
                      <a:pt x="3387" y="1806"/>
                      <a:pt x="1638" y="589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0" name="Google Shape;5890;p60"/>
              <p:cNvSpPr/>
              <p:nvPr/>
            </p:nvSpPr>
            <p:spPr>
              <a:xfrm>
                <a:off x="3253738" y="464966"/>
                <a:ext cx="175398" cy="113420"/>
              </a:xfrm>
              <a:custGeom>
                <a:rect b="b" l="l" r="r" t="t"/>
                <a:pathLst>
                  <a:path extrusionOk="0" h="2562" w="3962">
                    <a:moveTo>
                      <a:pt x="3849" y="112"/>
                    </a:moveTo>
                    <a:cubicBezTo>
                      <a:pt x="3611" y="532"/>
                      <a:pt x="3149" y="1050"/>
                      <a:pt x="2450" y="1456"/>
                    </a:cubicBezTo>
                    <a:cubicBezTo>
                      <a:pt x="1806" y="1861"/>
                      <a:pt x="1050" y="2155"/>
                      <a:pt x="239" y="2393"/>
                    </a:cubicBezTo>
                    <a:cubicBezTo>
                      <a:pt x="1218" y="1232"/>
                      <a:pt x="2744" y="112"/>
                      <a:pt x="3793" y="112"/>
                    </a:cubicBezTo>
                    <a:close/>
                    <a:moveTo>
                      <a:pt x="3793" y="0"/>
                    </a:moveTo>
                    <a:cubicBezTo>
                      <a:pt x="2618" y="0"/>
                      <a:pt x="1050" y="1232"/>
                      <a:pt x="57" y="2449"/>
                    </a:cubicBezTo>
                    <a:lnTo>
                      <a:pt x="1" y="2561"/>
                    </a:lnTo>
                    <a:lnTo>
                      <a:pt x="113" y="2505"/>
                    </a:lnTo>
                    <a:cubicBezTo>
                      <a:pt x="995" y="2337"/>
                      <a:pt x="1806" y="1987"/>
                      <a:pt x="2506" y="1512"/>
                    </a:cubicBezTo>
                    <a:cubicBezTo>
                      <a:pt x="3261" y="1106"/>
                      <a:pt x="3793" y="588"/>
                      <a:pt x="3961" y="56"/>
                    </a:cubicBez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1" name="Google Shape;5891;p60"/>
              <p:cNvSpPr/>
              <p:nvPr/>
            </p:nvSpPr>
            <p:spPr>
              <a:xfrm>
                <a:off x="3431571" y="475502"/>
                <a:ext cx="77472" cy="203819"/>
              </a:xfrm>
              <a:custGeom>
                <a:rect b="b" l="l" r="r" t="t"/>
                <a:pathLst>
                  <a:path extrusionOk="0" h="4604" w="1750">
                    <a:moveTo>
                      <a:pt x="532" y="168"/>
                    </a:moveTo>
                    <a:cubicBezTo>
                      <a:pt x="882" y="462"/>
                      <a:pt x="1176" y="1106"/>
                      <a:pt x="1399" y="1861"/>
                    </a:cubicBezTo>
                    <a:cubicBezTo>
                      <a:pt x="1581" y="2617"/>
                      <a:pt x="1637" y="3498"/>
                      <a:pt x="1581" y="4254"/>
                    </a:cubicBezTo>
                    <a:cubicBezTo>
                      <a:pt x="770" y="2967"/>
                      <a:pt x="182" y="1162"/>
                      <a:pt x="532" y="168"/>
                    </a:cubicBezTo>
                    <a:close/>
                    <a:moveTo>
                      <a:pt x="476" y="0"/>
                    </a:moveTo>
                    <a:lnTo>
                      <a:pt x="476" y="56"/>
                    </a:lnTo>
                    <a:cubicBezTo>
                      <a:pt x="0" y="1162"/>
                      <a:pt x="700" y="3149"/>
                      <a:pt x="1581" y="4492"/>
                    </a:cubicBezTo>
                    <a:lnTo>
                      <a:pt x="1693" y="4604"/>
                    </a:lnTo>
                    <a:lnTo>
                      <a:pt x="1693" y="4422"/>
                    </a:lnTo>
                    <a:cubicBezTo>
                      <a:pt x="1749" y="3554"/>
                      <a:pt x="1693" y="2673"/>
                      <a:pt x="1469" y="1861"/>
                    </a:cubicBezTo>
                    <a:cubicBezTo>
                      <a:pt x="1287" y="994"/>
                      <a:pt x="938" y="350"/>
                      <a:pt x="532" y="56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2" name="Google Shape;5892;p60"/>
              <p:cNvSpPr/>
              <p:nvPr/>
            </p:nvSpPr>
            <p:spPr>
              <a:xfrm>
                <a:off x="3442063" y="237595"/>
                <a:ext cx="92967" cy="196426"/>
              </a:xfrm>
              <a:custGeom>
                <a:rect b="b" l="l" r="r" t="t"/>
                <a:pathLst>
                  <a:path extrusionOk="0" h="4437" w="2100">
                    <a:moveTo>
                      <a:pt x="1988" y="295"/>
                    </a:moveTo>
                    <a:lnTo>
                      <a:pt x="1988" y="295"/>
                    </a:lnTo>
                    <a:cubicBezTo>
                      <a:pt x="1932" y="1120"/>
                      <a:pt x="1750" y="1932"/>
                      <a:pt x="1456" y="2687"/>
                    </a:cubicBezTo>
                    <a:cubicBezTo>
                      <a:pt x="1162" y="3443"/>
                      <a:pt x="813" y="3975"/>
                      <a:pt x="407" y="4269"/>
                    </a:cubicBezTo>
                    <a:cubicBezTo>
                      <a:pt x="183" y="3219"/>
                      <a:pt x="994" y="1526"/>
                      <a:pt x="1988" y="295"/>
                    </a:cubicBezTo>
                    <a:close/>
                    <a:moveTo>
                      <a:pt x="2100" y="1"/>
                    </a:moveTo>
                    <a:lnTo>
                      <a:pt x="1988" y="127"/>
                    </a:lnTo>
                    <a:cubicBezTo>
                      <a:pt x="939" y="1344"/>
                      <a:pt x="1" y="3219"/>
                      <a:pt x="295" y="4381"/>
                    </a:cubicBezTo>
                    <a:lnTo>
                      <a:pt x="351" y="4437"/>
                    </a:lnTo>
                    <a:lnTo>
                      <a:pt x="407" y="4381"/>
                    </a:lnTo>
                    <a:cubicBezTo>
                      <a:pt x="813" y="4143"/>
                      <a:pt x="1232" y="3499"/>
                      <a:pt x="1582" y="2687"/>
                    </a:cubicBezTo>
                    <a:cubicBezTo>
                      <a:pt x="1862" y="1932"/>
                      <a:pt x="2044" y="1050"/>
                      <a:pt x="2100" y="183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3" name="Google Shape;5893;p60"/>
              <p:cNvSpPr/>
              <p:nvPr/>
            </p:nvSpPr>
            <p:spPr>
              <a:xfrm>
                <a:off x="3470573" y="436456"/>
                <a:ext cx="208822" cy="46528"/>
              </a:xfrm>
              <a:custGeom>
                <a:rect b="b" l="l" r="r" t="t"/>
                <a:pathLst>
                  <a:path extrusionOk="0" h="1051" w="4717">
                    <a:moveTo>
                      <a:pt x="1568" y="126"/>
                    </a:moveTo>
                    <a:cubicBezTo>
                      <a:pt x="2505" y="126"/>
                      <a:pt x="3555" y="350"/>
                      <a:pt x="4437" y="700"/>
                    </a:cubicBezTo>
                    <a:cubicBezTo>
                      <a:pt x="3737" y="882"/>
                      <a:pt x="3037" y="938"/>
                      <a:pt x="2394" y="938"/>
                    </a:cubicBezTo>
                    <a:lnTo>
                      <a:pt x="1988" y="938"/>
                    </a:lnTo>
                    <a:cubicBezTo>
                      <a:pt x="1218" y="882"/>
                      <a:pt x="588" y="700"/>
                      <a:pt x="169" y="406"/>
                    </a:cubicBezTo>
                    <a:cubicBezTo>
                      <a:pt x="518" y="238"/>
                      <a:pt x="1050" y="126"/>
                      <a:pt x="1568" y="126"/>
                    </a:cubicBezTo>
                    <a:close/>
                    <a:moveTo>
                      <a:pt x="1568" y="1"/>
                    </a:moveTo>
                    <a:cubicBezTo>
                      <a:pt x="994" y="1"/>
                      <a:pt x="406" y="126"/>
                      <a:pt x="57" y="350"/>
                    </a:cubicBezTo>
                    <a:lnTo>
                      <a:pt x="1" y="406"/>
                    </a:lnTo>
                    <a:lnTo>
                      <a:pt x="57" y="476"/>
                    </a:lnTo>
                    <a:cubicBezTo>
                      <a:pt x="462" y="826"/>
                      <a:pt x="1106" y="994"/>
                      <a:pt x="1988" y="1050"/>
                    </a:cubicBezTo>
                    <a:lnTo>
                      <a:pt x="2394" y="1050"/>
                    </a:lnTo>
                    <a:cubicBezTo>
                      <a:pt x="3093" y="1050"/>
                      <a:pt x="3849" y="938"/>
                      <a:pt x="4604" y="756"/>
                    </a:cubicBezTo>
                    <a:lnTo>
                      <a:pt x="4716" y="700"/>
                    </a:lnTo>
                    <a:lnTo>
                      <a:pt x="4604" y="644"/>
                    </a:lnTo>
                    <a:cubicBezTo>
                      <a:pt x="3667" y="294"/>
                      <a:pt x="2561" y="1"/>
                      <a:pt x="1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94" name="Google Shape;5894;p60"/>
            <p:cNvGrpSpPr/>
            <p:nvPr/>
          </p:nvGrpSpPr>
          <p:grpSpPr>
            <a:xfrm>
              <a:off x="7124474" y="2497723"/>
              <a:ext cx="126733" cy="132089"/>
              <a:chOff x="3403681" y="407946"/>
              <a:chExt cx="74374" cy="77517"/>
            </a:xfrm>
          </p:grpSpPr>
          <p:sp>
            <p:nvSpPr>
              <p:cNvPr id="5895" name="Google Shape;5895;p60"/>
              <p:cNvSpPr/>
              <p:nvPr/>
            </p:nvSpPr>
            <p:spPr>
              <a:xfrm>
                <a:off x="3408639" y="420962"/>
                <a:ext cx="64457" cy="52106"/>
              </a:xfrm>
              <a:custGeom>
                <a:rect b="b" l="l" r="r" t="t"/>
                <a:pathLst>
                  <a:path extrusionOk="0" h="1177" w="1456">
                    <a:moveTo>
                      <a:pt x="112" y="1"/>
                    </a:moveTo>
                    <a:lnTo>
                      <a:pt x="0" y="57"/>
                    </a:lnTo>
                    <a:lnTo>
                      <a:pt x="1400" y="1176"/>
                    </a:lnTo>
                    <a:lnTo>
                      <a:pt x="1456" y="110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6" name="Google Shape;5896;p60"/>
              <p:cNvSpPr/>
              <p:nvPr/>
            </p:nvSpPr>
            <p:spPr>
              <a:xfrm>
                <a:off x="3434670" y="407946"/>
                <a:ext cx="12396" cy="77517"/>
              </a:xfrm>
              <a:custGeom>
                <a:rect b="b" l="l" r="r" t="t"/>
                <a:pathLst>
                  <a:path extrusionOk="0" h="1751" w="280">
                    <a:moveTo>
                      <a:pt x="0" y="1"/>
                    </a:moveTo>
                    <a:lnTo>
                      <a:pt x="168" y="1750"/>
                    </a:lnTo>
                    <a:lnTo>
                      <a:pt x="280" y="175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7" name="Google Shape;5897;p60"/>
              <p:cNvSpPr/>
              <p:nvPr/>
            </p:nvSpPr>
            <p:spPr>
              <a:xfrm>
                <a:off x="3403681" y="442034"/>
                <a:ext cx="74374" cy="9961"/>
              </a:xfrm>
              <a:custGeom>
                <a:rect b="b" l="l" r="r" t="t"/>
                <a:pathLst>
                  <a:path extrusionOk="0" h="225" w="1680">
                    <a:moveTo>
                      <a:pt x="1680" y="0"/>
                    </a:moveTo>
                    <a:lnTo>
                      <a:pt x="0" y="168"/>
                    </a:lnTo>
                    <a:lnTo>
                      <a:pt x="0" y="224"/>
                    </a:lnTo>
                    <a:lnTo>
                      <a:pt x="1680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8" name="Google Shape;5898;p60"/>
              <p:cNvSpPr/>
              <p:nvPr/>
            </p:nvSpPr>
            <p:spPr>
              <a:xfrm>
                <a:off x="3413597" y="416004"/>
                <a:ext cx="52062" cy="62022"/>
              </a:xfrm>
              <a:custGeom>
                <a:rect b="b" l="l" r="r" t="t"/>
                <a:pathLst>
                  <a:path extrusionOk="0" h="1401" w="1176">
                    <a:moveTo>
                      <a:pt x="1106" y="1"/>
                    </a:moveTo>
                    <a:lnTo>
                      <a:pt x="0" y="1344"/>
                    </a:lnTo>
                    <a:lnTo>
                      <a:pt x="126" y="1400"/>
                    </a:lnTo>
                    <a:lnTo>
                      <a:pt x="1176" y="57"/>
                    </a:lnTo>
                    <a:lnTo>
                      <a:pt x="1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99" name="Google Shape;5899;p60"/>
            <p:cNvSpPr/>
            <p:nvPr/>
          </p:nvSpPr>
          <p:spPr>
            <a:xfrm>
              <a:off x="7142610" y="2528835"/>
              <a:ext cx="91961" cy="72875"/>
            </a:xfrm>
            <a:custGeom>
              <a:rect b="b" l="l" r="r" t="t"/>
              <a:pathLst>
                <a:path extrusionOk="0" h="966" w="1219">
                  <a:moveTo>
                    <a:pt x="554" y="1"/>
                  </a:moveTo>
                  <a:cubicBezTo>
                    <a:pt x="240" y="1"/>
                    <a:pt x="1" y="385"/>
                    <a:pt x="169" y="708"/>
                  </a:cubicBezTo>
                  <a:cubicBezTo>
                    <a:pt x="225" y="820"/>
                    <a:pt x="281" y="876"/>
                    <a:pt x="393" y="932"/>
                  </a:cubicBezTo>
                  <a:cubicBezTo>
                    <a:pt x="460" y="953"/>
                    <a:pt x="534" y="966"/>
                    <a:pt x="609" y="966"/>
                  </a:cubicBezTo>
                  <a:cubicBezTo>
                    <a:pt x="740" y="966"/>
                    <a:pt x="874" y="927"/>
                    <a:pt x="981" y="820"/>
                  </a:cubicBezTo>
                  <a:cubicBezTo>
                    <a:pt x="1219" y="526"/>
                    <a:pt x="1037" y="9"/>
                    <a:pt x="631" y="9"/>
                  </a:cubicBezTo>
                  <a:cubicBezTo>
                    <a:pt x="605" y="3"/>
                    <a:pt x="579" y="1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00" name="Google Shape;5900;p60"/>
            <p:cNvGrpSpPr/>
            <p:nvPr/>
          </p:nvGrpSpPr>
          <p:grpSpPr>
            <a:xfrm>
              <a:off x="7110744" y="2490783"/>
              <a:ext cx="154191" cy="148458"/>
              <a:chOff x="3395624" y="403874"/>
              <a:chExt cx="90488" cy="87123"/>
            </a:xfrm>
          </p:grpSpPr>
          <p:sp>
            <p:nvSpPr>
              <p:cNvPr id="5901" name="Google Shape;5901;p60"/>
              <p:cNvSpPr/>
              <p:nvPr/>
            </p:nvSpPr>
            <p:spPr>
              <a:xfrm>
                <a:off x="3395624" y="441680"/>
                <a:ext cx="13060" cy="18372"/>
              </a:xfrm>
              <a:custGeom>
                <a:rect b="b" l="l" r="r" t="t"/>
                <a:pathLst>
                  <a:path extrusionOk="0" h="415" w="295">
                    <a:moveTo>
                      <a:pt x="128" y="0"/>
                    </a:moveTo>
                    <a:cubicBezTo>
                      <a:pt x="73" y="0"/>
                      <a:pt x="37" y="68"/>
                      <a:pt x="0" y="176"/>
                    </a:cubicBezTo>
                    <a:cubicBezTo>
                      <a:pt x="0" y="176"/>
                      <a:pt x="0" y="232"/>
                      <a:pt x="56" y="288"/>
                    </a:cubicBezTo>
                    <a:cubicBezTo>
                      <a:pt x="56" y="358"/>
                      <a:pt x="112" y="414"/>
                      <a:pt x="182" y="414"/>
                    </a:cubicBezTo>
                    <a:cubicBezTo>
                      <a:pt x="238" y="414"/>
                      <a:pt x="294" y="176"/>
                      <a:pt x="238" y="64"/>
                    </a:cubicBezTo>
                    <a:cubicBezTo>
                      <a:pt x="194" y="20"/>
                      <a:pt x="158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2" name="Google Shape;5902;p60"/>
              <p:cNvSpPr/>
              <p:nvPr/>
            </p:nvSpPr>
            <p:spPr>
              <a:xfrm>
                <a:off x="3475531" y="433889"/>
                <a:ext cx="10581" cy="18106"/>
              </a:xfrm>
              <a:custGeom>
                <a:rect b="b" l="l" r="r" t="t"/>
                <a:pathLst>
                  <a:path extrusionOk="0" h="409" w="239">
                    <a:moveTo>
                      <a:pt x="107" y="1"/>
                    </a:moveTo>
                    <a:cubicBezTo>
                      <a:pt x="54" y="1"/>
                      <a:pt x="1" y="66"/>
                      <a:pt x="1" y="184"/>
                    </a:cubicBezTo>
                    <a:lnTo>
                      <a:pt x="1" y="296"/>
                    </a:lnTo>
                    <a:cubicBezTo>
                      <a:pt x="1" y="352"/>
                      <a:pt x="57" y="408"/>
                      <a:pt x="127" y="408"/>
                    </a:cubicBezTo>
                    <a:cubicBezTo>
                      <a:pt x="183" y="408"/>
                      <a:pt x="238" y="184"/>
                      <a:pt x="183" y="59"/>
                    </a:cubicBezTo>
                    <a:cubicBezTo>
                      <a:pt x="163" y="20"/>
                      <a:pt x="135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3" name="Google Shape;5903;p60"/>
              <p:cNvSpPr/>
              <p:nvPr/>
            </p:nvSpPr>
            <p:spPr>
              <a:xfrm>
                <a:off x="3434670" y="481302"/>
                <a:ext cx="17974" cy="9695"/>
              </a:xfrm>
              <a:custGeom>
                <a:rect b="b" l="l" r="r" t="t"/>
                <a:pathLst>
                  <a:path extrusionOk="0" h="219" w="406">
                    <a:moveTo>
                      <a:pt x="269" y="0"/>
                    </a:moveTo>
                    <a:cubicBezTo>
                      <a:pt x="217" y="0"/>
                      <a:pt x="158" y="14"/>
                      <a:pt x="112" y="37"/>
                    </a:cubicBezTo>
                    <a:cubicBezTo>
                      <a:pt x="0" y="93"/>
                      <a:pt x="0" y="219"/>
                      <a:pt x="168" y="219"/>
                    </a:cubicBezTo>
                    <a:lnTo>
                      <a:pt x="280" y="219"/>
                    </a:lnTo>
                    <a:cubicBezTo>
                      <a:pt x="350" y="219"/>
                      <a:pt x="406" y="163"/>
                      <a:pt x="406" y="93"/>
                    </a:cubicBezTo>
                    <a:cubicBezTo>
                      <a:pt x="406" y="27"/>
                      <a:pt x="343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4" name="Google Shape;5904;p60"/>
              <p:cNvSpPr/>
              <p:nvPr/>
            </p:nvSpPr>
            <p:spPr>
              <a:xfrm>
                <a:off x="3426613" y="403874"/>
                <a:ext cx="20453" cy="9695"/>
              </a:xfrm>
              <a:custGeom>
                <a:rect b="b" l="l" r="r" t="t"/>
                <a:pathLst>
                  <a:path extrusionOk="0" h="219" w="462">
                    <a:moveTo>
                      <a:pt x="275" y="0"/>
                    </a:moveTo>
                    <a:cubicBezTo>
                      <a:pt x="224" y="0"/>
                      <a:pt x="164" y="14"/>
                      <a:pt x="112" y="37"/>
                    </a:cubicBezTo>
                    <a:cubicBezTo>
                      <a:pt x="0" y="93"/>
                      <a:pt x="0" y="219"/>
                      <a:pt x="182" y="219"/>
                    </a:cubicBezTo>
                    <a:lnTo>
                      <a:pt x="294" y="219"/>
                    </a:lnTo>
                    <a:cubicBezTo>
                      <a:pt x="350" y="163"/>
                      <a:pt x="462" y="93"/>
                      <a:pt x="406" y="93"/>
                    </a:cubicBezTo>
                    <a:cubicBezTo>
                      <a:pt x="406" y="27"/>
                      <a:pt x="348" y="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5" name="Google Shape;5905;p60"/>
              <p:cNvSpPr/>
              <p:nvPr/>
            </p:nvSpPr>
            <p:spPr>
              <a:xfrm>
                <a:off x="3403681" y="415030"/>
                <a:ext cx="14698" cy="14698"/>
              </a:xfrm>
              <a:custGeom>
                <a:rect b="b" l="l" r="r" t="t"/>
                <a:pathLst>
                  <a:path extrusionOk="0" h="332" w="332">
                    <a:moveTo>
                      <a:pt x="201" y="1"/>
                    </a:moveTo>
                    <a:cubicBezTo>
                      <a:pt x="173" y="1"/>
                      <a:pt x="142" y="8"/>
                      <a:pt x="112" y="23"/>
                    </a:cubicBezTo>
                    <a:cubicBezTo>
                      <a:pt x="112" y="79"/>
                      <a:pt x="56" y="79"/>
                      <a:pt x="56" y="135"/>
                    </a:cubicBezTo>
                    <a:cubicBezTo>
                      <a:pt x="0" y="191"/>
                      <a:pt x="0" y="317"/>
                      <a:pt x="56" y="317"/>
                    </a:cubicBezTo>
                    <a:cubicBezTo>
                      <a:pt x="67" y="327"/>
                      <a:pt x="80" y="331"/>
                      <a:pt x="96" y="331"/>
                    </a:cubicBezTo>
                    <a:cubicBezTo>
                      <a:pt x="168" y="331"/>
                      <a:pt x="280" y="238"/>
                      <a:pt x="280" y="135"/>
                    </a:cubicBezTo>
                    <a:cubicBezTo>
                      <a:pt x="331" y="53"/>
                      <a:pt x="278" y="1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6" name="Google Shape;5906;p60"/>
              <p:cNvSpPr/>
              <p:nvPr/>
            </p:nvSpPr>
            <p:spPr>
              <a:xfrm>
                <a:off x="3462516" y="464745"/>
                <a:ext cx="15539" cy="15760"/>
              </a:xfrm>
              <a:custGeom>
                <a:rect b="b" l="l" r="r" t="t"/>
                <a:pathLst>
                  <a:path extrusionOk="0" h="356" w="351">
                    <a:moveTo>
                      <a:pt x="249" y="0"/>
                    </a:moveTo>
                    <a:cubicBezTo>
                      <a:pt x="212" y="0"/>
                      <a:pt x="169" y="18"/>
                      <a:pt x="127" y="61"/>
                    </a:cubicBezTo>
                    <a:cubicBezTo>
                      <a:pt x="127" y="61"/>
                      <a:pt x="127" y="117"/>
                      <a:pt x="71" y="117"/>
                    </a:cubicBezTo>
                    <a:cubicBezTo>
                      <a:pt x="1" y="243"/>
                      <a:pt x="1" y="299"/>
                      <a:pt x="71" y="355"/>
                    </a:cubicBezTo>
                    <a:cubicBezTo>
                      <a:pt x="127" y="355"/>
                      <a:pt x="295" y="243"/>
                      <a:pt x="351" y="117"/>
                    </a:cubicBezTo>
                    <a:cubicBezTo>
                      <a:pt x="351" y="48"/>
                      <a:pt x="308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7" name="Google Shape;5907;p60"/>
              <p:cNvSpPr/>
              <p:nvPr/>
            </p:nvSpPr>
            <p:spPr>
              <a:xfrm>
                <a:off x="3406160" y="469924"/>
                <a:ext cx="18018" cy="14919"/>
              </a:xfrm>
              <a:custGeom>
                <a:rect b="b" l="l" r="r" t="t"/>
                <a:pathLst>
                  <a:path extrusionOk="0" h="337" w="407">
                    <a:moveTo>
                      <a:pt x="168" y="0"/>
                    </a:moveTo>
                    <a:cubicBezTo>
                      <a:pt x="56" y="0"/>
                      <a:pt x="0" y="126"/>
                      <a:pt x="112" y="238"/>
                    </a:cubicBezTo>
                    <a:lnTo>
                      <a:pt x="168" y="294"/>
                    </a:lnTo>
                    <a:cubicBezTo>
                      <a:pt x="231" y="322"/>
                      <a:pt x="277" y="336"/>
                      <a:pt x="313" y="336"/>
                    </a:cubicBezTo>
                    <a:cubicBezTo>
                      <a:pt x="350" y="336"/>
                      <a:pt x="378" y="322"/>
                      <a:pt x="406" y="294"/>
                    </a:cubicBezTo>
                    <a:cubicBezTo>
                      <a:pt x="406" y="238"/>
                      <a:pt x="294" y="7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8" name="Google Shape;5908;p60"/>
              <p:cNvSpPr/>
              <p:nvPr/>
            </p:nvSpPr>
            <p:spPr>
              <a:xfrm>
                <a:off x="3456097" y="410160"/>
                <a:ext cx="19479" cy="13325"/>
              </a:xfrm>
              <a:custGeom>
                <a:rect b="b" l="l" r="r" t="t"/>
                <a:pathLst>
                  <a:path extrusionOk="0" h="301" w="440">
                    <a:moveTo>
                      <a:pt x="86" y="1"/>
                    </a:moveTo>
                    <a:cubicBezTo>
                      <a:pt x="18" y="1"/>
                      <a:pt x="0" y="99"/>
                      <a:pt x="90" y="189"/>
                    </a:cubicBezTo>
                    <a:cubicBezTo>
                      <a:pt x="90" y="245"/>
                      <a:pt x="146" y="245"/>
                      <a:pt x="216" y="245"/>
                    </a:cubicBezTo>
                    <a:cubicBezTo>
                      <a:pt x="272" y="301"/>
                      <a:pt x="328" y="301"/>
                      <a:pt x="384" y="301"/>
                    </a:cubicBezTo>
                    <a:cubicBezTo>
                      <a:pt x="440" y="189"/>
                      <a:pt x="328" y="77"/>
                      <a:pt x="146" y="21"/>
                    </a:cubicBezTo>
                    <a:cubicBezTo>
                      <a:pt x="123" y="7"/>
                      <a:pt x="103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09" name="Google Shape;5909;p60"/>
            <p:cNvGrpSpPr/>
            <p:nvPr/>
          </p:nvGrpSpPr>
          <p:grpSpPr>
            <a:xfrm>
              <a:off x="6517582" y="2775405"/>
              <a:ext cx="536209" cy="308305"/>
              <a:chOff x="3047524" y="570906"/>
              <a:chExt cx="314676" cy="180930"/>
            </a:xfrm>
          </p:grpSpPr>
          <p:sp>
            <p:nvSpPr>
              <p:cNvPr id="5910" name="Google Shape;5910;p60"/>
              <p:cNvSpPr/>
              <p:nvPr/>
            </p:nvSpPr>
            <p:spPr>
              <a:xfrm>
                <a:off x="3202341" y="609286"/>
                <a:ext cx="9961" cy="15539"/>
              </a:xfrm>
              <a:custGeom>
                <a:rect b="b" l="l" r="r" t="t"/>
                <a:pathLst>
                  <a:path extrusionOk="0" h="351" w="225">
                    <a:moveTo>
                      <a:pt x="112" y="1"/>
                    </a:moveTo>
                    <a:cubicBezTo>
                      <a:pt x="112" y="71"/>
                      <a:pt x="57" y="183"/>
                      <a:pt x="1" y="295"/>
                    </a:cubicBezTo>
                    <a:cubicBezTo>
                      <a:pt x="1" y="295"/>
                      <a:pt x="57" y="295"/>
                      <a:pt x="57" y="351"/>
                    </a:cubicBezTo>
                    <a:cubicBezTo>
                      <a:pt x="112" y="183"/>
                      <a:pt x="168" y="127"/>
                      <a:pt x="224" y="71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rgbClr val="1976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911" name="Google Shape;5911;p60"/>
              <p:cNvGrpSpPr/>
              <p:nvPr/>
            </p:nvGrpSpPr>
            <p:grpSpPr>
              <a:xfrm>
                <a:off x="3047524" y="570906"/>
                <a:ext cx="314676" cy="180930"/>
                <a:chOff x="3047524" y="570906"/>
                <a:chExt cx="314676" cy="180930"/>
              </a:xfrm>
            </p:grpSpPr>
            <p:sp>
              <p:nvSpPr>
                <p:cNvPr id="5912" name="Google Shape;5912;p60"/>
                <p:cNvSpPr/>
                <p:nvPr/>
              </p:nvSpPr>
              <p:spPr>
                <a:xfrm>
                  <a:off x="3047524" y="593703"/>
                  <a:ext cx="283730" cy="77608"/>
                </a:xfrm>
                <a:custGeom>
                  <a:rect b="b" l="l" r="r" t="t"/>
                  <a:pathLst>
                    <a:path extrusionOk="0" h="1794" w="6704">
                      <a:moveTo>
                        <a:pt x="1112" y="1"/>
                      </a:moveTo>
                      <a:cubicBezTo>
                        <a:pt x="454" y="1"/>
                        <a:pt x="17" y="44"/>
                        <a:pt x="0" y="44"/>
                      </a:cubicBezTo>
                      <a:lnTo>
                        <a:pt x="0" y="170"/>
                      </a:lnTo>
                      <a:cubicBezTo>
                        <a:pt x="18" y="170"/>
                        <a:pt x="472" y="124"/>
                        <a:pt x="1152" y="124"/>
                      </a:cubicBezTo>
                      <a:cubicBezTo>
                        <a:pt x="2650" y="124"/>
                        <a:pt x="5241" y="349"/>
                        <a:pt x="6647" y="1793"/>
                      </a:cubicBezTo>
                      <a:lnTo>
                        <a:pt x="6703" y="1681"/>
                      </a:lnTo>
                      <a:cubicBezTo>
                        <a:pt x="5246" y="223"/>
                        <a:pt x="2607" y="1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3" name="Google Shape;5913;p60"/>
                <p:cNvSpPr/>
                <p:nvPr/>
              </p:nvSpPr>
              <p:spPr>
                <a:xfrm>
                  <a:off x="3110727" y="596887"/>
                  <a:ext cx="34682" cy="41535"/>
                </a:xfrm>
                <a:custGeom>
                  <a:rect b="b" l="l" r="r" t="t"/>
                  <a:pathLst>
                    <a:path extrusionOk="0" h="1107" w="939">
                      <a:moveTo>
                        <a:pt x="826" y="1"/>
                      </a:moveTo>
                      <a:cubicBezTo>
                        <a:pt x="826" y="1"/>
                        <a:pt x="532" y="631"/>
                        <a:pt x="1" y="1050"/>
                      </a:cubicBezTo>
                      <a:lnTo>
                        <a:pt x="57" y="1106"/>
                      </a:lnTo>
                      <a:cubicBezTo>
                        <a:pt x="588" y="700"/>
                        <a:pt x="882" y="57"/>
                        <a:pt x="9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4" name="Google Shape;5914;p60"/>
                <p:cNvSpPr/>
                <p:nvPr/>
              </p:nvSpPr>
              <p:spPr>
                <a:xfrm>
                  <a:off x="3163351" y="609284"/>
                  <a:ext cx="48958" cy="59491"/>
                </a:xfrm>
                <a:custGeom>
                  <a:rect b="b" l="l" r="r" t="t"/>
                  <a:pathLst>
                    <a:path extrusionOk="0" h="1582" w="1400">
                      <a:moveTo>
                        <a:pt x="1343" y="1"/>
                      </a:moveTo>
                      <a:cubicBezTo>
                        <a:pt x="1287" y="1"/>
                        <a:pt x="882" y="1050"/>
                        <a:pt x="0" y="1526"/>
                      </a:cubicBezTo>
                      <a:lnTo>
                        <a:pt x="56" y="1582"/>
                      </a:lnTo>
                      <a:cubicBezTo>
                        <a:pt x="938" y="1176"/>
                        <a:pt x="1399" y="71"/>
                        <a:pt x="13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5" name="Google Shape;5915;p60"/>
                <p:cNvSpPr/>
                <p:nvPr/>
              </p:nvSpPr>
              <p:spPr>
                <a:xfrm>
                  <a:off x="3225219" y="630365"/>
                  <a:ext cx="49017" cy="59490"/>
                </a:xfrm>
                <a:custGeom>
                  <a:rect b="b" l="l" r="r" t="t"/>
                  <a:pathLst>
                    <a:path extrusionOk="0" h="1568" w="1400">
                      <a:moveTo>
                        <a:pt x="1288" y="0"/>
                      </a:moveTo>
                      <a:cubicBezTo>
                        <a:pt x="1288" y="0"/>
                        <a:pt x="882" y="1050"/>
                        <a:pt x="0" y="1512"/>
                      </a:cubicBezTo>
                      <a:lnTo>
                        <a:pt x="56" y="1568"/>
                      </a:lnTo>
                      <a:cubicBezTo>
                        <a:pt x="938" y="1106"/>
                        <a:pt x="1344" y="56"/>
                        <a:pt x="14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6" name="Google Shape;5916;p60"/>
                <p:cNvSpPr/>
                <p:nvPr/>
              </p:nvSpPr>
              <p:spPr>
                <a:xfrm>
                  <a:off x="3151910" y="570906"/>
                  <a:ext cx="19483" cy="30985"/>
                </a:xfrm>
                <a:custGeom>
                  <a:rect b="b" l="l" r="r" t="t"/>
                  <a:pathLst>
                    <a:path extrusionOk="0" h="1050" w="700">
                      <a:moveTo>
                        <a:pt x="56" y="0"/>
                      </a:moveTo>
                      <a:lnTo>
                        <a:pt x="0" y="56"/>
                      </a:lnTo>
                      <a:cubicBezTo>
                        <a:pt x="406" y="462"/>
                        <a:pt x="630" y="1050"/>
                        <a:pt x="630" y="1050"/>
                      </a:cubicBezTo>
                      <a:lnTo>
                        <a:pt x="700" y="1050"/>
                      </a:lnTo>
                      <a:cubicBezTo>
                        <a:pt x="700" y="994"/>
                        <a:pt x="518" y="406"/>
                        <a:pt x="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7" name="Google Shape;5917;p60"/>
                <p:cNvSpPr/>
                <p:nvPr/>
              </p:nvSpPr>
              <p:spPr>
                <a:xfrm>
                  <a:off x="3282248" y="632838"/>
                  <a:ext cx="79952" cy="118998"/>
                </a:xfrm>
                <a:custGeom>
                  <a:rect b="b" l="l" r="r" t="t"/>
                  <a:pathLst>
                    <a:path extrusionOk="0" h="2688" w="1806">
                      <a:moveTo>
                        <a:pt x="1" y="0"/>
                      </a:moveTo>
                      <a:lnTo>
                        <a:pt x="1" y="56"/>
                      </a:lnTo>
                      <a:cubicBezTo>
                        <a:pt x="1" y="56"/>
                        <a:pt x="574" y="350"/>
                        <a:pt x="994" y="812"/>
                      </a:cubicBezTo>
                      <a:cubicBezTo>
                        <a:pt x="1274" y="1050"/>
                        <a:pt x="1456" y="1400"/>
                        <a:pt x="1512" y="1806"/>
                      </a:cubicBezTo>
                      <a:lnTo>
                        <a:pt x="1750" y="2687"/>
                      </a:lnTo>
                      <a:lnTo>
                        <a:pt x="1806" y="2687"/>
                      </a:lnTo>
                      <a:lnTo>
                        <a:pt x="1624" y="1750"/>
                      </a:lnTo>
                      <a:cubicBezTo>
                        <a:pt x="1568" y="1400"/>
                        <a:pt x="1344" y="994"/>
                        <a:pt x="1106" y="756"/>
                      </a:cubicBezTo>
                      <a:cubicBezTo>
                        <a:pt x="644" y="294"/>
                        <a:pt x="57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8" name="Google Shape;5918;p60"/>
                <p:cNvSpPr/>
                <p:nvPr/>
              </p:nvSpPr>
              <p:spPr>
                <a:xfrm>
                  <a:off x="3173831" y="599370"/>
                  <a:ext cx="126435" cy="49007"/>
                </a:xfrm>
                <a:custGeom>
                  <a:rect b="b" l="l" r="r" t="t"/>
                  <a:pathLst>
                    <a:path extrusionOk="0" h="1107" w="2856">
                      <a:moveTo>
                        <a:pt x="1" y="1"/>
                      </a:moveTo>
                      <a:lnTo>
                        <a:pt x="1" y="113"/>
                      </a:lnTo>
                      <a:cubicBezTo>
                        <a:pt x="225" y="113"/>
                        <a:pt x="519" y="169"/>
                        <a:pt x="756" y="225"/>
                      </a:cubicBezTo>
                      <a:lnTo>
                        <a:pt x="868" y="225"/>
                      </a:lnTo>
                      <a:lnTo>
                        <a:pt x="868" y="295"/>
                      </a:lnTo>
                      <a:cubicBezTo>
                        <a:pt x="1274" y="407"/>
                        <a:pt x="1750" y="519"/>
                        <a:pt x="2156" y="700"/>
                      </a:cubicBezTo>
                      <a:lnTo>
                        <a:pt x="2268" y="700"/>
                      </a:lnTo>
                      <a:lnTo>
                        <a:pt x="2212" y="756"/>
                      </a:lnTo>
                      <a:cubicBezTo>
                        <a:pt x="2450" y="868"/>
                        <a:pt x="2674" y="994"/>
                        <a:pt x="2855" y="1106"/>
                      </a:cubicBezTo>
                      <a:cubicBezTo>
                        <a:pt x="2618" y="924"/>
                        <a:pt x="2450" y="812"/>
                        <a:pt x="2450" y="812"/>
                      </a:cubicBezTo>
                      <a:lnTo>
                        <a:pt x="2450" y="756"/>
                      </a:lnTo>
                      <a:cubicBezTo>
                        <a:pt x="2156" y="575"/>
                        <a:pt x="1862" y="463"/>
                        <a:pt x="1568" y="351"/>
                      </a:cubicBezTo>
                      <a:lnTo>
                        <a:pt x="1568" y="407"/>
                      </a:lnTo>
                      <a:lnTo>
                        <a:pt x="1512" y="407"/>
                      </a:lnTo>
                      <a:lnTo>
                        <a:pt x="1456" y="351"/>
                      </a:lnTo>
                      <a:cubicBezTo>
                        <a:pt x="994" y="169"/>
                        <a:pt x="463" y="57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9" name="Google Shape;5919;p60"/>
                <p:cNvSpPr/>
                <p:nvPr/>
              </p:nvSpPr>
              <p:spPr>
                <a:xfrm>
                  <a:off x="3264275" y="630359"/>
                  <a:ext cx="9961" cy="15539"/>
                </a:xfrm>
                <a:custGeom>
                  <a:rect b="b" l="l" r="r" t="t"/>
                  <a:pathLst>
                    <a:path extrusionOk="0" h="351" w="225">
                      <a:moveTo>
                        <a:pt x="113" y="0"/>
                      </a:moveTo>
                      <a:cubicBezTo>
                        <a:pt x="113" y="56"/>
                        <a:pt x="57" y="168"/>
                        <a:pt x="1" y="294"/>
                      </a:cubicBezTo>
                      <a:lnTo>
                        <a:pt x="57" y="350"/>
                      </a:lnTo>
                      <a:cubicBezTo>
                        <a:pt x="113" y="224"/>
                        <a:pt x="169" y="112"/>
                        <a:pt x="169" y="56"/>
                      </a:cubicBez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0" name="Google Shape;5920;p60"/>
                <p:cNvSpPr/>
                <p:nvPr/>
              </p:nvSpPr>
              <p:spPr>
                <a:xfrm>
                  <a:off x="3282248" y="632838"/>
                  <a:ext cx="49007" cy="35992"/>
                </a:xfrm>
                <a:custGeom>
                  <a:rect b="b" l="l" r="r" t="t"/>
                  <a:pathLst>
                    <a:path extrusionOk="0" h="813" w="1107">
                      <a:moveTo>
                        <a:pt x="1" y="0"/>
                      </a:moveTo>
                      <a:lnTo>
                        <a:pt x="1" y="56"/>
                      </a:lnTo>
                      <a:cubicBezTo>
                        <a:pt x="1" y="56"/>
                        <a:pt x="169" y="168"/>
                        <a:pt x="406" y="350"/>
                      </a:cubicBezTo>
                      <a:cubicBezTo>
                        <a:pt x="574" y="462"/>
                        <a:pt x="812" y="644"/>
                        <a:pt x="994" y="812"/>
                      </a:cubicBezTo>
                      <a:lnTo>
                        <a:pt x="1106" y="812"/>
                      </a:lnTo>
                      <a:cubicBezTo>
                        <a:pt x="1050" y="756"/>
                        <a:pt x="1050" y="700"/>
                        <a:pt x="994" y="644"/>
                      </a:cubicBezTo>
                      <a:cubicBezTo>
                        <a:pt x="868" y="518"/>
                        <a:pt x="756" y="462"/>
                        <a:pt x="644" y="350"/>
                      </a:cubicBezTo>
                      <a:cubicBezTo>
                        <a:pt x="574" y="294"/>
                        <a:pt x="462" y="238"/>
                        <a:pt x="406" y="168"/>
                      </a:cubicBezTo>
                      <a:cubicBezTo>
                        <a:pt x="351" y="168"/>
                        <a:pt x="351" y="168"/>
                        <a:pt x="295" y="112"/>
                      </a:cubicBezTo>
                      <a:cubicBezTo>
                        <a:pt x="169" y="56"/>
                        <a:pt x="57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1" name="Google Shape;5921;p60"/>
                <p:cNvSpPr/>
                <p:nvPr/>
              </p:nvSpPr>
              <p:spPr>
                <a:xfrm>
                  <a:off x="3289686" y="614864"/>
                  <a:ext cx="10581" cy="25455"/>
                </a:xfrm>
                <a:custGeom>
                  <a:rect b="b" l="l" r="r" t="t"/>
                  <a:pathLst>
                    <a:path extrusionOk="0" h="575" w="239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57" y="225"/>
                        <a:pt x="127" y="406"/>
                        <a:pt x="127" y="518"/>
                      </a:cubicBezTo>
                      <a:cubicBezTo>
                        <a:pt x="183" y="574"/>
                        <a:pt x="183" y="574"/>
                        <a:pt x="238" y="574"/>
                      </a:cubicBezTo>
                      <a:cubicBezTo>
                        <a:pt x="238" y="518"/>
                        <a:pt x="183" y="350"/>
                        <a:pt x="127" y="113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2" name="Google Shape;5922;p60"/>
                <p:cNvSpPr/>
                <p:nvPr/>
              </p:nvSpPr>
              <p:spPr>
                <a:xfrm>
                  <a:off x="3225273" y="578342"/>
                  <a:ext cx="18018" cy="39046"/>
                </a:xfrm>
                <a:custGeom>
                  <a:rect b="b" l="l" r="r" t="t"/>
                  <a:pathLst>
                    <a:path extrusionOk="0" h="882" w="407">
                      <a:moveTo>
                        <a:pt x="0" y="0"/>
                      </a:moveTo>
                      <a:cubicBezTo>
                        <a:pt x="56" y="0"/>
                        <a:pt x="56" y="70"/>
                        <a:pt x="56" y="126"/>
                      </a:cubicBezTo>
                      <a:lnTo>
                        <a:pt x="112" y="70"/>
                      </a:lnTo>
                      <a:lnTo>
                        <a:pt x="112" y="0"/>
                      </a:lnTo>
                      <a:close/>
                      <a:moveTo>
                        <a:pt x="182" y="420"/>
                      </a:moveTo>
                      <a:cubicBezTo>
                        <a:pt x="238" y="588"/>
                        <a:pt x="294" y="700"/>
                        <a:pt x="294" y="826"/>
                      </a:cubicBezTo>
                      <a:lnTo>
                        <a:pt x="350" y="882"/>
                      </a:lnTo>
                      <a:lnTo>
                        <a:pt x="406" y="882"/>
                      </a:lnTo>
                      <a:lnTo>
                        <a:pt x="406" y="826"/>
                      </a:lnTo>
                      <a:cubicBezTo>
                        <a:pt x="406" y="770"/>
                        <a:pt x="350" y="644"/>
                        <a:pt x="294" y="42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6" name="Shape 5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7" name="Google Shape;5927;p61"/>
          <p:cNvPicPr preferRelativeResize="0"/>
          <p:nvPr/>
        </p:nvPicPr>
        <p:blipFill rotWithShape="1">
          <a:blip r:embed="rId3">
            <a:alphaModFix amt="39000"/>
          </a:blip>
          <a:srcRect b="0" l="58564" r="1497" t="0"/>
          <a:stretch/>
        </p:blipFill>
        <p:spPr>
          <a:xfrm>
            <a:off x="5765975" y="0"/>
            <a:ext cx="36520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28" name="Google Shape;5928;p61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 buy our product?</a:t>
            </a:r>
            <a:endParaRPr/>
          </a:p>
        </p:txBody>
      </p:sp>
      <p:sp>
        <p:nvSpPr>
          <p:cNvPr id="5929" name="Google Shape;5929;p61"/>
          <p:cNvSpPr txBox="1"/>
          <p:nvPr>
            <p:ph idx="1" type="subTitle"/>
          </p:nvPr>
        </p:nvSpPr>
        <p:spPr>
          <a:xfrm>
            <a:off x="720000" y="1700300"/>
            <a:ext cx="4401600" cy="18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b="1" lang="en">
                <a:latin typeface="Syne"/>
                <a:ea typeface="Syne"/>
                <a:cs typeface="Syne"/>
                <a:sym typeface="Syne"/>
              </a:rPr>
              <a:t>Convenient</a:t>
            </a:r>
            <a:r>
              <a:rPr lang="en"/>
              <a:t>, “grab-and-go” containers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b="1" lang="en">
                <a:latin typeface="Syne"/>
                <a:ea typeface="Syne"/>
                <a:cs typeface="Syne"/>
                <a:sym typeface="Syne"/>
              </a:rPr>
              <a:t>Inexpensive</a:t>
            </a:r>
            <a:r>
              <a:rPr lang="en"/>
              <a:t> 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b="1" lang="en">
                <a:latin typeface="Syne"/>
                <a:ea typeface="Syne"/>
                <a:cs typeface="Syne"/>
                <a:sym typeface="Syne"/>
              </a:rPr>
              <a:t>Reusable </a:t>
            </a:r>
            <a:r>
              <a:rPr lang="en"/>
              <a:t>cups help you get more for your dollar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b="1" lang="en">
                <a:latin typeface="Syne"/>
                <a:ea typeface="Syne"/>
                <a:cs typeface="Syne"/>
                <a:sym typeface="Syne"/>
              </a:rPr>
              <a:t>Environmentally-friendly </a:t>
            </a:r>
            <a:r>
              <a:rPr lang="en"/>
              <a:t>alternative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/>
              <a:t>Reduced carbon footprint and water use</a:t>
            </a:r>
            <a:endParaRPr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</a:pPr>
            <a:r>
              <a:rPr b="1" lang="en">
                <a:latin typeface="Syne"/>
                <a:ea typeface="Syne"/>
                <a:cs typeface="Syne"/>
                <a:sym typeface="Syne"/>
              </a:rPr>
              <a:t>Easily recyclable-</a:t>
            </a:r>
            <a:r>
              <a:rPr lang="en"/>
              <a:t> less landfill waste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b="1" lang="en">
                <a:latin typeface="Syne"/>
                <a:ea typeface="Syne"/>
                <a:cs typeface="Syne"/>
                <a:sym typeface="Syne"/>
              </a:rPr>
              <a:t>Safer to consume</a:t>
            </a:r>
            <a:r>
              <a:rPr lang="en"/>
              <a:t>-</a:t>
            </a:r>
            <a:r>
              <a:rPr b="1" lang="en">
                <a:latin typeface="Syne"/>
                <a:ea typeface="Syne"/>
                <a:cs typeface="Syne"/>
                <a:sym typeface="Syne"/>
              </a:rPr>
              <a:t> </a:t>
            </a:r>
            <a:r>
              <a:rPr lang="en"/>
              <a:t>no harmful plasticizers added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30" name="Google Shape;5930;p61"/>
          <p:cNvGrpSpPr/>
          <p:nvPr/>
        </p:nvGrpSpPr>
        <p:grpSpPr>
          <a:xfrm rot="2723516">
            <a:off x="5554718" y="2145559"/>
            <a:ext cx="2862417" cy="3132349"/>
            <a:chOff x="2634268" y="2146739"/>
            <a:chExt cx="1427353" cy="1665969"/>
          </a:xfrm>
        </p:grpSpPr>
        <p:grpSp>
          <p:nvGrpSpPr>
            <p:cNvPr id="5931" name="Google Shape;5931;p61"/>
            <p:cNvGrpSpPr/>
            <p:nvPr/>
          </p:nvGrpSpPr>
          <p:grpSpPr>
            <a:xfrm>
              <a:off x="2688189" y="2146739"/>
              <a:ext cx="714341" cy="813417"/>
              <a:chOff x="2688189" y="2146739"/>
              <a:chExt cx="714341" cy="813417"/>
            </a:xfrm>
          </p:grpSpPr>
          <p:grpSp>
            <p:nvGrpSpPr>
              <p:cNvPr id="5932" name="Google Shape;5932;p61"/>
              <p:cNvGrpSpPr/>
              <p:nvPr/>
            </p:nvGrpSpPr>
            <p:grpSpPr>
              <a:xfrm>
                <a:off x="2688189" y="2146739"/>
                <a:ext cx="714341" cy="567674"/>
                <a:chOff x="2688189" y="2146739"/>
                <a:chExt cx="714341" cy="567674"/>
              </a:xfrm>
            </p:grpSpPr>
            <p:sp>
              <p:nvSpPr>
                <p:cNvPr id="5933" name="Google Shape;5933;p61"/>
                <p:cNvSpPr/>
                <p:nvPr/>
              </p:nvSpPr>
              <p:spPr>
                <a:xfrm>
                  <a:off x="2688189" y="2146739"/>
                  <a:ext cx="324942" cy="251896"/>
                </a:xfrm>
                <a:custGeom>
                  <a:rect b="b" l="l" r="r" t="t"/>
                  <a:pathLst>
                    <a:path extrusionOk="0" h="5690" w="7340">
                      <a:moveTo>
                        <a:pt x="2984" y="1"/>
                      </a:moveTo>
                      <a:cubicBezTo>
                        <a:pt x="2473" y="1"/>
                        <a:pt x="2003" y="181"/>
                        <a:pt x="1637" y="605"/>
                      </a:cubicBezTo>
                      <a:cubicBezTo>
                        <a:pt x="0" y="2480"/>
                        <a:pt x="3275" y="5628"/>
                        <a:pt x="5136" y="5684"/>
                      </a:cubicBezTo>
                      <a:cubicBezTo>
                        <a:pt x="5201" y="5688"/>
                        <a:pt x="5264" y="5690"/>
                        <a:pt x="5325" y="5690"/>
                      </a:cubicBezTo>
                      <a:cubicBezTo>
                        <a:pt x="7189" y="5690"/>
                        <a:pt x="7339" y="4081"/>
                        <a:pt x="7123" y="3404"/>
                      </a:cubicBezTo>
                      <a:cubicBezTo>
                        <a:pt x="6592" y="1770"/>
                        <a:pt x="4583" y="1"/>
                        <a:pt x="29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34" name="Google Shape;5934;p61"/>
                <p:cNvSpPr/>
                <p:nvPr/>
              </p:nvSpPr>
              <p:spPr>
                <a:xfrm>
                  <a:off x="3178789" y="2224876"/>
                  <a:ext cx="223741" cy="229894"/>
                </a:xfrm>
                <a:custGeom>
                  <a:rect b="b" l="l" r="r" t="t"/>
                  <a:pathLst>
                    <a:path extrusionOk="0" h="5193" w="5054">
                      <a:moveTo>
                        <a:pt x="2382" y="1"/>
                      </a:moveTo>
                      <a:cubicBezTo>
                        <a:pt x="2193" y="1"/>
                        <a:pt x="2000" y="40"/>
                        <a:pt x="1806" y="127"/>
                      </a:cubicBezTo>
                      <a:cubicBezTo>
                        <a:pt x="1" y="939"/>
                        <a:pt x="1344" y="4269"/>
                        <a:pt x="2688" y="4969"/>
                      </a:cubicBezTo>
                      <a:cubicBezTo>
                        <a:pt x="3016" y="5127"/>
                        <a:pt x="3303" y="5193"/>
                        <a:pt x="3552" y="5193"/>
                      </a:cubicBezTo>
                      <a:cubicBezTo>
                        <a:pt x="4404" y="5193"/>
                        <a:pt x="4799" y="4418"/>
                        <a:pt x="4842" y="3919"/>
                      </a:cubicBezTo>
                      <a:cubicBezTo>
                        <a:pt x="5053" y="2371"/>
                        <a:pt x="3838" y="1"/>
                        <a:pt x="2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35" name="Google Shape;5935;p61"/>
                <p:cNvSpPr/>
                <p:nvPr/>
              </p:nvSpPr>
              <p:spPr>
                <a:xfrm>
                  <a:off x="2813163" y="2574609"/>
                  <a:ext cx="241803" cy="139805"/>
                </a:xfrm>
                <a:custGeom>
                  <a:rect b="b" l="l" r="r" t="t"/>
                  <a:pathLst>
                    <a:path extrusionOk="0" h="3158" w="5462">
                      <a:moveTo>
                        <a:pt x="2122" y="1"/>
                      </a:moveTo>
                      <a:cubicBezTo>
                        <a:pt x="1232" y="1"/>
                        <a:pt x="445" y="336"/>
                        <a:pt x="270" y="1155"/>
                      </a:cubicBezTo>
                      <a:cubicBezTo>
                        <a:pt x="1" y="2446"/>
                        <a:pt x="1798" y="3157"/>
                        <a:pt x="3147" y="3157"/>
                      </a:cubicBezTo>
                      <a:cubicBezTo>
                        <a:pt x="3553" y="3157"/>
                        <a:pt x="3918" y="3093"/>
                        <a:pt x="4174" y="2960"/>
                      </a:cubicBezTo>
                      <a:cubicBezTo>
                        <a:pt x="5461" y="2260"/>
                        <a:pt x="4943" y="1211"/>
                        <a:pt x="4594" y="861"/>
                      </a:cubicBezTo>
                      <a:cubicBezTo>
                        <a:pt x="4006" y="336"/>
                        <a:pt x="3012" y="1"/>
                        <a:pt x="21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936" name="Google Shape;5936;p61"/>
              <p:cNvSpPr/>
              <p:nvPr/>
            </p:nvSpPr>
            <p:spPr>
              <a:xfrm>
                <a:off x="3092507" y="2863338"/>
                <a:ext cx="168713" cy="96818"/>
              </a:xfrm>
              <a:custGeom>
                <a:rect b="b" l="l" r="r" t="t"/>
                <a:pathLst>
                  <a:path extrusionOk="0" h="2187" w="3811">
                    <a:moveTo>
                      <a:pt x="1544" y="1"/>
                    </a:moveTo>
                    <a:cubicBezTo>
                      <a:pt x="817" y="1"/>
                      <a:pt x="151" y="273"/>
                      <a:pt x="89" y="930"/>
                    </a:cubicBezTo>
                    <a:cubicBezTo>
                      <a:pt x="0" y="1787"/>
                      <a:pt x="1077" y="2187"/>
                      <a:pt x="2005" y="2187"/>
                    </a:cubicBezTo>
                    <a:cubicBezTo>
                      <a:pt x="2395" y="2187"/>
                      <a:pt x="2759" y="2116"/>
                      <a:pt x="2999" y="1979"/>
                    </a:cubicBezTo>
                    <a:cubicBezTo>
                      <a:pt x="3811" y="1392"/>
                      <a:pt x="3405" y="692"/>
                      <a:pt x="3111" y="454"/>
                    </a:cubicBezTo>
                    <a:cubicBezTo>
                      <a:pt x="2729" y="170"/>
                      <a:pt x="2117" y="1"/>
                      <a:pt x="1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37" name="Google Shape;5937;p61"/>
            <p:cNvSpPr/>
            <p:nvPr/>
          </p:nvSpPr>
          <p:spPr>
            <a:xfrm>
              <a:off x="2765617" y="3133916"/>
              <a:ext cx="718015" cy="677641"/>
            </a:xfrm>
            <a:custGeom>
              <a:rect b="b" l="l" r="r" t="t"/>
              <a:pathLst>
                <a:path extrusionOk="0" h="15307" w="16219">
                  <a:moveTo>
                    <a:pt x="7884" y="0"/>
                  </a:moveTo>
                  <a:cubicBezTo>
                    <a:pt x="4297" y="0"/>
                    <a:pt x="1444" y="2670"/>
                    <a:pt x="770" y="6362"/>
                  </a:cubicBezTo>
                  <a:cubicBezTo>
                    <a:pt x="0" y="10490"/>
                    <a:pt x="2225" y="14409"/>
                    <a:pt x="6423" y="15164"/>
                  </a:cubicBezTo>
                  <a:cubicBezTo>
                    <a:pt x="6926" y="15260"/>
                    <a:pt x="7426" y="15307"/>
                    <a:pt x="7918" y="15307"/>
                  </a:cubicBezTo>
                  <a:cubicBezTo>
                    <a:pt x="11582" y="15307"/>
                    <a:pt x="14784" y="12737"/>
                    <a:pt x="15463" y="9035"/>
                  </a:cubicBezTo>
                  <a:cubicBezTo>
                    <a:pt x="16219" y="4893"/>
                    <a:pt x="13420" y="877"/>
                    <a:pt x="9222" y="121"/>
                  </a:cubicBezTo>
                  <a:cubicBezTo>
                    <a:pt x="8767" y="39"/>
                    <a:pt x="8320" y="0"/>
                    <a:pt x="7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38" name="Google Shape;5938;p61"/>
            <p:cNvGrpSpPr/>
            <p:nvPr/>
          </p:nvGrpSpPr>
          <p:grpSpPr>
            <a:xfrm>
              <a:off x="3354099" y="3276155"/>
              <a:ext cx="77517" cy="325296"/>
              <a:chOff x="3354099" y="3276155"/>
              <a:chExt cx="77517" cy="325296"/>
            </a:xfrm>
          </p:grpSpPr>
          <p:sp>
            <p:nvSpPr>
              <p:cNvPr id="5939" name="Google Shape;5939;p61"/>
              <p:cNvSpPr/>
              <p:nvPr/>
            </p:nvSpPr>
            <p:spPr>
              <a:xfrm>
                <a:off x="3403681" y="3551825"/>
                <a:ext cx="20497" cy="49627"/>
              </a:xfrm>
              <a:custGeom>
                <a:rect b="b" l="l" r="r" t="t"/>
                <a:pathLst>
                  <a:path extrusionOk="0" h="1121" w="463">
                    <a:moveTo>
                      <a:pt x="350" y="1"/>
                    </a:moveTo>
                    <a:cubicBezTo>
                      <a:pt x="280" y="1"/>
                      <a:pt x="280" y="71"/>
                      <a:pt x="224" y="71"/>
                    </a:cubicBezTo>
                    <a:cubicBezTo>
                      <a:pt x="168" y="351"/>
                      <a:pt x="112" y="645"/>
                      <a:pt x="0" y="995"/>
                    </a:cubicBezTo>
                    <a:cubicBezTo>
                      <a:pt x="0" y="995"/>
                      <a:pt x="0" y="1050"/>
                      <a:pt x="56" y="1120"/>
                    </a:cubicBezTo>
                    <a:lnTo>
                      <a:pt x="112" y="1120"/>
                    </a:lnTo>
                    <a:lnTo>
                      <a:pt x="168" y="1050"/>
                    </a:lnTo>
                    <a:cubicBezTo>
                      <a:pt x="280" y="701"/>
                      <a:pt x="406" y="421"/>
                      <a:pt x="462" y="127"/>
                    </a:cubicBezTo>
                    <a:cubicBezTo>
                      <a:pt x="462" y="71"/>
                      <a:pt x="406" y="1"/>
                      <a:pt x="3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0" name="Google Shape;5940;p61"/>
              <p:cNvSpPr/>
              <p:nvPr/>
            </p:nvSpPr>
            <p:spPr>
              <a:xfrm>
                <a:off x="3421655" y="3474396"/>
                <a:ext cx="9961" cy="52106"/>
              </a:xfrm>
              <a:custGeom>
                <a:rect b="b" l="l" r="r" t="t"/>
                <a:pathLst>
                  <a:path extrusionOk="0" h="1177" w="225">
                    <a:moveTo>
                      <a:pt x="168" y="1"/>
                    </a:moveTo>
                    <a:cubicBezTo>
                      <a:pt x="112" y="1"/>
                      <a:pt x="56" y="71"/>
                      <a:pt x="56" y="127"/>
                    </a:cubicBezTo>
                    <a:cubicBezTo>
                      <a:pt x="56" y="421"/>
                      <a:pt x="0" y="770"/>
                      <a:pt x="0" y="1050"/>
                    </a:cubicBezTo>
                    <a:cubicBezTo>
                      <a:pt x="0" y="1120"/>
                      <a:pt x="0" y="1176"/>
                      <a:pt x="56" y="1176"/>
                    </a:cubicBezTo>
                    <a:cubicBezTo>
                      <a:pt x="112" y="1176"/>
                      <a:pt x="168" y="1176"/>
                      <a:pt x="168" y="1120"/>
                    </a:cubicBezTo>
                    <a:cubicBezTo>
                      <a:pt x="224" y="770"/>
                      <a:pt x="224" y="421"/>
                      <a:pt x="224" y="127"/>
                    </a:cubicBezTo>
                    <a:cubicBezTo>
                      <a:pt x="224" y="71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1" name="Google Shape;5941;p61"/>
              <p:cNvSpPr/>
              <p:nvPr/>
            </p:nvSpPr>
            <p:spPr>
              <a:xfrm>
                <a:off x="3354099" y="3276155"/>
                <a:ext cx="75038" cy="154945"/>
              </a:xfrm>
              <a:custGeom>
                <a:rect b="b" l="l" r="r" t="t"/>
                <a:pathLst>
                  <a:path extrusionOk="0" h="3500" w="1695">
                    <a:moveTo>
                      <a:pt x="127" y="1"/>
                    </a:moveTo>
                    <a:lnTo>
                      <a:pt x="71" y="57"/>
                    </a:lnTo>
                    <a:cubicBezTo>
                      <a:pt x="1" y="113"/>
                      <a:pt x="1" y="169"/>
                      <a:pt x="71" y="169"/>
                    </a:cubicBezTo>
                    <a:cubicBezTo>
                      <a:pt x="71" y="225"/>
                      <a:pt x="1176" y="1400"/>
                      <a:pt x="1470" y="3429"/>
                    </a:cubicBezTo>
                    <a:cubicBezTo>
                      <a:pt x="1526" y="3429"/>
                      <a:pt x="1526" y="3499"/>
                      <a:pt x="1582" y="3499"/>
                    </a:cubicBezTo>
                    <a:cubicBezTo>
                      <a:pt x="1638" y="3499"/>
                      <a:pt x="1694" y="3429"/>
                      <a:pt x="1694" y="3373"/>
                    </a:cubicBezTo>
                    <a:cubicBezTo>
                      <a:pt x="1344" y="1274"/>
                      <a:pt x="239" y="113"/>
                      <a:pt x="183" y="57"/>
                    </a:cubicBezTo>
                    <a:cubicBezTo>
                      <a:pt x="183" y="57"/>
                      <a:pt x="183" y="1"/>
                      <a:pt x="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42" name="Google Shape;5942;p61"/>
            <p:cNvSpPr/>
            <p:nvPr/>
          </p:nvSpPr>
          <p:spPr>
            <a:xfrm>
              <a:off x="2768716" y="3224138"/>
              <a:ext cx="606499" cy="588570"/>
            </a:xfrm>
            <a:custGeom>
              <a:rect b="b" l="l" r="r" t="t"/>
              <a:pathLst>
                <a:path extrusionOk="0" h="13295" w="13700">
                  <a:moveTo>
                    <a:pt x="11195" y="2449"/>
                  </a:moveTo>
                  <a:cubicBezTo>
                    <a:pt x="11195" y="2449"/>
                    <a:pt x="11251" y="2505"/>
                    <a:pt x="11251" y="2575"/>
                  </a:cubicBezTo>
                  <a:cubicBezTo>
                    <a:pt x="11251" y="2631"/>
                    <a:pt x="11195" y="2631"/>
                    <a:pt x="11195" y="2631"/>
                  </a:cubicBezTo>
                  <a:cubicBezTo>
                    <a:pt x="11125" y="2631"/>
                    <a:pt x="11069" y="2575"/>
                    <a:pt x="11069" y="2505"/>
                  </a:cubicBezTo>
                  <a:cubicBezTo>
                    <a:pt x="11069" y="2449"/>
                    <a:pt x="11125" y="2449"/>
                    <a:pt x="11195" y="2449"/>
                  </a:cubicBezTo>
                  <a:close/>
                  <a:moveTo>
                    <a:pt x="4366" y="3093"/>
                  </a:moveTo>
                  <a:cubicBezTo>
                    <a:pt x="4366" y="3093"/>
                    <a:pt x="4422" y="3149"/>
                    <a:pt x="4422" y="3205"/>
                  </a:cubicBezTo>
                  <a:lnTo>
                    <a:pt x="4366" y="3275"/>
                  </a:lnTo>
                  <a:cubicBezTo>
                    <a:pt x="4310" y="3275"/>
                    <a:pt x="4254" y="3205"/>
                    <a:pt x="4254" y="3149"/>
                  </a:cubicBezTo>
                  <a:cubicBezTo>
                    <a:pt x="4254" y="3093"/>
                    <a:pt x="4310" y="3093"/>
                    <a:pt x="4366" y="3093"/>
                  </a:cubicBezTo>
                  <a:close/>
                  <a:moveTo>
                    <a:pt x="9376" y="3093"/>
                  </a:moveTo>
                  <a:cubicBezTo>
                    <a:pt x="9446" y="3093"/>
                    <a:pt x="9502" y="3149"/>
                    <a:pt x="9502" y="3205"/>
                  </a:cubicBezTo>
                  <a:cubicBezTo>
                    <a:pt x="9446" y="3275"/>
                    <a:pt x="9446" y="3275"/>
                    <a:pt x="9376" y="3275"/>
                  </a:cubicBezTo>
                  <a:cubicBezTo>
                    <a:pt x="9320" y="3275"/>
                    <a:pt x="9320" y="3275"/>
                    <a:pt x="9320" y="3205"/>
                  </a:cubicBezTo>
                  <a:cubicBezTo>
                    <a:pt x="9320" y="3149"/>
                    <a:pt x="9320" y="3093"/>
                    <a:pt x="9376" y="3093"/>
                  </a:cubicBezTo>
                  <a:close/>
                  <a:moveTo>
                    <a:pt x="7753" y="3737"/>
                  </a:moveTo>
                  <a:cubicBezTo>
                    <a:pt x="7809" y="3737"/>
                    <a:pt x="7864" y="3793"/>
                    <a:pt x="7809" y="3849"/>
                  </a:cubicBezTo>
                  <a:cubicBezTo>
                    <a:pt x="7809" y="3849"/>
                    <a:pt x="7809" y="3905"/>
                    <a:pt x="7753" y="3905"/>
                  </a:cubicBezTo>
                  <a:cubicBezTo>
                    <a:pt x="7697" y="3905"/>
                    <a:pt x="7627" y="3849"/>
                    <a:pt x="7697" y="3793"/>
                  </a:cubicBezTo>
                  <a:cubicBezTo>
                    <a:pt x="7697" y="3737"/>
                    <a:pt x="7697" y="3737"/>
                    <a:pt x="7753" y="3737"/>
                  </a:cubicBezTo>
                  <a:close/>
                  <a:moveTo>
                    <a:pt x="2673" y="3737"/>
                  </a:moveTo>
                  <a:cubicBezTo>
                    <a:pt x="2855" y="3737"/>
                    <a:pt x="2967" y="3849"/>
                    <a:pt x="2911" y="4031"/>
                  </a:cubicBezTo>
                  <a:cubicBezTo>
                    <a:pt x="2855" y="4087"/>
                    <a:pt x="2799" y="4087"/>
                    <a:pt x="2729" y="4087"/>
                  </a:cubicBezTo>
                  <a:cubicBezTo>
                    <a:pt x="2617" y="4087"/>
                    <a:pt x="2449" y="3975"/>
                    <a:pt x="2561" y="3793"/>
                  </a:cubicBezTo>
                  <a:cubicBezTo>
                    <a:pt x="2561" y="3737"/>
                    <a:pt x="2617" y="3737"/>
                    <a:pt x="2673" y="3737"/>
                  </a:cubicBezTo>
                  <a:close/>
                  <a:moveTo>
                    <a:pt x="1567" y="4380"/>
                  </a:moveTo>
                  <a:cubicBezTo>
                    <a:pt x="1749" y="4380"/>
                    <a:pt x="1861" y="4674"/>
                    <a:pt x="1805" y="4954"/>
                  </a:cubicBezTo>
                  <a:cubicBezTo>
                    <a:pt x="1749" y="5248"/>
                    <a:pt x="1567" y="5430"/>
                    <a:pt x="1400" y="5430"/>
                  </a:cubicBezTo>
                  <a:cubicBezTo>
                    <a:pt x="1218" y="5430"/>
                    <a:pt x="1162" y="5136"/>
                    <a:pt x="1218" y="4842"/>
                  </a:cubicBezTo>
                  <a:cubicBezTo>
                    <a:pt x="1274" y="4548"/>
                    <a:pt x="1400" y="4380"/>
                    <a:pt x="1567" y="4380"/>
                  </a:cubicBezTo>
                  <a:close/>
                  <a:moveTo>
                    <a:pt x="2561" y="5948"/>
                  </a:moveTo>
                  <a:cubicBezTo>
                    <a:pt x="2617" y="5948"/>
                    <a:pt x="2729" y="6004"/>
                    <a:pt x="2673" y="6130"/>
                  </a:cubicBezTo>
                  <a:cubicBezTo>
                    <a:pt x="2673" y="6186"/>
                    <a:pt x="2617" y="6242"/>
                    <a:pt x="2561" y="6242"/>
                  </a:cubicBezTo>
                  <a:cubicBezTo>
                    <a:pt x="2505" y="6242"/>
                    <a:pt x="2379" y="6186"/>
                    <a:pt x="2449" y="6074"/>
                  </a:cubicBezTo>
                  <a:cubicBezTo>
                    <a:pt x="2449" y="6004"/>
                    <a:pt x="2505" y="5948"/>
                    <a:pt x="2561" y="5948"/>
                  </a:cubicBezTo>
                  <a:close/>
                  <a:moveTo>
                    <a:pt x="1456" y="6885"/>
                  </a:moveTo>
                  <a:cubicBezTo>
                    <a:pt x="1512" y="6885"/>
                    <a:pt x="1567" y="6941"/>
                    <a:pt x="1567" y="6997"/>
                  </a:cubicBezTo>
                  <a:cubicBezTo>
                    <a:pt x="1567" y="7053"/>
                    <a:pt x="1512" y="7053"/>
                    <a:pt x="1456" y="7053"/>
                  </a:cubicBezTo>
                  <a:cubicBezTo>
                    <a:pt x="1456" y="7053"/>
                    <a:pt x="1400" y="7053"/>
                    <a:pt x="1400" y="6997"/>
                  </a:cubicBezTo>
                  <a:cubicBezTo>
                    <a:pt x="1400" y="6941"/>
                    <a:pt x="1456" y="6885"/>
                    <a:pt x="1456" y="6885"/>
                  </a:cubicBezTo>
                  <a:close/>
                  <a:moveTo>
                    <a:pt x="2505" y="7697"/>
                  </a:moveTo>
                  <a:cubicBezTo>
                    <a:pt x="2617" y="7697"/>
                    <a:pt x="2673" y="7823"/>
                    <a:pt x="2673" y="7935"/>
                  </a:cubicBezTo>
                  <a:cubicBezTo>
                    <a:pt x="2617" y="7935"/>
                    <a:pt x="2561" y="7991"/>
                    <a:pt x="2561" y="7991"/>
                  </a:cubicBezTo>
                  <a:cubicBezTo>
                    <a:pt x="2449" y="7991"/>
                    <a:pt x="2323" y="7879"/>
                    <a:pt x="2379" y="7753"/>
                  </a:cubicBezTo>
                  <a:cubicBezTo>
                    <a:pt x="2449" y="7753"/>
                    <a:pt x="2505" y="7697"/>
                    <a:pt x="2505" y="7697"/>
                  </a:cubicBezTo>
                  <a:close/>
                  <a:moveTo>
                    <a:pt x="3848" y="8872"/>
                  </a:moveTo>
                  <a:cubicBezTo>
                    <a:pt x="3904" y="8872"/>
                    <a:pt x="4016" y="8928"/>
                    <a:pt x="3960" y="9040"/>
                  </a:cubicBezTo>
                  <a:cubicBezTo>
                    <a:pt x="3904" y="9096"/>
                    <a:pt x="3904" y="9096"/>
                    <a:pt x="3848" y="9096"/>
                  </a:cubicBezTo>
                  <a:cubicBezTo>
                    <a:pt x="3722" y="9096"/>
                    <a:pt x="3666" y="9040"/>
                    <a:pt x="3722" y="8928"/>
                  </a:cubicBezTo>
                  <a:cubicBezTo>
                    <a:pt x="3722" y="8872"/>
                    <a:pt x="3778" y="8872"/>
                    <a:pt x="3848" y="8872"/>
                  </a:cubicBezTo>
                  <a:close/>
                  <a:moveTo>
                    <a:pt x="2505" y="9446"/>
                  </a:moveTo>
                  <a:cubicBezTo>
                    <a:pt x="2673" y="9446"/>
                    <a:pt x="2799" y="9572"/>
                    <a:pt x="2729" y="9684"/>
                  </a:cubicBezTo>
                  <a:cubicBezTo>
                    <a:pt x="2673" y="9796"/>
                    <a:pt x="2617" y="9796"/>
                    <a:pt x="2561" y="9796"/>
                  </a:cubicBezTo>
                  <a:cubicBezTo>
                    <a:pt x="2379" y="9796"/>
                    <a:pt x="2267" y="9684"/>
                    <a:pt x="2323" y="9502"/>
                  </a:cubicBezTo>
                  <a:cubicBezTo>
                    <a:pt x="2379" y="9446"/>
                    <a:pt x="2449" y="9446"/>
                    <a:pt x="2505" y="9446"/>
                  </a:cubicBezTo>
                  <a:close/>
                  <a:moveTo>
                    <a:pt x="4310" y="10034"/>
                  </a:moveTo>
                  <a:cubicBezTo>
                    <a:pt x="4422" y="10034"/>
                    <a:pt x="4548" y="10090"/>
                    <a:pt x="4478" y="10272"/>
                  </a:cubicBezTo>
                  <a:cubicBezTo>
                    <a:pt x="4478" y="10384"/>
                    <a:pt x="4366" y="10440"/>
                    <a:pt x="4310" y="10440"/>
                  </a:cubicBezTo>
                  <a:cubicBezTo>
                    <a:pt x="4198" y="10440"/>
                    <a:pt x="4072" y="10328"/>
                    <a:pt x="4072" y="10202"/>
                  </a:cubicBezTo>
                  <a:cubicBezTo>
                    <a:pt x="4128" y="10090"/>
                    <a:pt x="4198" y="10034"/>
                    <a:pt x="4310" y="10034"/>
                  </a:cubicBezTo>
                  <a:close/>
                  <a:moveTo>
                    <a:pt x="3373" y="10845"/>
                  </a:moveTo>
                  <a:cubicBezTo>
                    <a:pt x="3429" y="10845"/>
                    <a:pt x="3555" y="10901"/>
                    <a:pt x="3499" y="10971"/>
                  </a:cubicBezTo>
                  <a:cubicBezTo>
                    <a:pt x="3499" y="11083"/>
                    <a:pt x="3429" y="11083"/>
                    <a:pt x="3373" y="11083"/>
                  </a:cubicBezTo>
                  <a:cubicBezTo>
                    <a:pt x="3317" y="11083"/>
                    <a:pt x="3261" y="11027"/>
                    <a:pt x="3261" y="10901"/>
                  </a:cubicBezTo>
                  <a:cubicBezTo>
                    <a:pt x="3261" y="10845"/>
                    <a:pt x="3317" y="10845"/>
                    <a:pt x="3373" y="10845"/>
                  </a:cubicBezTo>
                  <a:close/>
                  <a:moveTo>
                    <a:pt x="4898" y="11489"/>
                  </a:moveTo>
                  <a:cubicBezTo>
                    <a:pt x="4954" y="11489"/>
                    <a:pt x="5010" y="11545"/>
                    <a:pt x="5010" y="11671"/>
                  </a:cubicBezTo>
                  <a:cubicBezTo>
                    <a:pt x="5010" y="11727"/>
                    <a:pt x="4954" y="11783"/>
                    <a:pt x="4898" y="11783"/>
                  </a:cubicBezTo>
                  <a:cubicBezTo>
                    <a:pt x="4828" y="11783"/>
                    <a:pt x="4716" y="11727"/>
                    <a:pt x="4772" y="11601"/>
                  </a:cubicBezTo>
                  <a:cubicBezTo>
                    <a:pt x="4772" y="11545"/>
                    <a:pt x="4828" y="11489"/>
                    <a:pt x="4898" y="11489"/>
                  </a:cubicBezTo>
                  <a:close/>
                  <a:moveTo>
                    <a:pt x="6297" y="11545"/>
                  </a:moveTo>
                  <a:cubicBezTo>
                    <a:pt x="6409" y="11545"/>
                    <a:pt x="6521" y="11601"/>
                    <a:pt x="6465" y="11783"/>
                  </a:cubicBezTo>
                  <a:cubicBezTo>
                    <a:pt x="6465" y="11895"/>
                    <a:pt x="6353" y="11951"/>
                    <a:pt x="6297" y="11951"/>
                  </a:cubicBezTo>
                  <a:cubicBezTo>
                    <a:pt x="6171" y="11951"/>
                    <a:pt x="6059" y="11839"/>
                    <a:pt x="6059" y="11727"/>
                  </a:cubicBezTo>
                  <a:cubicBezTo>
                    <a:pt x="6115" y="11601"/>
                    <a:pt x="6171" y="11545"/>
                    <a:pt x="6297" y="11545"/>
                  </a:cubicBezTo>
                  <a:close/>
                  <a:moveTo>
                    <a:pt x="5360" y="12483"/>
                  </a:moveTo>
                  <a:cubicBezTo>
                    <a:pt x="5416" y="12483"/>
                    <a:pt x="5472" y="12539"/>
                    <a:pt x="5472" y="12595"/>
                  </a:cubicBezTo>
                  <a:cubicBezTo>
                    <a:pt x="5472" y="12650"/>
                    <a:pt x="5416" y="12650"/>
                    <a:pt x="5416" y="12650"/>
                  </a:cubicBezTo>
                  <a:cubicBezTo>
                    <a:pt x="5360" y="12650"/>
                    <a:pt x="5304" y="12595"/>
                    <a:pt x="5304" y="12539"/>
                  </a:cubicBezTo>
                  <a:lnTo>
                    <a:pt x="5360" y="12483"/>
                  </a:lnTo>
                  <a:close/>
                  <a:moveTo>
                    <a:pt x="6815" y="12595"/>
                  </a:moveTo>
                  <a:cubicBezTo>
                    <a:pt x="6927" y="12595"/>
                    <a:pt x="6997" y="12650"/>
                    <a:pt x="6997" y="12776"/>
                  </a:cubicBezTo>
                  <a:cubicBezTo>
                    <a:pt x="6997" y="12832"/>
                    <a:pt x="6927" y="12832"/>
                    <a:pt x="6871" y="12832"/>
                  </a:cubicBezTo>
                  <a:cubicBezTo>
                    <a:pt x="6759" y="12832"/>
                    <a:pt x="6703" y="12776"/>
                    <a:pt x="6703" y="12720"/>
                  </a:cubicBezTo>
                  <a:cubicBezTo>
                    <a:pt x="6703" y="12650"/>
                    <a:pt x="6759" y="12595"/>
                    <a:pt x="6815" y="12595"/>
                  </a:cubicBezTo>
                  <a:close/>
                  <a:moveTo>
                    <a:pt x="8158" y="12539"/>
                  </a:moveTo>
                  <a:cubicBezTo>
                    <a:pt x="8270" y="12539"/>
                    <a:pt x="8396" y="12650"/>
                    <a:pt x="8326" y="12776"/>
                  </a:cubicBezTo>
                  <a:cubicBezTo>
                    <a:pt x="8326" y="12888"/>
                    <a:pt x="8214" y="12944"/>
                    <a:pt x="8158" y="12944"/>
                  </a:cubicBezTo>
                  <a:cubicBezTo>
                    <a:pt x="8046" y="12944"/>
                    <a:pt x="7920" y="12832"/>
                    <a:pt x="7920" y="12720"/>
                  </a:cubicBezTo>
                  <a:cubicBezTo>
                    <a:pt x="7976" y="12595"/>
                    <a:pt x="8046" y="12539"/>
                    <a:pt x="8158" y="12539"/>
                  </a:cubicBezTo>
                  <a:close/>
                  <a:moveTo>
                    <a:pt x="13056" y="1"/>
                  </a:moveTo>
                  <a:cubicBezTo>
                    <a:pt x="12874" y="126"/>
                    <a:pt x="12762" y="238"/>
                    <a:pt x="12650" y="350"/>
                  </a:cubicBezTo>
                  <a:cubicBezTo>
                    <a:pt x="12594" y="406"/>
                    <a:pt x="12594" y="406"/>
                    <a:pt x="12524" y="406"/>
                  </a:cubicBezTo>
                  <a:cubicBezTo>
                    <a:pt x="11195" y="1456"/>
                    <a:pt x="9152" y="2393"/>
                    <a:pt x="6353" y="2575"/>
                  </a:cubicBezTo>
                  <a:lnTo>
                    <a:pt x="6353" y="2631"/>
                  </a:lnTo>
                  <a:cubicBezTo>
                    <a:pt x="6353" y="2687"/>
                    <a:pt x="6353" y="2687"/>
                    <a:pt x="6297" y="2687"/>
                  </a:cubicBezTo>
                  <a:cubicBezTo>
                    <a:pt x="6227" y="2687"/>
                    <a:pt x="6171" y="2687"/>
                    <a:pt x="6171" y="2631"/>
                  </a:cubicBezTo>
                  <a:lnTo>
                    <a:pt x="5066" y="2631"/>
                  </a:lnTo>
                  <a:cubicBezTo>
                    <a:pt x="4478" y="2631"/>
                    <a:pt x="3848" y="2631"/>
                    <a:pt x="3205" y="2575"/>
                  </a:cubicBezTo>
                  <a:cubicBezTo>
                    <a:pt x="2799" y="2505"/>
                    <a:pt x="2449" y="2505"/>
                    <a:pt x="2155" y="2449"/>
                  </a:cubicBezTo>
                  <a:lnTo>
                    <a:pt x="1917" y="2449"/>
                  </a:lnTo>
                  <a:cubicBezTo>
                    <a:pt x="1679" y="2449"/>
                    <a:pt x="1512" y="2393"/>
                    <a:pt x="1274" y="2393"/>
                  </a:cubicBezTo>
                  <a:cubicBezTo>
                    <a:pt x="1106" y="2743"/>
                    <a:pt x="980" y="3037"/>
                    <a:pt x="924" y="3387"/>
                  </a:cubicBezTo>
                  <a:cubicBezTo>
                    <a:pt x="812" y="3681"/>
                    <a:pt x="756" y="3975"/>
                    <a:pt x="700" y="4324"/>
                  </a:cubicBezTo>
                  <a:cubicBezTo>
                    <a:pt x="0" y="8173"/>
                    <a:pt x="1861" y="11783"/>
                    <a:pt x="5416" y="12888"/>
                  </a:cubicBezTo>
                  <a:cubicBezTo>
                    <a:pt x="5472" y="12944"/>
                    <a:pt x="5472" y="12944"/>
                    <a:pt x="5528" y="12944"/>
                  </a:cubicBezTo>
                  <a:cubicBezTo>
                    <a:pt x="5765" y="13000"/>
                    <a:pt x="6059" y="13070"/>
                    <a:pt x="6353" y="13126"/>
                  </a:cubicBezTo>
                  <a:cubicBezTo>
                    <a:pt x="6409" y="13182"/>
                    <a:pt x="6465" y="13182"/>
                    <a:pt x="6465" y="13182"/>
                  </a:cubicBezTo>
                  <a:lnTo>
                    <a:pt x="6521" y="13182"/>
                  </a:lnTo>
                  <a:cubicBezTo>
                    <a:pt x="6927" y="13238"/>
                    <a:pt x="7403" y="13294"/>
                    <a:pt x="7809" y="13294"/>
                  </a:cubicBezTo>
                  <a:cubicBezTo>
                    <a:pt x="8746" y="13294"/>
                    <a:pt x="9670" y="13126"/>
                    <a:pt x="10495" y="12776"/>
                  </a:cubicBezTo>
                  <a:cubicBezTo>
                    <a:pt x="6227" y="12427"/>
                    <a:pt x="3722" y="9446"/>
                    <a:pt x="3429" y="6242"/>
                  </a:cubicBezTo>
                  <a:cubicBezTo>
                    <a:pt x="3261" y="5024"/>
                    <a:pt x="4254" y="3975"/>
                    <a:pt x="5472" y="3975"/>
                  </a:cubicBezTo>
                  <a:lnTo>
                    <a:pt x="5765" y="3975"/>
                  </a:lnTo>
                  <a:cubicBezTo>
                    <a:pt x="6297" y="4031"/>
                    <a:pt x="6815" y="4087"/>
                    <a:pt x="7347" y="4087"/>
                  </a:cubicBezTo>
                  <a:lnTo>
                    <a:pt x="7920" y="4087"/>
                  </a:lnTo>
                  <a:cubicBezTo>
                    <a:pt x="9502" y="3975"/>
                    <a:pt x="11013" y="3331"/>
                    <a:pt x="12174" y="2337"/>
                  </a:cubicBezTo>
                  <a:cubicBezTo>
                    <a:pt x="12762" y="1876"/>
                    <a:pt x="13294" y="1288"/>
                    <a:pt x="13700" y="644"/>
                  </a:cubicBezTo>
                  <a:cubicBezTo>
                    <a:pt x="13462" y="476"/>
                    <a:pt x="13294" y="238"/>
                    <a:pt x="13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43" name="Google Shape;5943;p61"/>
            <p:cNvGrpSpPr/>
            <p:nvPr/>
          </p:nvGrpSpPr>
          <p:grpSpPr>
            <a:xfrm>
              <a:off x="2820114" y="3332555"/>
              <a:ext cx="555102" cy="475194"/>
              <a:chOff x="2820114" y="3332555"/>
              <a:chExt cx="555102" cy="475194"/>
            </a:xfrm>
          </p:grpSpPr>
          <p:sp>
            <p:nvSpPr>
              <p:cNvPr id="5944" name="Google Shape;5944;p61"/>
              <p:cNvSpPr/>
              <p:nvPr/>
            </p:nvSpPr>
            <p:spPr>
              <a:xfrm>
                <a:off x="3111897" y="3722220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2" y="0"/>
                    </a:moveTo>
                    <a:cubicBezTo>
                      <a:pt x="57" y="0"/>
                      <a:pt x="1" y="0"/>
                      <a:pt x="1" y="70"/>
                    </a:cubicBezTo>
                    <a:cubicBezTo>
                      <a:pt x="1" y="182"/>
                      <a:pt x="57" y="238"/>
                      <a:pt x="112" y="238"/>
                    </a:cubicBezTo>
                    <a:cubicBezTo>
                      <a:pt x="168" y="238"/>
                      <a:pt x="224" y="238"/>
                      <a:pt x="294" y="126"/>
                    </a:cubicBezTo>
                    <a:cubicBezTo>
                      <a:pt x="294" y="70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5" name="Google Shape;5945;p61"/>
              <p:cNvSpPr/>
              <p:nvPr/>
            </p:nvSpPr>
            <p:spPr>
              <a:xfrm>
                <a:off x="3297743" y="3632396"/>
                <a:ext cx="15539" cy="12396"/>
              </a:xfrm>
              <a:custGeom>
                <a:rect b="b" l="l" r="r" t="t"/>
                <a:pathLst>
                  <a:path extrusionOk="0" h="280" w="351">
                    <a:moveTo>
                      <a:pt x="168" y="0"/>
                    </a:moveTo>
                    <a:cubicBezTo>
                      <a:pt x="112" y="0"/>
                      <a:pt x="56" y="56"/>
                      <a:pt x="56" y="112"/>
                    </a:cubicBezTo>
                    <a:cubicBezTo>
                      <a:pt x="1" y="224"/>
                      <a:pt x="112" y="280"/>
                      <a:pt x="168" y="280"/>
                    </a:cubicBezTo>
                    <a:cubicBezTo>
                      <a:pt x="224" y="280"/>
                      <a:pt x="294" y="280"/>
                      <a:pt x="294" y="224"/>
                    </a:cubicBezTo>
                    <a:cubicBezTo>
                      <a:pt x="350" y="112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6" name="Google Shape;5946;p61"/>
              <p:cNvSpPr/>
              <p:nvPr/>
            </p:nvSpPr>
            <p:spPr>
              <a:xfrm>
                <a:off x="3233330" y="3732756"/>
                <a:ext cx="22932" cy="17974"/>
              </a:xfrm>
              <a:custGeom>
                <a:rect b="b" l="l" r="r" t="t"/>
                <a:pathLst>
                  <a:path extrusionOk="0" h="406" w="518">
                    <a:moveTo>
                      <a:pt x="224" y="0"/>
                    </a:moveTo>
                    <a:cubicBezTo>
                      <a:pt x="168" y="0"/>
                      <a:pt x="112" y="56"/>
                      <a:pt x="56" y="112"/>
                    </a:cubicBezTo>
                    <a:cubicBezTo>
                      <a:pt x="0" y="294"/>
                      <a:pt x="112" y="406"/>
                      <a:pt x="280" y="406"/>
                    </a:cubicBezTo>
                    <a:cubicBezTo>
                      <a:pt x="350" y="406"/>
                      <a:pt x="406" y="350"/>
                      <a:pt x="462" y="294"/>
                    </a:cubicBezTo>
                    <a:cubicBezTo>
                      <a:pt x="518" y="112"/>
                      <a:pt x="406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7" name="Google Shape;5947;p61"/>
              <p:cNvSpPr/>
              <p:nvPr/>
            </p:nvSpPr>
            <p:spPr>
              <a:xfrm>
                <a:off x="3021454" y="3670778"/>
                <a:ext cx="13060" cy="13060"/>
              </a:xfrm>
              <a:custGeom>
                <a:rect b="b" l="l" r="r" t="t"/>
                <a:pathLst>
                  <a:path extrusionOk="0" h="295" w="295">
                    <a:moveTo>
                      <a:pt x="168" y="1"/>
                    </a:moveTo>
                    <a:cubicBezTo>
                      <a:pt x="112" y="1"/>
                      <a:pt x="56" y="57"/>
                      <a:pt x="1" y="113"/>
                    </a:cubicBezTo>
                    <a:cubicBezTo>
                      <a:pt x="1" y="239"/>
                      <a:pt x="56" y="295"/>
                      <a:pt x="168" y="295"/>
                    </a:cubicBezTo>
                    <a:cubicBezTo>
                      <a:pt x="238" y="295"/>
                      <a:pt x="294" y="239"/>
                      <a:pt x="294" y="183"/>
                    </a:cubicBezTo>
                    <a:cubicBezTo>
                      <a:pt x="294" y="57"/>
                      <a:pt x="238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8" name="Google Shape;5948;p61"/>
              <p:cNvSpPr/>
              <p:nvPr/>
            </p:nvSpPr>
            <p:spPr>
              <a:xfrm>
                <a:off x="3173831" y="3766180"/>
                <a:ext cx="15539" cy="10581"/>
              </a:xfrm>
              <a:custGeom>
                <a:rect b="b" l="l" r="r" t="t"/>
                <a:pathLst>
                  <a:path extrusionOk="0" h="239" w="351">
                    <a:moveTo>
                      <a:pt x="169" y="1"/>
                    </a:moveTo>
                    <a:cubicBezTo>
                      <a:pt x="113" y="1"/>
                      <a:pt x="57" y="1"/>
                      <a:pt x="57" y="127"/>
                    </a:cubicBezTo>
                    <a:cubicBezTo>
                      <a:pt x="1" y="183"/>
                      <a:pt x="113" y="239"/>
                      <a:pt x="169" y="239"/>
                    </a:cubicBezTo>
                    <a:cubicBezTo>
                      <a:pt x="225" y="239"/>
                      <a:pt x="295" y="239"/>
                      <a:pt x="295" y="183"/>
                    </a:cubicBezTo>
                    <a:cubicBezTo>
                      <a:pt x="351" y="57"/>
                      <a:pt x="225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9" name="Google Shape;5949;p61"/>
              <p:cNvSpPr/>
              <p:nvPr/>
            </p:nvSpPr>
            <p:spPr>
              <a:xfrm>
                <a:off x="3300222" y="3725319"/>
                <a:ext cx="15539" cy="9916"/>
              </a:xfrm>
              <a:custGeom>
                <a:rect b="b" l="l" r="r" t="t"/>
                <a:pathLst>
                  <a:path extrusionOk="0" h="224" w="351">
                    <a:moveTo>
                      <a:pt x="168" y="0"/>
                    </a:moveTo>
                    <a:cubicBezTo>
                      <a:pt x="112" y="0"/>
                      <a:pt x="112" y="0"/>
                      <a:pt x="56" y="56"/>
                    </a:cubicBezTo>
                    <a:cubicBezTo>
                      <a:pt x="0" y="168"/>
                      <a:pt x="112" y="224"/>
                      <a:pt x="168" y="224"/>
                    </a:cubicBezTo>
                    <a:cubicBezTo>
                      <a:pt x="238" y="224"/>
                      <a:pt x="294" y="224"/>
                      <a:pt x="294" y="168"/>
                    </a:cubicBezTo>
                    <a:cubicBezTo>
                      <a:pt x="350" y="56"/>
                      <a:pt x="29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0" name="Google Shape;5950;p61"/>
              <p:cNvSpPr/>
              <p:nvPr/>
            </p:nvSpPr>
            <p:spPr>
              <a:xfrm>
                <a:off x="3183748" y="3691231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71" y="0"/>
                      <a:pt x="1" y="0"/>
                      <a:pt x="1" y="126"/>
                    </a:cubicBezTo>
                    <a:cubicBezTo>
                      <a:pt x="1" y="182"/>
                      <a:pt x="71" y="238"/>
                      <a:pt x="183" y="238"/>
                    </a:cubicBezTo>
                    <a:cubicBezTo>
                      <a:pt x="239" y="238"/>
                      <a:pt x="295" y="238"/>
                      <a:pt x="295" y="126"/>
                    </a:cubicBezTo>
                    <a:cubicBezTo>
                      <a:pt x="295" y="70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1" name="Google Shape;5951;p61"/>
              <p:cNvSpPr/>
              <p:nvPr/>
            </p:nvSpPr>
            <p:spPr>
              <a:xfrm>
                <a:off x="3088346" y="3665820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1"/>
                    </a:moveTo>
                    <a:lnTo>
                      <a:pt x="1" y="57"/>
                    </a:lnTo>
                    <a:cubicBezTo>
                      <a:pt x="1" y="113"/>
                      <a:pt x="57" y="169"/>
                      <a:pt x="57" y="169"/>
                    </a:cubicBezTo>
                    <a:cubicBezTo>
                      <a:pt x="127" y="169"/>
                      <a:pt x="183" y="169"/>
                      <a:pt x="183" y="113"/>
                    </a:cubicBezTo>
                    <a:cubicBezTo>
                      <a:pt x="183" y="57"/>
                      <a:pt x="127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2" name="Google Shape;5952;p61"/>
              <p:cNvSpPr/>
              <p:nvPr/>
            </p:nvSpPr>
            <p:spPr>
              <a:xfrm>
                <a:off x="3085867" y="3477495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1"/>
                    </a:moveTo>
                    <a:cubicBezTo>
                      <a:pt x="57" y="1"/>
                      <a:pt x="1" y="57"/>
                      <a:pt x="1" y="113"/>
                    </a:cubicBezTo>
                    <a:cubicBezTo>
                      <a:pt x="1" y="169"/>
                      <a:pt x="57" y="169"/>
                      <a:pt x="113" y="169"/>
                    </a:cubicBezTo>
                    <a:cubicBezTo>
                      <a:pt x="113" y="169"/>
                      <a:pt x="183" y="169"/>
                      <a:pt x="183" y="113"/>
                    </a:cubicBezTo>
                    <a:cubicBezTo>
                      <a:pt x="183" y="57"/>
                      <a:pt x="113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3" name="Google Shape;5953;p61"/>
              <p:cNvSpPr/>
              <p:nvPr/>
            </p:nvSpPr>
            <p:spPr>
              <a:xfrm>
                <a:off x="3243246" y="3544432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12"/>
                      <a:pt x="56" y="112"/>
                    </a:cubicBezTo>
                    <a:cubicBezTo>
                      <a:pt x="126" y="112"/>
                      <a:pt x="182" y="112"/>
                      <a:pt x="182" y="56"/>
                    </a:cubicBezTo>
                    <a:cubicBezTo>
                      <a:pt x="182" y="0"/>
                      <a:pt x="126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4" name="Google Shape;5954;p61"/>
              <p:cNvSpPr/>
              <p:nvPr/>
            </p:nvSpPr>
            <p:spPr>
              <a:xfrm>
                <a:off x="2954562" y="3541953"/>
                <a:ext cx="7482" cy="7437"/>
              </a:xfrm>
              <a:custGeom>
                <a:rect b="b" l="l" r="r" t="t"/>
                <a:pathLst>
                  <a:path extrusionOk="0" h="168" w="169">
                    <a:moveTo>
                      <a:pt x="56" y="0"/>
                    </a:moveTo>
                    <a:lnTo>
                      <a:pt x="0" y="56"/>
                    </a:lnTo>
                    <a:cubicBezTo>
                      <a:pt x="0" y="112"/>
                      <a:pt x="0" y="168"/>
                      <a:pt x="56" y="168"/>
                    </a:cubicBezTo>
                    <a:cubicBezTo>
                      <a:pt x="112" y="168"/>
                      <a:pt x="168" y="168"/>
                      <a:pt x="168" y="112"/>
                    </a:cubicBezTo>
                    <a:cubicBezTo>
                      <a:pt x="168" y="56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5" name="Google Shape;5955;p61"/>
              <p:cNvSpPr/>
              <p:nvPr/>
            </p:nvSpPr>
            <p:spPr>
              <a:xfrm>
                <a:off x="3016496" y="3412463"/>
                <a:ext cx="9961" cy="5622"/>
              </a:xfrm>
              <a:custGeom>
                <a:rect b="b" l="l" r="r" t="t"/>
                <a:pathLst>
                  <a:path extrusionOk="0" h="127" w="225">
                    <a:moveTo>
                      <a:pt x="113" y="0"/>
                    </a:moveTo>
                    <a:cubicBezTo>
                      <a:pt x="57" y="0"/>
                      <a:pt x="57" y="0"/>
                      <a:pt x="1" y="70"/>
                    </a:cubicBezTo>
                    <a:cubicBezTo>
                      <a:pt x="1" y="126"/>
                      <a:pt x="57" y="126"/>
                      <a:pt x="113" y="126"/>
                    </a:cubicBezTo>
                    <a:cubicBezTo>
                      <a:pt x="168" y="126"/>
                      <a:pt x="168" y="126"/>
                      <a:pt x="168" y="70"/>
                    </a:cubicBezTo>
                    <a:cubicBezTo>
                      <a:pt x="224" y="0"/>
                      <a:pt x="16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6" name="Google Shape;5956;p61"/>
              <p:cNvSpPr/>
              <p:nvPr/>
            </p:nvSpPr>
            <p:spPr>
              <a:xfrm>
                <a:off x="2975015" y="3453988"/>
                <a:ext cx="10536" cy="8057"/>
              </a:xfrm>
              <a:custGeom>
                <a:rect b="b" l="l" r="r" t="t"/>
                <a:pathLst>
                  <a:path extrusionOk="0" h="182" w="238">
                    <a:moveTo>
                      <a:pt x="112" y="0"/>
                    </a:moveTo>
                    <a:cubicBezTo>
                      <a:pt x="56" y="0"/>
                      <a:pt x="56" y="56"/>
                      <a:pt x="56" y="112"/>
                    </a:cubicBezTo>
                    <a:cubicBezTo>
                      <a:pt x="0" y="182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168" y="112"/>
                    </a:cubicBezTo>
                    <a:cubicBezTo>
                      <a:pt x="238" y="56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7" name="Google Shape;5957;p61"/>
              <p:cNvSpPr/>
              <p:nvPr/>
            </p:nvSpPr>
            <p:spPr>
              <a:xfrm>
                <a:off x="3039427" y="3539473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0" y="168"/>
                      <a:pt x="56" y="168"/>
                    </a:cubicBezTo>
                    <a:cubicBezTo>
                      <a:pt x="112" y="168"/>
                      <a:pt x="182" y="112"/>
                      <a:pt x="182" y="112"/>
                    </a:cubicBezTo>
                    <a:cubicBezTo>
                      <a:pt x="182" y="56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8" name="Google Shape;5958;p61"/>
              <p:cNvSpPr/>
              <p:nvPr/>
            </p:nvSpPr>
            <p:spPr>
              <a:xfrm>
                <a:off x="3140407" y="3595829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56" y="1"/>
                    </a:moveTo>
                    <a:cubicBezTo>
                      <a:pt x="56" y="1"/>
                      <a:pt x="0" y="1"/>
                      <a:pt x="0" y="56"/>
                    </a:cubicBezTo>
                    <a:cubicBezTo>
                      <a:pt x="0" y="126"/>
                      <a:pt x="56" y="182"/>
                      <a:pt x="56" y="182"/>
                    </a:cubicBezTo>
                    <a:cubicBezTo>
                      <a:pt x="112" y="182"/>
                      <a:pt x="168" y="126"/>
                      <a:pt x="168" y="56"/>
                    </a:cubicBezTo>
                    <a:cubicBezTo>
                      <a:pt x="168" y="1"/>
                      <a:pt x="112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9" name="Google Shape;5959;p61"/>
              <p:cNvSpPr/>
              <p:nvPr/>
            </p:nvSpPr>
            <p:spPr>
              <a:xfrm>
                <a:off x="3080908" y="3593350"/>
                <a:ext cx="9961" cy="8101"/>
              </a:xfrm>
              <a:custGeom>
                <a:rect b="b" l="l" r="r" t="t"/>
                <a:pathLst>
                  <a:path extrusionOk="0" h="183" w="225">
                    <a:moveTo>
                      <a:pt x="113" y="1"/>
                    </a:moveTo>
                    <a:cubicBezTo>
                      <a:pt x="57" y="1"/>
                      <a:pt x="57" y="57"/>
                      <a:pt x="57" y="57"/>
                    </a:cubicBezTo>
                    <a:cubicBezTo>
                      <a:pt x="1" y="182"/>
                      <a:pt x="57" y="182"/>
                      <a:pt x="113" y="182"/>
                    </a:cubicBezTo>
                    <a:cubicBezTo>
                      <a:pt x="169" y="182"/>
                      <a:pt x="169" y="182"/>
                      <a:pt x="169" y="112"/>
                    </a:cubicBezTo>
                    <a:cubicBezTo>
                      <a:pt x="225" y="57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0" name="Google Shape;5960;p61"/>
              <p:cNvSpPr/>
              <p:nvPr/>
            </p:nvSpPr>
            <p:spPr>
              <a:xfrm>
                <a:off x="3338648" y="3557403"/>
                <a:ext cx="10536" cy="7482"/>
              </a:xfrm>
              <a:custGeom>
                <a:rect b="b" l="l" r="r" t="t"/>
                <a:pathLst>
                  <a:path extrusionOk="0" h="169" w="238">
                    <a:moveTo>
                      <a:pt x="126" y="1"/>
                    </a:moveTo>
                    <a:cubicBezTo>
                      <a:pt x="70" y="1"/>
                      <a:pt x="70" y="1"/>
                      <a:pt x="70" y="57"/>
                    </a:cubicBezTo>
                    <a:cubicBezTo>
                      <a:pt x="0" y="113"/>
                      <a:pt x="70" y="169"/>
                      <a:pt x="126" y="169"/>
                    </a:cubicBezTo>
                    <a:cubicBezTo>
                      <a:pt x="182" y="169"/>
                      <a:pt x="182" y="113"/>
                      <a:pt x="182" y="57"/>
                    </a:cubicBezTo>
                    <a:cubicBezTo>
                      <a:pt x="238" y="1"/>
                      <a:pt x="182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1" name="Google Shape;5961;p61"/>
              <p:cNvSpPr/>
              <p:nvPr/>
            </p:nvSpPr>
            <p:spPr>
              <a:xfrm>
                <a:off x="3269233" y="3694330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12"/>
                      <a:pt x="57" y="168"/>
                      <a:pt x="113" y="168"/>
                    </a:cubicBezTo>
                    <a:lnTo>
                      <a:pt x="169" y="112"/>
                    </a:lnTo>
                    <a:cubicBezTo>
                      <a:pt x="169" y="56"/>
                      <a:pt x="11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2" name="Google Shape;5962;p61"/>
              <p:cNvSpPr/>
              <p:nvPr/>
            </p:nvSpPr>
            <p:spPr>
              <a:xfrm>
                <a:off x="3217835" y="3616902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12"/>
                      <a:pt x="56" y="112"/>
                    </a:cubicBezTo>
                    <a:cubicBezTo>
                      <a:pt x="112" y="112"/>
                      <a:pt x="168" y="112"/>
                      <a:pt x="168" y="56"/>
                    </a:cubicBezTo>
                    <a:cubicBezTo>
                      <a:pt x="168" y="0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3" name="Google Shape;5963;p61"/>
              <p:cNvSpPr/>
              <p:nvPr/>
            </p:nvSpPr>
            <p:spPr>
              <a:xfrm>
                <a:off x="3220315" y="3482454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12" y="1"/>
                    </a:moveTo>
                    <a:cubicBezTo>
                      <a:pt x="56" y="1"/>
                      <a:pt x="56" y="1"/>
                      <a:pt x="0" y="57"/>
                    </a:cubicBezTo>
                    <a:cubicBezTo>
                      <a:pt x="0" y="113"/>
                      <a:pt x="56" y="169"/>
                      <a:pt x="112" y="169"/>
                    </a:cubicBezTo>
                    <a:cubicBezTo>
                      <a:pt x="168" y="169"/>
                      <a:pt x="168" y="113"/>
                      <a:pt x="168" y="113"/>
                    </a:cubicBezTo>
                    <a:cubicBezTo>
                      <a:pt x="224" y="5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4" name="Google Shape;5964;p61"/>
              <p:cNvSpPr/>
              <p:nvPr/>
            </p:nvSpPr>
            <p:spPr>
              <a:xfrm>
                <a:off x="3160860" y="3505386"/>
                <a:ext cx="10536" cy="8101"/>
              </a:xfrm>
              <a:custGeom>
                <a:rect b="b" l="l" r="r" t="t"/>
                <a:pathLst>
                  <a:path extrusionOk="0" h="183" w="238">
                    <a:moveTo>
                      <a:pt x="112" y="0"/>
                    </a:moveTo>
                    <a:cubicBezTo>
                      <a:pt x="56" y="0"/>
                      <a:pt x="56" y="0"/>
                      <a:pt x="56" y="70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238" y="126"/>
                    </a:cubicBezTo>
                    <a:cubicBezTo>
                      <a:pt x="238" y="7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5" name="Google Shape;5965;p61"/>
              <p:cNvSpPr/>
              <p:nvPr/>
            </p:nvSpPr>
            <p:spPr>
              <a:xfrm>
                <a:off x="3160860" y="3438494"/>
                <a:ext cx="10536" cy="8101"/>
              </a:xfrm>
              <a:custGeom>
                <a:rect b="b" l="l" r="r" t="t"/>
                <a:pathLst>
                  <a:path extrusionOk="0" h="183" w="238">
                    <a:moveTo>
                      <a:pt x="112" y="0"/>
                    </a:moveTo>
                    <a:cubicBezTo>
                      <a:pt x="56" y="0"/>
                      <a:pt x="56" y="56"/>
                      <a:pt x="56" y="112"/>
                    </a:cubicBezTo>
                    <a:cubicBezTo>
                      <a:pt x="0" y="182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168" y="112"/>
                    </a:cubicBezTo>
                    <a:cubicBezTo>
                      <a:pt x="238" y="56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6" name="Google Shape;5966;p61"/>
              <p:cNvSpPr/>
              <p:nvPr/>
            </p:nvSpPr>
            <p:spPr>
              <a:xfrm>
                <a:off x="3362156" y="3433535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113" y="0"/>
                    </a:moveTo>
                    <a:cubicBezTo>
                      <a:pt x="57" y="0"/>
                      <a:pt x="57" y="0"/>
                      <a:pt x="1" y="56"/>
                    </a:cubicBezTo>
                    <a:cubicBezTo>
                      <a:pt x="1" y="112"/>
                      <a:pt x="57" y="168"/>
                      <a:pt x="113" y="168"/>
                    </a:cubicBezTo>
                    <a:cubicBezTo>
                      <a:pt x="169" y="168"/>
                      <a:pt x="169" y="112"/>
                      <a:pt x="169" y="56"/>
                    </a:cubicBezTo>
                    <a:cubicBezTo>
                      <a:pt x="169" y="0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7" name="Google Shape;5967;p61"/>
              <p:cNvSpPr/>
              <p:nvPr/>
            </p:nvSpPr>
            <p:spPr>
              <a:xfrm>
                <a:off x="3300222" y="3446551"/>
                <a:ext cx="10581" cy="5003"/>
              </a:xfrm>
              <a:custGeom>
                <a:rect b="b" l="l" r="r" t="t"/>
                <a:pathLst>
                  <a:path extrusionOk="0" h="113" w="239">
                    <a:moveTo>
                      <a:pt x="112" y="0"/>
                    </a:moveTo>
                    <a:cubicBezTo>
                      <a:pt x="56" y="0"/>
                      <a:pt x="56" y="0"/>
                      <a:pt x="56" y="56"/>
                    </a:cubicBezTo>
                    <a:cubicBezTo>
                      <a:pt x="0" y="112"/>
                      <a:pt x="56" y="112"/>
                      <a:pt x="112" y="112"/>
                    </a:cubicBezTo>
                    <a:cubicBezTo>
                      <a:pt x="168" y="112"/>
                      <a:pt x="168" y="112"/>
                      <a:pt x="168" y="56"/>
                    </a:cubicBezTo>
                    <a:cubicBezTo>
                      <a:pt x="238" y="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8" name="Google Shape;5968;p61"/>
              <p:cNvSpPr/>
              <p:nvPr/>
            </p:nvSpPr>
            <p:spPr>
              <a:xfrm>
                <a:off x="3367114" y="3505386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7" y="0"/>
                    </a:moveTo>
                    <a:cubicBezTo>
                      <a:pt x="57" y="0"/>
                      <a:pt x="1" y="70"/>
                      <a:pt x="1" y="126"/>
                    </a:cubicBezTo>
                    <a:cubicBezTo>
                      <a:pt x="1" y="182"/>
                      <a:pt x="1" y="182"/>
                      <a:pt x="57" y="182"/>
                    </a:cubicBezTo>
                    <a:cubicBezTo>
                      <a:pt x="127" y="182"/>
                      <a:pt x="127" y="182"/>
                      <a:pt x="183" y="126"/>
                    </a:cubicBezTo>
                    <a:cubicBezTo>
                      <a:pt x="183" y="70"/>
                      <a:pt x="127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9" name="Google Shape;5969;p61"/>
              <p:cNvSpPr/>
              <p:nvPr/>
            </p:nvSpPr>
            <p:spPr>
              <a:xfrm>
                <a:off x="3331211" y="3350529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2" y="0"/>
                    </a:moveTo>
                    <a:cubicBezTo>
                      <a:pt x="56" y="0"/>
                      <a:pt x="56" y="0"/>
                      <a:pt x="0" y="70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68" y="182"/>
                      <a:pt x="168" y="126"/>
                      <a:pt x="168" y="70"/>
                    </a:cubicBezTo>
                    <a:cubicBezTo>
                      <a:pt x="168" y="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0" name="Google Shape;5970;p61"/>
              <p:cNvSpPr/>
              <p:nvPr/>
            </p:nvSpPr>
            <p:spPr>
              <a:xfrm>
                <a:off x="3333690" y="3681314"/>
                <a:ext cx="10581" cy="7482"/>
              </a:xfrm>
              <a:custGeom>
                <a:rect b="b" l="l" r="r" t="t"/>
                <a:pathLst>
                  <a:path extrusionOk="0" h="169" w="239">
                    <a:moveTo>
                      <a:pt x="112" y="1"/>
                    </a:moveTo>
                    <a:cubicBezTo>
                      <a:pt x="56" y="1"/>
                      <a:pt x="56" y="1"/>
                      <a:pt x="56" y="57"/>
                    </a:cubicBezTo>
                    <a:cubicBezTo>
                      <a:pt x="0" y="113"/>
                      <a:pt x="56" y="169"/>
                      <a:pt x="112" y="169"/>
                    </a:cubicBezTo>
                    <a:cubicBezTo>
                      <a:pt x="182" y="169"/>
                      <a:pt x="182" y="113"/>
                      <a:pt x="182" y="113"/>
                    </a:cubicBezTo>
                    <a:cubicBezTo>
                      <a:pt x="238" y="57"/>
                      <a:pt x="18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1" name="Google Shape;5971;p61"/>
              <p:cNvSpPr/>
              <p:nvPr/>
            </p:nvSpPr>
            <p:spPr>
              <a:xfrm>
                <a:off x="3222794" y="3409984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2" y="1"/>
                    </a:moveTo>
                    <a:cubicBezTo>
                      <a:pt x="56" y="1"/>
                      <a:pt x="0" y="1"/>
                      <a:pt x="0" y="56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12" y="182"/>
                      <a:pt x="168" y="182"/>
                      <a:pt x="168" y="126"/>
                    </a:cubicBezTo>
                    <a:cubicBezTo>
                      <a:pt x="168" y="56"/>
                      <a:pt x="11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2" name="Google Shape;5972;p61"/>
              <p:cNvSpPr/>
              <p:nvPr/>
            </p:nvSpPr>
            <p:spPr>
              <a:xfrm>
                <a:off x="3003480" y="3611324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3" y="0"/>
                    </a:moveTo>
                    <a:cubicBezTo>
                      <a:pt x="57" y="0"/>
                      <a:pt x="57" y="56"/>
                      <a:pt x="1" y="56"/>
                    </a:cubicBezTo>
                    <a:cubicBezTo>
                      <a:pt x="1" y="182"/>
                      <a:pt x="57" y="182"/>
                      <a:pt x="113" y="182"/>
                    </a:cubicBezTo>
                    <a:cubicBezTo>
                      <a:pt x="113" y="182"/>
                      <a:pt x="169" y="182"/>
                      <a:pt x="169" y="126"/>
                    </a:cubicBezTo>
                    <a:cubicBezTo>
                      <a:pt x="169" y="56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3" name="Google Shape;5973;p61"/>
              <p:cNvSpPr/>
              <p:nvPr/>
            </p:nvSpPr>
            <p:spPr>
              <a:xfrm>
                <a:off x="3008438" y="3794690"/>
                <a:ext cx="49007" cy="13060"/>
              </a:xfrm>
              <a:custGeom>
                <a:rect b="b" l="l" r="r" t="t"/>
                <a:pathLst>
                  <a:path extrusionOk="0" h="295" w="1107">
                    <a:moveTo>
                      <a:pt x="1106" y="294"/>
                    </a:moveTo>
                    <a:lnTo>
                      <a:pt x="1106" y="294"/>
                    </a:lnTo>
                    <a:lnTo>
                      <a:pt x="1106" y="294"/>
                    </a:lnTo>
                    <a:close/>
                    <a:moveTo>
                      <a:pt x="938" y="238"/>
                    </a:moveTo>
                    <a:cubicBezTo>
                      <a:pt x="994" y="294"/>
                      <a:pt x="1050" y="294"/>
                      <a:pt x="1050" y="294"/>
                    </a:cubicBezTo>
                    <a:cubicBezTo>
                      <a:pt x="1050" y="294"/>
                      <a:pt x="994" y="294"/>
                      <a:pt x="938" y="238"/>
                    </a:cubicBezTo>
                    <a:close/>
                    <a:moveTo>
                      <a:pt x="1" y="0"/>
                    </a:moveTo>
                    <a:cubicBezTo>
                      <a:pt x="57" y="56"/>
                      <a:pt x="57" y="56"/>
                      <a:pt x="113" y="56"/>
                    </a:cubicBezTo>
                    <a:cubicBezTo>
                      <a:pt x="57" y="56"/>
                      <a:pt x="57" y="56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4" name="Google Shape;5974;p61"/>
              <p:cNvSpPr/>
              <p:nvPr/>
            </p:nvSpPr>
            <p:spPr>
              <a:xfrm>
                <a:off x="2820114" y="3418041"/>
                <a:ext cx="31033" cy="46483"/>
              </a:xfrm>
              <a:custGeom>
                <a:rect b="b" l="l" r="r" t="t"/>
                <a:pathLst>
                  <a:path extrusionOk="0" h="1050" w="701">
                    <a:moveTo>
                      <a:pt x="406" y="0"/>
                    </a:moveTo>
                    <a:cubicBezTo>
                      <a:pt x="239" y="0"/>
                      <a:pt x="113" y="168"/>
                      <a:pt x="57" y="462"/>
                    </a:cubicBezTo>
                    <a:cubicBezTo>
                      <a:pt x="1" y="756"/>
                      <a:pt x="57" y="1050"/>
                      <a:pt x="239" y="1050"/>
                    </a:cubicBezTo>
                    <a:cubicBezTo>
                      <a:pt x="406" y="1050"/>
                      <a:pt x="588" y="868"/>
                      <a:pt x="644" y="574"/>
                    </a:cubicBezTo>
                    <a:cubicBezTo>
                      <a:pt x="700" y="294"/>
                      <a:pt x="588" y="0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5" name="Google Shape;5975;p61"/>
              <p:cNvSpPr/>
              <p:nvPr/>
            </p:nvSpPr>
            <p:spPr>
              <a:xfrm>
                <a:off x="3036948" y="3735235"/>
                <a:ext cx="20497" cy="17974"/>
              </a:xfrm>
              <a:custGeom>
                <a:rect b="b" l="l" r="r" t="t"/>
                <a:pathLst>
                  <a:path extrusionOk="0" h="406" w="463">
                    <a:moveTo>
                      <a:pt x="238" y="0"/>
                    </a:moveTo>
                    <a:cubicBezTo>
                      <a:pt x="112" y="0"/>
                      <a:pt x="56" y="56"/>
                      <a:pt x="0" y="182"/>
                    </a:cubicBezTo>
                    <a:cubicBezTo>
                      <a:pt x="0" y="294"/>
                      <a:pt x="112" y="406"/>
                      <a:pt x="238" y="406"/>
                    </a:cubicBezTo>
                    <a:cubicBezTo>
                      <a:pt x="294" y="406"/>
                      <a:pt x="406" y="350"/>
                      <a:pt x="406" y="238"/>
                    </a:cubicBezTo>
                    <a:cubicBezTo>
                      <a:pt x="462" y="56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6" name="Google Shape;5976;p61"/>
              <p:cNvSpPr/>
              <p:nvPr/>
            </p:nvSpPr>
            <p:spPr>
              <a:xfrm>
                <a:off x="2869076" y="3642313"/>
                <a:ext cx="23552" cy="15494"/>
              </a:xfrm>
              <a:custGeom>
                <a:rect b="b" l="l" r="r" t="t"/>
                <a:pathLst>
                  <a:path extrusionOk="0" h="350" w="532">
                    <a:moveTo>
                      <a:pt x="238" y="0"/>
                    </a:moveTo>
                    <a:cubicBezTo>
                      <a:pt x="182" y="0"/>
                      <a:pt x="112" y="0"/>
                      <a:pt x="56" y="56"/>
                    </a:cubicBezTo>
                    <a:cubicBezTo>
                      <a:pt x="0" y="238"/>
                      <a:pt x="112" y="350"/>
                      <a:pt x="294" y="350"/>
                    </a:cubicBezTo>
                    <a:cubicBezTo>
                      <a:pt x="350" y="350"/>
                      <a:pt x="406" y="350"/>
                      <a:pt x="462" y="238"/>
                    </a:cubicBezTo>
                    <a:cubicBezTo>
                      <a:pt x="532" y="126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7" name="Google Shape;5977;p61"/>
              <p:cNvSpPr/>
              <p:nvPr/>
            </p:nvSpPr>
            <p:spPr>
              <a:xfrm>
                <a:off x="2877134" y="3389531"/>
                <a:ext cx="22932" cy="15539"/>
              </a:xfrm>
              <a:custGeom>
                <a:rect b="b" l="l" r="r" t="t"/>
                <a:pathLst>
                  <a:path extrusionOk="0" h="351" w="518">
                    <a:moveTo>
                      <a:pt x="224" y="1"/>
                    </a:moveTo>
                    <a:cubicBezTo>
                      <a:pt x="168" y="1"/>
                      <a:pt x="112" y="1"/>
                      <a:pt x="112" y="57"/>
                    </a:cubicBezTo>
                    <a:cubicBezTo>
                      <a:pt x="0" y="239"/>
                      <a:pt x="168" y="351"/>
                      <a:pt x="280" y="351"/>
                    </a:cubicBezTo>
                    <a:cubicBezTo>
                      <a:pt x="350" y="351"/>
                      <a:pt x="406" y="351"/>
                      <a:pt x="462" y="295"/>
                    </a:cubicBezTo>
                    <a:cubicBezTo>
                      <a:pt x="518" y="113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8" name="Google Shape;5978;p61"/>
              <p:cNvSpPr/>
              <p:nvPr/>
            </p:nvSpPr>
            <p:spPr>
              <a:xfrm>
                <a:off x="3065458" y="3781675"/>
                <a:ext cx="13015" cy="10581"/>
              </a:xfrm>
              <a:custGeom>
                <a:rect b="b" l="l" r="r" t="t"/>
                <a:pathLst>
                  <a:path extrusionOk="0" h="239" w="294">
                    <a:moveTo>
                      <a:pt x="112" y="1"/>
                    </a:moveTo>
                    <a:cubicBezTo>
                      <a:pt x="56" y="1"/>
                      <a:pt x="0" y="56"/>
                      <a:pt x="0" y="126"/>
                    </a:cubicBezTo>
                    <a:cubicBezTo>
                      <a:pt x="0" y="182"/>
                      <a:pt x="56" y="238"/>
                      <a:pt x="168" y="238"/>
                    </a:cubicBezTo>
                    <a:cubicBezTo>
                      <a:pt x="224" y="238"/>
                      <a:pt x="294" y="238"/>
                      <a:pt x="294" y="182"/>
                    </a:cubicBezTo>
                    <a:cubicBezTo>
                      <a:pt x="294" y="56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9" name="Google Shape;5979;p61"/>
              <p:cNvSpPr/>
              <p:nvPr/>
            </p:nvSpPr>
            <p:spPr>
              <a:xfrm>
                <a:off x="2931010" y="3616902"/>
                <a:ext cx="15539" cy="9961"/>
              </a:xfrm>
              <a:custGeom>
                <a:rect b="b" l="l" r="r" t="t"/>
                <a:pathLst>
                  <a:path extrusionOk="0" h="225" w="351">
                    <a:moveTo>
                      <a:pt x="182" y="0"/>
                    </a:moveTo>
                    <a:cubicBezTo>
                      <a:pt x="112" y="0"/>
                      <a:pt x="56" y="0"/>
                      <a:pt x="56" y="56"/>
                    </a:cubicBezTo>
                    <a:cubicBezTo>
                      <a:pt x="0" y="168"/>
                      <a:pt x="56" y="224"/>
                      <a:pt x="182" y="224"/>
                    </a:cubicBezTo>
                    <a:cubicBezTo>
                      <a:pt x="238" y="224"/>
                      <a:pt x="238" y="224"/>
                      <a:pt x="294" y="168"/>
                    </a:cubicBezTo>
                    <a:cubicBezTo>
                      <a:pt x="350" y="56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0" name="Google Shape;5980;p61"/>
              <p:cNvSpPr/>
              <p:nvPr/>
            </p:nvSpPr>
            <p:spPr>
              <a:xfrm>
                <a:off x="2948984" y="3668299"/>
                <a:ext cx="21117" cy="18018"/>
              </a:xfrm>
              <a:custGeom>
                <a:rect b="b" l="l" r="r" t="t"/>
                <a:pathLst>
                  <a:path extrusionOk="0" h="407" w="477">
                    <a:moveTo>
                      <a:pt x="238" y="1"/>
                    </a:moveTo>
                    <a:cubicBezTo>
                      <a:pt x="126" y="1"/>
                      <a:pt x="56" y="57"/>
                      <a:pt x="0" y="169"/>
                    </a:cubicBezTo>
                    <a:cubicBezTo>
                      <a:pt x="0" y="295"/>
                      <a:pt x="126" y="407"/>
                      <a:pt x="238" y="407"/>
                    </a:cubicBezTo>
                    <a:cubicBezTo>
                      <a:pt x="294" y="407"/>
                      <a:pt x="406" y="351"/>
                      <a:pt x="406" y="239"/>
                    </a:cubicBezTo>
                    <a:cubicBezTo>
                      <a:pt x="476" y="57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1" name="Google Shape;5981;p61"/>
              <p:cNvSpPr/>
              <p:nvPr/>
            </p:nvSpPr>
            <p:spPr>
              <a:xfrm>
                <a:off x="2874035" y="3487412"/>
                <a:ext cx="15494" cy="13060"/>
              </a:xfrm>
              <a:custGeom>
                <a:rect b="b" l="l" r="r" t="t"/>
                <a:pathLst>
                  <a:path extrusionOk="0" h="295" w="350">
                    <a:moveTo>
                      <a:pt x="182" y="1"/>
                    </a:moveTo>
                    <a:cubicBezTo>
                      <a:pt x="126" y="1"/>
                      <a:pt x="70" y="57"/>
                      <a:pt x="70" y="127"/>
                    </a:cubicBezTo>
                    <a:cubicBezTo>
                      <a:pt x="0" y="239"/>
                      <a:pt x="126" y="295"/>
                      <a:pt x="182" y="295"/>
                    </a:cubicBezTo>
                    <a:cubicBezTo>
                      <a:pt x="238" y="295"/>
                      <a:pt x="294" y="239"/>
                      <a:pt x="294" y="183"/>
                    </a:cubicBezTo>
                    <a:cubicBezTo>
                      <a:pt x="350" y="57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2" name="Google Shape;5982;p61"/>
              <p:cNvSpPr/>
              <p:nvPr/>
            </p:nvSpPr>
            <p:spPr>
              <a:xfrm>
                <a:off x="2977449" y="3732756"/>
                <a:ext cx="13060" cy="13015"/>
              </a:xfrm>
              <a:custGeom>
                <a:rect b="b" l="l" r="r" t="t"/>
                <a:pathLst>
                  <a:path extrusionOk="0" h="294" w="295">
                    <a:moveTo>
                      <a:pt x="183" y="0"/>
                    </a:moveTo>
                    <a:cubicBezTo>
                      <a:pt x="113" y="0"/>
                      <a:pt x="57" y="56"/>
                      <a:pt x="57" y="112"/>
                    </a:cubicBezTo>
                    <a:cubicBezTo>
                      <a:pt x="1" y="238"/>
                      <a:pt x="113" y="294"/>
                      <a:pt x="183" y="294"/>
                    </a:cubicBezTo>
                    <a:cubicBezTo>
                      <a:pt x="239" y="294"/>
                      <a:pt x="295" y="238"/>
                      <a:pt x="295" y="182"/>
                    </a:cubicBezTo>
                    <a:cubicBezTo>
                      <a:pt x="295" y="56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3" name="Google Shape;5983;p61"/>
              <p:cNvSpPr/>
              <p:nvPr/>
            </p:nvSpPr>
            <p:spPr>
              <a:xfrm>
                <a:off x="2913037" y="370424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82"/>
                      <a:pt x="57" y="238"/>
                      <a:pt x="113" y="238"/>
                    </a:cubicBezTo>
                    <a:cubicBezTo>
                      <a:pt x="169" y="238"/>
                      <a:pt x="239" y="238"/>
                      <a:pt x="239" y="126"/>
                    </a:cubicBezTo>
                    <a:cubicBezTo>
                      <a:pt x="295" y="56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4" name="Google Shape;5984;p61"/>
              <p:cNvSpPr/>
              <p:nvPr/>
            </p:nvSpPr>
            <p:spPr>
              <a:xfrm>
                <a:off x="2871556" y="3564840"/>
                <a:ext cx="15494" cy="13060"/>
              </a:xfrm>
              <a:custGeom>
                <a:rect b="b" l="l" r="r" t="t"/>
                <a:pathLst>
                  <a:path extrusionOk="0" h="295" w="350">
                    <a:moveTo>
                      <a:pt x="182" y="1"/>
                    </a:moveTo>
                    <a:cubicBezTo>
                      <a:pt x="182" y="1"/>
                      <a:pt x="126" y="57"/>
                      <a:pt x="56" y="57"/>
                    </a:cubicBezTo>
                    <a:cubicBezTo>
                      <a:pt x="0" y="183"/>
                      <a:pt x="126" y="295"/>
                      <a:pt x="238" y="295"/>
                    </a:cubicBezTo>
                    <a:cubicBezTo>
                      <a:pt x="238" y="295"/>
                      <a:pt x="294" y="239"/>
                      <a:pt x="350" y="239"/>
                    </a:cubicBezTo>
                    <a:cubicBezTo>
                      <a:pt x="350" y="127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5" name="Google Shape;5985;p61"/>
              <p:cNvSpPr/>
              <p:nvPr/>
            </p:nvSpPr>
            <p:spPr>
              <a:xfrm>
                <a:off x="3119335" y="3779195"/>
                <a:ext cx="21117" cy="18018"/>
              </a:xfrm>
              <a:custGeom>
                <a:rect b="b" l="l" r="r" t="t"/>
                <a:pathLst>
                  <a:path extrusionOk="0" h="407" w="477">
                    <a:moveTo>
                      <a:pt x="238" y="1"/>
                    </a:moveTo>
                    <a:cubicBezTo>
                      <a:pt x="126" y="1"/>
                      <a:pt x="56" y="57"/>
                      <a:pt x="0" y="182"/>
                    </a:cubicBezTo>
                    <a:cubicBezTo>
                      <a:pt x="0" y="294"/>
                      <a:pt x="126" y="406"/>
                      <a:pt x="238" y="406"/>
                    </a:cubicBezTo>
                    <a:cubicBezTo>
                      <a:pt x="294" y="406"/>
                      <a:pt x="406" y="350"/>
                      <a:pt x="406" y="238"/>
                    </a:cubicBezTo>
                    <a:cubicBezTo>
                      <a:pt x="476" y="112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6" name="Google Shape;5986;p61"/>
              <p:cNvSpPr/>
              <p:nvPr/>
            </p:nvSpPr>
            <p:spPr>
              <a:xfrm>
                <a:off x="2853582" y="3332555"/>
                <a:ext cx="10581" cy="44"/>
              </a:xfrm>
              <a:custGeom>
                <a:rect b="b" l="l" r="r" t="t"/>
                <a:pathLst>
                  <a:path extrusionOk="0" h="1" w="239">
                    <a:moveTo>
                      <a:pt x="0" y="0"/>
                    </a:moveTo>
                    <a:lnTo>
                      <a:pt x="112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7" name="Google Shape;5987;p61"/>
              <p:cNvSpPr/>
              <p:nvPr/>
            </p:nvSpPr>
            <p:spPr>
              <a:xfrm>
                <a:off x="3041906" y="333813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82" y="0"/>
                    </a:moveTo>
                    <a:cubicBezTo>
                      <a:pt x="126" y="56"/>
                      <a:pt x="56" y="56"/>
                      <a:pt x="0" y="56"/>
                    </a:cubicBezTo>
                    <a:cubicBezTo>
                      <a:pt x="0" y="112"/>
                      <a:pt x="56" y="112"/>
                      <a:pt x="126" y="112"/>
                    </a:cubicBezTo>
                    <a:cubicBezTo>
                      <a:pt x="182" y="112"/>
                      <a:pt x="182" y="112"/>
                      <a:pt x="182" y="56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8" name="Google Shape;5988;p61"/>
              <p:cNvSpPr/>
              <p:nvPr/>
            </p:nvSpPr>
            <p:spPr>
              <a:xfrm>
                <a:off x="2957041" y="3361065"/>
                <a:ext cx="7482" cy="8057"/>
              </a:xfrm>
              <a:custGeom>
                <a:rect b="b" l="l" r="r" t="t"/>
                <a:pathLst>
                  <a:path extrusionOk="0" h="182" w="169">
                    <a:moveTo>
                      <a:pt x="112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82"/>
                      <a:pt x="112" y="182"/>
                    </a:cubicBezTo>
                    <a:lnTo>
                      <a:pt x="168" y="112"/>
                    </a:lnTo>
                    <a:cubicBezTo>
                      <a:pt x="168" y="56"/>
                      <a:pt x="112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9" name="Google Shape;5989;p61"/>
              <p:cNvSpPr/>
              <p:nvPr/>
            </p:nvSpPr>
            <p:spPr>
              <a:xfrm>
                <a:off x="3003480" y="3776716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1"/>
                    </a:moveTo>
                    <a:lnTo>
                      <a:pt x="1" y="57"/>
                    </a:lnTo>
                    <a:cubicBezTo>
                      <a:pt x="1" y="113"/>
                      <a:pt x="57" y="168"/>
                      <a:pt x="113" y="168"/>
                    </a:cubicBezTo>
                    <a:cubicBezTo>
                      <a:pt x="113" y="168"/>
                      <a:pt x="169" y="168"/>
                      <a:pt x="169" y="113"/>
                    </a:cubicBezTo>
                    <a:cubicBezTo>
                      <a:pt x="169" y="57"/>
                      <a:pt x="113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0" name="Google Shape;5990;p61"/>
              <p:cNvSpPr/>
              <p:nvPr/>
            </p:nvSpPr>
            <p:spPr>
              <a:xfrm>
                <a:off x="2830650" y="3528937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57" y="168"/>
                      <a:pt x="57" y="168"/>
                    </a:cubicBezTo>
                    <a:cubicBezTo>
                      <a:pt x="113" y="168"/>
                      <a:pt x="168" y="168"/>
                      <a:pt x="168" y="112"/>
                    </a:cubicBezTo>
                    <a:cubicBezTo>
                      <a:pt x="168" y="56"/>
                      <a:pt x="11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1" name="Google Shape;5991;p61"/>
              <p:cNvSpPr/>
              <p:nvPr/>
            </p:nvSpPr>
            <p:spPr>
              <a:xfrm>
                <a:off x="3106319" y="3389531"/>
                <a:ext cx="10581" cy="7482"/>
              </a:xfrm>
              <a:custGeom>
                <a:rect b="b" l="l" r="r" t="t"/>
                <a:pathLst>
                  <a:path extrusionOk="0" h="169" w="239">
                    <a:moveTo>
                      <a:pt x="127" y="1"/>
                    </a:moveTo>
                    <a:cubicBezTo>
                      <a:pt x="71" y="1"/>
                      <a:pt x="71" y="1"/>
                      <a:pt x="71" y="57"/>
                    </a:cubicBezTo>
                    <a:cubicBezTo>
                      <a:pt x="1" y="113"/>
                      <a:pt x="71" y="169"/>
                      <a:pt x="127" y="169"/>
                    </a:cubicBezTo>
                    <a:cubicBezTo>
                      <a:pt x="183" y="169"/>
                      <a:pt x="183" y="113"/>
                      <a:pt x="183" y="113"/>
                    </a:cubicBezTo>
                    <a:cubicBezTo>
                      <a:pt x="238" y="57"/>
                      <a:pt x="183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2" name="Google Shape;5992;p61"/>
              <p:cNvSpPr/>
              <p:nvPr/>
            </p:nvSpPr>
            <p:spPr>
              <a:xfrm>
                <a:off x="3258697" y="3332555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127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26"/>
                      <a:pt x="57" y="182"/>
                      <a:pt x="127" y="182"/>
                    </a:cubicBezTo>
                    <a:cubicBezTo>
                      <a:pt x="127" y="182"/>
                      <a:pt x="183" y="182"/>
                      <a:pt x="183" y="126"/>
                    </a:cubicBezTo>
                    <a:cubicBezTo>
                      <a:pt x="183" y="56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3" name="Google Shape;5993;p61"/>
              <p:cNvSpPr/>
              <p:nvPr/>
            </p:nvSpPr>
            <p:spPr>
              <a:xfrm>
                <a:off x="3181268" y="3361065"/>
                <a:ext cx="8101" cy="8057"/>
              </a:xfrm>
              <a:custGeom>
                <a:rect b="b" l="l" r="r" t="t"/>
                <a:pathLst>
                  <a:path extrusionOk="0" h="182" w="183">
                    <a:moveTo>
                      <a:pt x="57" y="0"/>
                    </a:moveTo>
                    <a:cubicBezTo>
                      <a:pt x="1" y="0"/>
                      <a:pt x="1" y="56"/>
                      <a:pt x="1" y="112"/>
                    </a:cubicBezTo>
                    <a:cubicBezTo>
                      <a:pt x="1" y="182"/>
                      <a:pt x="1" y="182"/>
                      <a:pt x="57" y="182"/>
                    </a:cubicBezTo>
                    <a:cubicBezTo>
                      <a:pt x="127" y="182"/>
                      <a:pt x="127" y="182"/>
                      <a:pt x="183" y="112"/>
                    </a:cubicBezTo>
                    <a:cubicBezTo>
                      <a:pt x="183" y="56"/>
                      <a:pt x="127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94" name="Google Shape;5994;p61"/>
            <p:cNvSpPr/>
            <p:nvPr/>
          </p:nvSpPr>
          <p:spPr>
            <a:xfrm>
              <a:off x="3653939" y="2192072"/>
              <a:ext cx="407682" cy="812797"/>
            </a:xfrm>
            <a:custGeom>
              <a:rect b="b" l="l" r="r" t="t"/>
              <a:pathLst>
                <a:path extrusionOk="0" h="18360" w="9209">
                  <a:moveTo>
                    <a:pt x="8397" y="1"/>
                  </a:moveTo>
                  <a:lnTo>
                    <a:pt x="8397" y="1"/>
                  </a:lnTo>
                  <a:cubicBezTo>
                    <a:pt x="5360" y="1862"/>
                    <a:pt x="2911" y="4660"/>
                    <a:pt x="1568" y="7921"/>
                  </a:cubicBezTo>
                  <a:cubicBezTo>
                    <a:pt x="295" y="11251"/>
                    <a:pt x="1" y="14918"/>
                    <a:pt x="868" y="18360"/>
                  </a:cubicBezTo>
                  <a:cubicBezTo>
                    <a:pt x="3905" y="16499"/>
                    <a:pt x="6298" y="13700"/>
                    <a:pt x="7697" y="10426"/>
                  </a:cubicBezTo>
                  <a:cubicBezTo>
                    <a:pt x="9040" y="7165"/>
                    <a:pt x="9208" y="3429"/>
                    <a:pt x="8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5" name="Google Shape;5995;p61"/>
            <p:cNvSpPr/>
            <p:nvPr/>
          </p:nvSpPr>
          <p:spPr>
            <a:xfrm>
              <a:off x="2636747" y="3019876"/>
              <a:ext cx="805360" cy="322463"/>
            </a:xfrm>
            <a:custGeom>
              <a:rect b="b" l="l" r="r" t="t"/>
              <a:pathLst>
                <a:path extrusionOk="0" h="7284" w="18192">
                  <a:moveTo>
                    <a:pt x="12009" y="1"/>
                  </a:moveTo>
                  <a:cubicBezTo>
                    <a:pt x="6800" y="1"/>
                    <a:pt x="2550" y="4054"/>
                    <a:pt x="1" y="7245"/>
                  </a:cubicBezTo>
                  <a:cubicBezTo>
                    <a:pt x="1" y="7245"/>
                    <a:pt x="722" y="6991"/>
                    <a:pt x="2709" y="6991"/>
                  </a:cubicBezTo>
                  <a:cubicBezTo>
                    <a:pt x="3599" y="6991"/>
                    <a:pt x="4741" y="7042"/>
                    <a:pt x="6186" y="7189"/>
                  </a:cubicBezTo>
                  <a:cubicBezTo>
                    <a:pt x="6835" y="7254"/>
                    <a:pt x="7451" y="7283"/>
                    <a:pt x="8037" y="7283"/>
                  </a:cubicBezTo>
                  <a:cubicBezTo>
                    <a:pt x="15866" y="7283"/>
                    <a:pt x="18192" y="1942"/>
                    <a:pt x="18192" y="1942"/>
                  </a:cubicBezTo>
                  <a:cubicBezTo>
                    <a:pt x="16024" y="563"/>
                    <a:pt x="13950" y="1"/>
                    <a:pt x="12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6" name="Google Shape;5996;p61"/>
            <p:cNvSpPr/>
            <p:nvPr/>
          </p:nvSpPr>
          <p:spPr>
            <a:xfrm>
              <a:off x="3003480" y="2297390"/>
              <a:ext cx="97925" cy="136971"/>
            </a:xfrm>
            <a:custGeom>
              <a:rect b="b" l="l" r="r" t="t"/>
              <a:pathLst>
                <a:path extrusionOk="0" h="3094" w="221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69" y="420"/>
                    <a:pt x="225" y="770"/>
                    <a:pt x="407" y="938"/>
                  </a:cubicBezTo>
                  <a:cubicBezTo>
                    <a:pt x="812" y="1526"/>
                    <a:pt x="1050" y="1750"/>
                    <a:pt x="1806" y="2337"/>
                  </a:cubicBezTo>
                  <a:cubicBezTo>
                    <a:pt x="2044" y="2519"/>
                    <a:pt x="2212" y="2799"/>
                    <a:pt x="2212" y="3093"/>
                  </a:cubicBezTo>
                  <a:cubicBezTo>
                    <a:pt x="2212" y="2799"/>
                    <a:pt x="2044" y="2519"/>
                    <a:pt x="1806" y="2337"/>
                  </a:cubicBezTo>
                  <a:cubicBezTo>
                    <a:pt x="1050" y="1750"/>
                    <a:pt x="812" y="1526"/>
                    <a:pt x="407" y="938"/>
                  </a:cubicBezTo>
                  <a:cubicBezTo>
                    <a:pt x="225" y="770"/>
                    <a:pt x="169" y="420"/>
                    <a:pt x="1" y="1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7" name="Google Shape;5997;p61"/>
            <p:cNvSpPr/>
            <p:nvPr/>
          </p:nvSpPr>
          <p:spPr>
            <a:xfrm>
              <a:off x="3088346" y="2465262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8" name="Google Shape;5998;p61"/>
            <p:cNvSpPr/>
            <p:nvPr/>
          </p:nvSpPr>
          <p:spPr>
            <a:xfrm>
              <a:off x="3393145" y="2398370"/>
              <a:ext cx="44" cy="4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9" name="Google Shape;5999;p61"/>
            <p:cNvSpPr/>
            <p:nvPr/>
          </p:nvSpPr>
          <p:spPr>
            <a:xfrm>
              <a:off x="3096403" y="2687674"/>
              <a:ext cx="31033" cy="20497"/>
            </a:xfrm>
            <a:custGeom>
              <a:rect b="b" l="l" r="r" t="t"/>
              <a:pathLst>
                <a:path extrusionOk="0" h="463" w="701">
                  <a:moveTo>
                    <a:pt x="700" y="0"/>
                  </a:moveTo>
                  <a:cubicBezTo>
                    <a:pt x="574" y="280"/>
                    <a:pt x="295" y="462"/>
                    <a:pt x="1" y="462"/>
                  </a:cubicBezTo>
                  <a:lnTo>
                    <a:pt x="1" y="462"/>
                  </a:lnTo>
                  <a:cubicBezTo>
                    <a:pt x="295" y="462"/>
                    <a:pt x="574" y="280"/>
                    <a:pt x="70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0" name="Google Shape;6000;p61"/>
            <p:cNvSpPr/>
            <p:nvPr/>
          </p:nvSpPr>
          <p:spPr>
            <a:xfrm>
              <a:off x="3127392" y="2684575"/>
              <a:ext cx="44" cy="3143"/>
            </a:xfrm>
            <a:custGeom>
              <a:rect b="b" l="l" r="r" t="t"/>
              <a:pathLst>
                <a:path extrusionOk="0" h="71" w="1">
                  <a:moveTo>
                    <a:pt x="0" y="0"/>
                  </a:move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1" name="Google Shape;6001;p61"/>
            <p:cNvSpPr/>
            <p:nvPr/>
          </p:nvSpPr>
          <p:spPr>
            <a:xfrm>
              <a:off x="3028891" y="2697591"/>
              <a:ext cx="3143" cy="44"/>
            </a:xfrm>
            <a:custGeom>
              <a:rect b="b" l="l" r="r" t="t"/>
              <a:pathLst>
                <a:path extrusionOk="0" h="1" w="71">
                  <a:moveTo>
                    <a:pt x="70" y="0"/>
                  </a:move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70" y="0"/>
                  </a:move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02" name="Google Shape;6002;p61"/>
            <p:cNvGrpSpPr/>
            <p:nvPr/>
          </p:nvGrpSpPr>
          <p:grpSpPr>
            <a:xfrm>
              <a:off x="2740206" y="2148112"/>
              <a:ext cx="637488" cy="799782"/>
              <a:chOff x="2740206" y="2148112"/>
              <a:chExt cx="637488" cy="799782"/>
            </a:xfrm>
          </p:grpSpPr>
          <p:sp>
            <p:nvSpPr>
              <p:cNvPr id="6003" name="Google Shape;6003;p61"/>
              <p:cNvSpPr/>
              <p:nvPr/>
            </p:nvSpPr>
            <p:spPr>
              <a:xfrm>
                <a:off x="2740206" y="2217483"/>
                <a:ext cx="177833" cy="165437"/>
              </a:xfrm>
              <a:custGeom>
                <a:rect b="b" l="l" r="r" t="t"/>
                <a:pathLst>
                  <a:path extrusionOk="0" h="3737" w="4017">
                    <a:moveTo>
                      <a:pt x="1" y="0"/>
                    </a:moveTo>
                    <a:lnTo>
                      <a:pt x="1" y="182"/>
                    </a:lnTo>
                    <a:lnTo>
                      <a:pt x="1" y="350"/>
                    </a:lnTo>
                    <a:cubicBezTo>
                      <a:pt x="994" y="1875"/>
                      <a:pt x="2449" y="3093"/>
                      <a:pt x="3961" y="3737"/>
                    </a:cubicBezTo>
                    <a:cubicBezTo>
                      <a:pt x="3961" y="3681"/>
                      <a:pt x="4017" y="3625"/>
                      <a:pt x="4017" y="3555"/>
                    </a:cubicBezTo>
                    <a:cubicBezTo>
                      <a:pt x="2449" y="2925"/>
                      <a:pt x="924" y="158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4" name="Google Shape;6004;p61"/>
              <p:cNvSpPr/>
              <p:nvPr/>
            </p:nvSpPr>
            <p:spPr>
              <a:xfrm>
                <a:off x="2796562" y="2148112"/>
                <a:ext cx="185890" cy="157380"/>
              </a:xfrm>
              <a:custGeom>
                <a:rect b="b" l="l" r="r" t="t"/>
                <a:pathLst>
                  <a:path extrusionOk="0" h="3555" w="4199">
                    <a:moveTo>
                      <a:pt x="295" y="0"/>
                    </a:moveTo>
                    <a:cubicBezTo>
                      <a:pt x="183" y="0"/>
                      <a:pt x="71" y="56"/>
                      <a:pt x="1" y="56"/>
                    </a:cubicBezTo>
                    <a:cubicBezTo>
                      <a:pt x="1694" y="812"/>
                      <a:pt x="3219" y="2099"/>
                      <a:pt x="4087" y="3554"/>
                    </a:cubicBezTo>
                    <a:cubicBezTo>
                      <a:pt x="4087" y="3554"/>
                      <a:pt x="4143" y="3498"/>
                      <a:pt x="4199" y="3442"/>
                    </a:cubicBezTo>
                    <a:cubicBezTo>
                      <a:pt x="3331" y="2043"/>
                      <a:pt x="1932" y="756"/>
                      <a:pt x="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5" name="Google Shape;6005;p61"/>
              <p:cNvSpPr/>
              <p:nvPr/>
            </p:nvSpPr>
            <p:spPr>
              <a:xfrm>
                <a:off x="2760659" y="2168520"/>
                <a:ext cx="167916" cy="159903"/>
              </a:xfrm>
              <a:custGeom>
                <a:rect b="b" l="l" r="r" t="t"/>
                <a:pathLst>
                  <a:path extrusionOk="0" h="3612" w="3793">
                    <a:moveTo>
                      <a:pt x="112" y="1"/>
                    </a:moveTo>
                    <a:cubicBezTo>
                      <a:pt x="56" y="57"/>
                      <a:pt x="0" y="113"/>
                      <a:pt x="0" y="113"/>
                    </a:cubicBezTo>
                    <a:cubicBezTo>
                      <a:pt x="1106" y="1400"/>
                      <a:pt x="2393" y="2562"/>
                      <a:pt x="3681" y="3611"/>
                    </a:cubicBezTo>
                    <a:cubicBezTo>
                      <a:pt x="3737" y="3555"/>
                      <a:pt x="3737" y="3555"/>
                      <a:pt x="3793" y="3499"/>
                    </a:cubicBezTo>
                    <a:cubicBezTo>
                      <a:pt x="2505" y="2394"/>
                      <a:pt x="1232" y="1232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6" name="Google Shape;6006;p61"/>
              <p:cNvSpPr/>
              <p:nvPr/>
            </p:nvSpPr>
            <p:spPr>
              <a:xfrm>
                <a:off x="3225273" y="2256485"/>
                <a:ext cx="79952" cy="175398"/>
              </a:xfrm>
              <a:custGeom>
                <a:rect b="b" l="l" r="r" t="t"/>
                <a:pathLst>
                  <a:path extrusionOk="0" h="3962" w="1806">
                    <a:moveTo>
                      <a:pt x="112" y="1"/>
                    </a:moveTo>
                    <a:cubicBezTo>
                      <a:pt x="56" y="57"/>
                      <a:pt x="0" y="113"/>
                      <a:pt x="0" y="225"/>
                    </a:cubicBezTo>
                    <a:cubicBezTo>
                      <a:pt x="182" y="1624"/>
                      <a:pt x="812" y="3024"/>
                      <a:pt x="1749" y="3961"/>
                    </a:cubicBezTo>
                    <a:lnTo>
                      <a:pt x="1805" y="3905"/>
                    </a:lnTo>
                    <a:cubicBezTo>
                      <a:pt x="938" y="2856"/>
                      <a:pt x="238" y="1456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7" name="Google Shape;6007;p61"/>
              <p:cNvSpPr/>
              <p:nvPr/>
            </p:nvSpPr>
            <p:spPr>
              <a:xfrm>
                <a:off x="3292165" y="2225540"/>
                <a:ext cx="85530" cy="170395"/>
              </a:xfrm>
              <a:custGeom>
                <a:rect b="b" l="l" r="r" t="t"/>
                <a:pathLst>
                  <a:path extrusionOk="0" h="3849" w="1932">
                    <a:moveTo>
                      <a:pt x="1" y="0"/>
                    </a:moveTo>
                    <a:cubicBezTo>
                      <a:pt x="994" y="1050"/>
                      <a:pt x="1638" y="2505"/>
                      <a:pt x="1820" y="3848"/>
                    </a:cubicBezTo>
                    <a:lnTo>
                      <a:pt x="1932" y="3848"/>
                    </a:lnTo>
                    <a:cubicBezTo>
                      <a:pt x="1820" y="2505"/>
                      <a:pt x="1176" y="1106"/>
                      <a:pt x="238" y="56"/>
                    </a:cubicBezTo>
                    <a:cubicBezTo>
                      <a:pt x="182" y="0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8" name="Google Shape;6008;p61"/>
              <p:cNvSpPr/>
              <p:nvPr/>
            </p:nvSpPr>
            <p:spPr>
              <a:xfrm>
                <a:off x="3256218" y="2228019"/>
                <a:ext cx="75038" cy="167916"/>
              </a:xfrm>
              <a:custGeom>
                <a:rect b="b" l="l" r="r" t="t"/>
                <a:pathLst>
                  <a:path extrusionOk="0" h="3793" w="1695">
                    <a:moveTo>
                      <a:pt x="183" y="0"/>
                    </a:moveTo>
                    <a:cubicBezTo>
                      <a:pt x="113" y="0"/>
                      <a:pt x="57" y="0"/>
                      <a:pt x="57" y="56"/>
                    </a:cubicBezTo>
                    <a:lnTo>
                      <a:pt x="1" y="56"/>
                    </a:lnTo>
                    <a:cubicBezTo>
                      <a:pt x="463" y="1344"/>
                      <a:pt x="994" y="2561"/>
                      <a:pt x="1582" y="3792"/>
                    </a:cubicBezTo>
                    <a:cubicBezTo>
                      <a:pt x="1638" y="3792"/>
                      <a:pt x="1638" y="3736"/>
                      <a:pt x="1694" y="3736"/>
                    </a:cubicBezTo>
                    <a:cubicBezTo>
                      <a:pt x="1106" y="2505"/>
                      <a:pt x="589" y="1288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9" name="Google Shape;6009;p61"/>
              <p:cNvSpPr/>
              <p:nvPr/>
            </p:nvSpPr>
            <p:spPr>
              <a:xfrm>
                <a:off x="2830650" y="2659164"/>
                <a:ext cx="162338" cy="38471"/>
              </a:xfrm>
              <a:custGeom>
                <a:rect b="b" l="l" r="r" t="t"/>
                <a:pathLst>
                  <a:path extrusionOk="0" h="869" w="3667">
                    <a:moveTo>
                      <a:pt x="1" y="1"/>
                    </a:moveTo>
                    <a:cubicBezTo>
                      <a:pt x="1" y="57"/>
                      <a:pt x="57" y="113"/>
                      <a:pt x="113" y="169"/>
                    </a:cubicBezTo>
                    <a:cubicBezTo>
                      <a:pt x="980" y="644"/>
                      <a:pt x="2030" y="868"/>
                      <a:pt x="2967" y="868"/>
                    </a:cubicBezTo>
                    <a:cubicBezTo>
                      <a:pt x="3205" y="868"/>
                      <a:pt x="3429" y="868"/>
                      <a:pt x="3667" y="812"/>
                    </a:cubicBezTo>
                    <a:lnTo>
                      <a:pt x="3667" y="700"/>
                    </a:lnTo>
                    <a:cubicBezTo>
                      <a:pt x="3429" y="756"/>
                      <a:pt x="3205" y="756"/>
                      <a:pt x="2967" y="756"/>
                    </a:cubicBezTo>
                    <a:cubicBezTo>
                      <a:pt x="1974" y="756"/>
                      <a:pt x="868" y="46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0" name="Google Shape;6010;p61"/>
              <p:cNvSpPr/>
              <p:nvPr/>
            </p:nvSpPr>
            <p:spPr>
              <a:xfrm>
                <a:off x="2838087" y="2589174"/>
                <a:ext cx="167916" cy="39046"/>
              </a:xfrm>
              <a:custGeom>
                <a:rect b="b" l="l" r="r" t="t"/>
                <a:pathLst>
                  <a:path extrusionOk="0" h="882" w="3793">
                    <a:moveTo>
                      <a:pt x="756" y="0"/>
                    </a:moveTo>
                    <a:cubicBezTo>
                      <a:pt x="588" y="0"/>
                      <a:pt x="406" y="0"/>
                      <a:pt x="182" y="56"/>
                    </a:cubicBezTo>
                    <a:cubicBezTo>
                      <a:pt x="112" y="56"/>
                      <a:pt x="56" y="126"/>
                      <a:pt x="0" y="182"/>
                    </a:cubicBezTo>
                    <a:cubicBezTo>
                      <a:pt x="294" y="182"/>
                      <a:pt x="532" y="126"/>
                      <a:pt x="756" y="126"/>
                    </a:cubicBezTo>
                    <a:cubicBezTo>
                      <a:pt x="1806" y="126"/>
                      <a:pt x="2855" y="406"/>
                      <a:pt x="3737" y="882"/>
                    </a:cubicBezTo>
                    <a:cubicBezTo>
                      <a:pt x="3737" y="826"/>
                      <a:pt x="3737" y="756"/>
                      <a:pt x="3793" y="756"/>
                    </a:cubicBezTo>
                    <a:cubicBezTo>
                      <a:pt x="2911" y="294"/>
                      <a:pt x="1862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1" name="Google Shape;6011;p61"/>
              <p:cNvSpPr/>
              <p:nvPr/>
            </p:nvSpPr>
            <p:spPr>
              <a:xfrm>
                <a:off x="2825072" y="2620163"/>
                <a:ext cx="154901" cy="39046"/>
              </a:xfrm>
              <a:custGeom>
                <a:rect b="b" l="l" r="r" t="t"/>
                <a:pathLst>
                  <a:path extrusionOk="0" h="882" w="3499">
                    <a:moveTo>
                      <a:pt x="57" y="0"/>
                    </a:moveTo>
                    <a:cubicBezTo>
                      <a:pt x="1" y="0"/>
                      <a:pt x="1" y="56"/>
                      <a:pt x="1" y="126"/>
                    </a:cubicBezTo>
                    <a:cubicBezTo>
                      <a:pt x="1176" y="476"/>
                      <a:pt x="2338" y="700"/>
                      <a:pt x="3499" y="882"/>
                    </a:cubicBezTo>
                    <a:lnTo>
                      <a:pt x="3499" y="756"/>
                    </a:lnTo>
                    <a:cubicBezTo>
                      <a:pt x="2338" y="588"/>
                      <a:pt x="1176" y="35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2" name="Google Shape;6012;p61"/>
              <p:cNvSpPr/>
              <p:nvPr/>
            </p:nvSpPr>
            <p:spPr>
              <a:xfrm>
                <a:off x="3101361" y="2927396"/>
                <a:ext cx="118998" cy="20497"/>
              </a:xfrm>
              <a:custGeom>
                <a:rect b="b" l="l" r="r" t="t"/>
                <a:pathLst>
                  <a:path extrusionOk="0" h="463" w="2688">
                    <a:moveTo>
                      <a:pt x="1" y="1"/>
                    </a:moveTo>
                    <a:cubicBezTo>
                      <a:pt x="57" y="57"/>
                      <a:pt x="57" y="113"/>
                      <a:pt x="113" y="113"/>
                    </a:cubicBezTo>
                    <a:cubicBezTo>
                      <a:pt x="644" y="351"/>
                      <a:pt x="1232" y="462"/>
                      <a:pt x="1806" y="462"/>
                    </a:cubicBezTo>
                    <a:cubicBezTo>
                      <a:pt x="2100" y="462"/>
                      <a:pt x="2393" y="407"/>
                      <a:pt x="2687" y="351"/>
                    </a:cubicBezTo>
                    <a:lnTo>
                      <a:pt x="2631" y="295"/>
                    </a:lnTo>
                    <a:cubicBezTo>
                      <a:pt x="2393" y="351"/>
                      <a:pt x="2100" y="351"/>
                      <a:pt x="1806" y="351"/>
                    </a:cubicBezTo>
                    <a:cubicBezTo>
                      <a:pt x="1232" y="351"/>
                      <a:pt x="588" y="23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3" name="Google Shape;6013;p61"/>
              <p:cNvSpPr/>
              <p:nvPr/>
            </p:nvSpPr>
            <p:spPr>
              <a:xfrm>
                <a:off x="3103840" y="2875999"/>
                <a:ext cx="118998" cy="20497"/>
              </a:xfrm>
              <a:custGeom>
                <a:rect b="b" l="l" r="r" t="t"/>
                <a:pathLst>
                  <a:path extrusionOk="0" h="463" w="2688">
                    <a:moveTo>
                      <a:pt x="25" y="164"/>
                    </a:moveTo>
                    <a:cubicBezTo>
                      <a:pt x="17" y="165"/>
                      <a:pt x="9" y="167"/>
                      <a:pt x="1" y="168"/>
                    </a:cubicBezTo>
                    <a:cubicBezTo>
                      <a:pt x="10" y="168"/>
                      <a:pt x="18" y="167"/>
                      <a:pt x="25" y="164"/>
                    </a:cubicBezTo>
                    <a:close/>
                    <a:moveTo>
                      <a:pt x="938" y="0"/>
                    </a:moveTo>
                    <a:cubicBezTo>
                      <a:pt x="644" y="0"/>
                      <a:pt x="406" y="0"/>
                      <a:pt x="127" y="56"/>
                    </a:cubicBezTo>
                    <a:cubicBezTo>
                      <a:pt x="68" y="103"/>
                      <a:pt x="59" y="150"/>
                      <a:pt x="25" y="164"/>
                    </a:cubicBezTo>
                    <a:lnTo>
                      <a:pt x="25" y="164"/>
                    </a:lnTo>
                    <a:cubicBezTo>
                      <a:pt x="313" y="112"/>
                      <a:pt x="652" y="112"/>
                      <a:pt x="938" y="112"/>
                    </a:cubicBezTo>
                    <a:cubicBezTo>
                      <a:pt x="1582" y="112"/>
                      <a:pt x="2156" y="224"/>
                      <a:pt x="2687" y="462"/>
                    </a:cubicBezTo>
                    <a:lnTo>
                      <a:pt x="2687" y="350"/>
                    </a:lnTo>
                    <a:cubicBezTo>
                      <a:pt x="2156" y="112"/>
                      <a:pt x="1582" y="0"/>
                      <a:pt x="9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4" name="Google Shape;6014;p61"/>
              <p:cNvSpPr/>
              <p:nvPr/>
            </p:nvSpPr>
            <p:spPr>
              <a:xfrm>
                <a:off x="3096403" y="2898931"/>
                <a:ext cx="110941" cy="21073"/>
              </a:xfrm>
              <a:custGeom>
                <a:rect b="b" l="l" r="r" t="t"/>
                <a:pathLst>
                  <a:path extrusionOk="0" h="476" w="2506">
                    <a:moveTo>
                      <a:pt x="1" y="0"/>
                    </a:moveTo>
                    <a:lnTo>
                      <a:pt x="1" y="126"/>
                    </a:lnTo>
                    <a:cubicBezTo>
                      <a:pt x="812" y="294"/>
                      <a:pt x="1694" y="406"/>
                      <a:pt x="2505" y="476"/>
                    </a:cubicBezTo>
                    <a:lnTo>
                      <a:pt x="2505" y="406"/>
                    </a:lnTo>
                    <a:lnTo>
                      <a:pt x="2505" y="350"/>
                    </a:lnTo>
                    <a:cubicBezTo>
                      <a:pt x="1694" y="294"/>
                      <a:pt x="868" y="18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15" name="Google Shape;6015;p61"/>
            <p:cNvSpPr/>
            <p:nvPr/>
          </p:nvSpPr>
          <p:spPr>
            <a:xfrm>
              <a:off x="3230231" y="2883436"/>
              <a:ext cx="61978" cy="21073"/>
            </a:xfrm>
            <a:custGeom>
              <a:rect b="b" l="l" r="r" t="t"/>
              <a:pathLst>
                <a:path extrusionOk="0" h="476" w="14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82" y="126"/>
                    <a:pt x="294" y="238"/>
                    <a:pt x="420" y="294"/>
                  </a:cubicBezTo>
                  <a:cubicBezTo>
                    <a:pt x="770" y="406"/>
                    <a:pt x="938" y="406"/>
                    <a:pt x="1400" y="476"/>
                  </a:cubicBezTo>
                  <a:lnTo>
                    <a:pt x="1400" y="476"/>
                  </a:lnTo>
                  <a:lnTo>
                    <a:pt x="1400" y="476"/>
                  </a:lnTo>
                  <a:cubicBezTo>
                    <a:pt x="938" y="406"/>
                    <a:pt x="770" y="406"/>
                    <a:pt x="420" y="294"/>
                  </a:cubicBezTo>
                  <a:cubicBezTo>
                    <a:pt x="294" y="238"/>
                    <a:pt x="182" y="126"/>
                    <a:pt x="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6" name="Google Shape;6016;p61"/>
            <p:cNvSpPr/>
            <p:nvPr/>
          </p:nvSpPr>
          <p:spPr>
            <a:xfrm>
              <a:off x="3230231" y="2883436"/>
              <a:ext cx="44" cy="4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7" name="Google Shape;6017;p61"/>
            <p:cNvSpPr/>
            <p:nvPr/>
          </p:nvSpPr>
          <p:spPr>
            <a:xfrm>
              <a:off x="3292165" y="2904465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8" name="Google Shape;6018;p61"/>
            <p:cNvSpPr/>
            <p:nvPr/>
          </p:nvSpPr>
          <p:spPr>
            <a:xfrm>
              <a:off x="2652242" y="3038293"/>
              <a:ext cx="784951" cy="302364"/>
            </a:xfrm>
            <a:custGeom>
              <a:rect b="b" l="l" r="r" t="t"/>
              <a:pathLst>
                <a:path extrusionOk="0" h="6830" w="17731">
                  <a:moveTo>
                    <a:pt x="14344" y="294"/>
                  </a:moveTo>
                  <a:cubicBezTo>
                    <a:pt x="14232" y="532"/>
                    <a:pt x="14106" y="756"/>
                    <a:pt x="13994" y="1050"/>
                  </a:cubicBezTo>
                  <a:cubicBezTo>
                    <a:pt x="14232" y="994"/>
                    <a:pt x="14526" y="994"/>
                    <a:pt x="14805" y="994"/>
                  </a:cubicBezTo>
                  <a:lnTo>
                    <a:pt x="15043" y="994"/>
                  </a:lnTo>
                  <a:cubicBezTo>
                    <a:pt x="14931" y="826"/>
                    <a:pt x="14693" y="588"/>
                    <a:pt x="14344" y="294"/>
                  </a:cubicBezTo>
                  <a:close/>
                  <a:moveTo>
                    <a:pt x="14526" y="1"/>
                  </a:moveTo>
                  <a:lnTo>
                    <a:pt x="14456" y="56"/>
                  </a:lnTo>
                  <a:cubicBezTo>
                    <a:pt x="14931" y="476"/>
                    <a:pt x="15225" y="882"/>
                    <a:pt x="15337" y="994"/>
                  </a:cubicBezTo>
                  <a:cubicBezTo>
                    <a:pt x="16037" y="1050"/>
                    <a:pt x="16736" y="1106"/>
                    <a:pt x="17380" y="1288"/>
                  </a:cubicBezTo>
                  <a:cubicBezTo>
                    <a:pt x="16387" y="700"/>
                    <a:pt x="15449" y="294"/>
                    <a:pt x="14526" y="1"/>
                  </a:cubicBezTo>
                  <a:close/>
                  <a:moveTo>
                    <a:pt x="14749" y="1288"/>
                  </a:moveTo>
                  <a:cubicBezTo>
                    <a:pt x="14456" y="1288"/>
                    <a:pt x="14106" y="1344"/>
                    <a:pt x="13756" y="1344"/>
                  </a:cubicBezTo>
                  <a:cubicBezTo>
                    <a:pt x="13756" y="1400"/>
                    <a:pt x="13700" y="1526"/>
                    <a:pt x="13644" y="1582"/>
                  </a:cubicBezTo>
                  <a:cubicBezTo>
                    <a:pt x="13700" y="2337"/>
                    <a:pt x="13756" y="4143"/>
                    <a:pt x="13056" y="5836"/>
                  </a:cubicBezTo>
                  <a:cubicBezTo>
                    <a:pt x="16149" y="4492"/>
                    <a:pt x="17436" y="2281"/>
                    <a:pt x="17730" y="1694"/>
                  </a:cubicBezTo>
                  <a:cubicBezTo>
                    <a:pt x="16792" y="1400"/>
                    <a:pt x="15799" y="1288"/>
                    <a:pt x="14749" y="1288"/>
                  </a:cubicBezTo>
                  <a:close/>
                  <a:moveTo>
                    <a:pt x="1344" y="4898"/>
                  </a:moveTo>
                  <a:cubicBezTo>
                    <a:pt x="882" y="5430"/>
                    <a:pt x="406" y="5892"/>
                    <a:pt x="0" y="6423"/>
                  </a:cubicBezTo>
                  <a:cubicBezTo>
                    <a:pt x="462" y="6130"/>
                    <a:pt x="1232" y="5598"/>
                    <a:pt x="2281" y="5024"/>
                  </a:cubicBezTo>
                  <a:cubicBezTo>
                    <a:pt x="1932" y="5024"/>
                    <a:pt x="1638" y="4954"/>
                    <a:pt x="1344" y="4898"/>
                  </a:cubicBezTo>
                  <a:close/>
                  <a:moveTo>
                    <a:pt x="2743" y="5080"/>
                  </a:moveTo>
                  <a:cubicBezTo>
                    <a:pt x="1512" y="5780"/>
                    <a:pt x="532" y="6423"/>
                    <a:pt x="56" y="6773"/>
                  </a:cubicBezTo>
                  <a:cubicBezTo>
                    <a:pt x="532" y="6647"/>
                    <a:pt x="1288" y="6591"/>
                    <a:pt x="2505" y="6591"/>
                  </a:cubicBezTo>
                  <a:cubicBezTo>
                    <a:pt x="3149" y="6591"/>
                    <a:pt x="4031" y="6591"/>
                    <a:pt x="5010" y="6647"/>
                  </a:cubicBezTo>
                  <a:cubicBezTo>
                    <a:pt x="5192" y="6130"/>
                    <a:pt x="5304" y="5598"/>
                    <a:pt x="5360" y="5136"/>
                  </a:cubicBezTo>
                  <a:cubicBezTo>
                    <a:pt x="5010" y="5136"/>
                    <a:pt x="4660" y="5192"/>
                    <a:pt x="4380" y="5192"/>
                  </a:cubicBezTo>
                  <a:cubicBezTo>
                    <a:pt x="3849" y="5192"/>
                    <a:pt x="3261" y="5136"/>
                    <a:pt x="2743" y="5080"/>
                  </a:cubicBezTo>
                  <a:close/>
                  <a:moveTo>
                    <a:pt x="13406" y="1876"/>
                  </a:moveTo>
                  <a:lnTo>
                    <a:pt x="13406" y="1876"/>
                  </a:lnTo>
                  <a:cubicBezTo>
                    <a:pt x="13182" y="2155"/>
                    <a:pt x="12944" y="2449"/>
                    <a:pt x="12594" y="2743"/>
                  </a:cubicBezTo>
                  <a:cubicBezTo>
                    <a:pt x="11783" y="3499"/>
                    <a:pt x="10733" y="3975"/>
                    <a:pt x="9684" y="4324"/>
                  </a:cubicBezTo>
                  <a:cubicBezTo>
                    <a:pt x="9558" y="5080"/>
                    <a:pt x="9390" y="5948"/>
                    <a:pt x="9040" y="6773"/>
                  </a:cubicBezTo>
                  <a:cubicBezTo>
                    <a:pt x="10495" y="6647"/>
                    <a:pt x="11727" y="6353"/>
                    <a:pt x="12776" y="5948"/>
                  </a:cubicBezTo>
                  <a:cubicBezTo>
                    <a:pt x="13406" y="4492"/>
                    <a:pt x="13476" y="2743"/>
                    <a:pt x="13406" y="1876"/>
                  </a:cubicBezTo>
                  <a:close/>
                  <a:moveTo>
                    <a:pt x="9390" y="4380"/>
                  </a:moveTo>
                  <a:lnTo>
                    <a:pt x="9390" y="4380"/>
                  </a:lnTo>
                  <a:cubicBezTo>
                    <a:pt x="8159" y="4786"/>
                    <a:pt x="6885" y="5024"/>
                    <a:pt x="5598" y="5136"/>
                  </a:cubicBezTo>
                  <a:cubicBezTo>
                    <a:pt x="5542" y="5598"/>
                    <a:pt x="5430" y="6130"/>
                    <a:pt x="5248" y="6703"/>
                  </a:cubicBezTo>
                  <a:cubicBezTo>
                    <a:pt x="5430" y="6703"/>
                    <a:pt x="5598" y="6703"/>
                    <a:pt x="5836" y="6773"/>
                  </a:cubicBezTo>
                  <a:cubicBezTo>
                    <a:pt x="6479" y="6829"/>
                    <a:pt x="7109" y="6829"/>
                    <a:pt x="7697" y="6829"/>
                  </a:cubicBezTo>
                  <a:lnTo>
                    <a:pt x="8746" y="6829"/>
                  </a:lnTo>
                  <a:cubicBezTo>
                    <a:pt x="9152" y="6004"/>
                    <a:pt x="9334" y="5136"/>
                    <a:pt x="9390" y="438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9" name="Google Shape;6019;p61"/>
            <p:cNvSpPr/>
            <p:nvPr/>
          </p:nvSpPr>
          <p:spPr>
            <a:xfrm>
              <a:off x="3674392" y="2197030"/>
              <a:ext cx="374214" cy="802881"/>
            </a:xfrm>
            <a:custGeom>
              <a:rect b="b" l="l" r="r" t="t"/>
              <a:pathLst>
                <a:path extrusionOk="0" h="18136" w="8453">
                  <a:moveTo>
                    <a:pt x="7697" y="1"/>
                  </a:moveTo>
                  <a:lnTo>
                    <a:pt x="7697" y="1"/>
                  </a:lnTo>
                  <a:cubicBezTo>
                    <a:pt x="7459" y="169"/>
                    <a:pt x="7235" y="294"/>
                    <a:pt x="6997" y="462"/>
                  </a:cubicBezTo>
                  <a:cubicBezTo>
                    <a:pt x="7053" y="812"/>
                    <a:pt x="7053" y="1218"/>
                    <a:pt x="7053" y="1568"/>
                  </a:cubicBezTo>
                  <a:lnTo>
                    <a:pt x="7697" y="1"/>
                  </a:lnTo>
                  <a:close/>
                  <a:moveTo>
                    <a:pt x="7991" y="113"/>
                  </a:moveTo>
                  <a:lnTo>
                    <a:pt x="7053" y="2393"/>
                  </a:lnTo>
                  <a:cubicBezTo>
                    <a:pt x="6997" y="3317"/>
                    <a:pt x="6941" y="4199"/>
                    <a:pt x="6759" y="5136"/>
                  </a:cubicBezTo>
                  <a:cubicBezTo>
                    <a:pt x="6703" y="5416"/>
                    <a:pt x="6647" y="5710"/>
                    <a:pt x="6591" y="6004"/>
                  </a:cubicBezTo>
                  <a:cubicBezTo>
                    <a:pt x="7109" y="5948"/>
                    <a:pt x="7753" y="5836"/>
                    <a:pt x="8340" y="5654"/>
                  </a:cubicBezTo>
                  <a:cubicBezTo>
                    <a:pt x="8396" y="5136"/>
                    <a:pt x="8452" y="4548"/>
                    <a:pt x="8452" y="4017"/>
                  </a:cubicBezTo>
                  <a:cubicBezTo>
                    <a:pt x="8452" y="2743"/>
                    <a:pt x="8285" y="1400"/>
                    <a:pt x="7991" y="113"/>
                  </a:cubicBezTo>
                  <a:close/>
                  <a:moveTo>
                    <a:pt x="8340" y="5892"/>
                  </a:moveTo>
                  <a:cubicBezTo>
                    <a:pt x="7697" y="6060"/>
                    <a:pt x="7053" y="6186"/>
                    <a:pt x="6535" y="6242"/>
                  </a:cubicBezTo>
                  <a:cubicBezTo>
                    <a:pt x="6297" y="7459"/>
                    <a:pt x="5948" y="8634"/>
                    <a:pt x="5430" y="9796"/>
                  </a:cubicBezTo>
                  <a:cubicBezTo>
                    <a:pt x="6130" y="9684"/>
                    <a:pt x="6941" y="9502"/>
                    <a:pt x="7697" y="9096"/>
                  </a:cubicBezTo>
                  <a:cubicBezTo>
                    <a:pt x="7991" y="8047"/>
                    <a:pt x="8229" y="6941"/>
                    <a:pt x="8340" y="5892"/>
                  </a:cubicBezTo>
                  <a:close/>
                  <a:moveTo>
                    <a:pt x="7585" y="9390"/>
                  </a:moveTo>
                  <a:lnTo>
                    <a:pt x="7585" y="9390"/>
                  </a:lnTo>
                  <a:cubicBezTo>
                    <a:pt x="6829" y="9796"/>
                    <a:pt x="6004" y="9964"/>
                    <a:pt x="5304" y="10034"/>
                  </a:cubicBezTo>
                  <a:cubicBezTo>
                    <a:pt x="5080" y="10663"/>
                    <a:pt x="4786" y="11251"/>
                    <a:pt x="4436" y="11783"/>
                  </a:cubicBezTo>
                  <a:cubicBezTo>
                    <a:pt x="3961" y="12483"/>
                    <a:pt x="3499" y="13112"/>
                    <a:pt x="2981" y="13700"/>
                  </a:cubicBezTo>
                  <a:cubicBezTo>
                    <a:pt x="3681" y="13700"/>
                    <a:pt x="4730" y="13588"/>
                    <a:pt x="5710" y="13112"/>
                  </a:cubicBezTo>
                  <a:cubicBezTo>
                    <a:pt x="6297" y="12245"/>
                    <a:pt x="6829" y="11307"/>
                    <a:pt x="7235" y="10314"/>
                  </a:cubicBezTo>
                  <a:cubicBezTo>
                    <a:pt x="7347" y="10034"/>
                    <a:pt x="7459" y="9684"/>
                    <a:pt x="7585" y="9390"/>
                  </a:cubicBezTo>
                  <a:close/>
                  <a:moveTo>
                    <a:pt x="1582" y="14987"/>
                  </a:moveTo>
                  <a:lnTo>
                    <a:pt x="1582" y="14987"/>
                  </a:lnTo>
                  <a:cubicBezTo>
                    <a:pt x="1512" y="15043"/>
                    <a:pt x="1400" y="15099"/>
                    <a:pt x="1288" y="15211"/>
                  </a:cubicBezTo>
                  <a:cubicBezTo>
                    <a:pt x="1344" y="15211"/>
                    <a:pt x="1400" y="15281"/>
                    <a:pt x="1456" y="15337"/>
                  </a:cubicBezTo>
                  <a:lnTo>
                    <a:pt x="1582" y="14987"/>
                  </a:lnTo>
                  <a:close/>
                  <a:moveTo>
                    <a:pt x="1106" y="15337"/>
                  </a:moveTo>
                  <a:cubicBezTo>
                    <a:pt x="756" y="15561"/>
                    <a:pt x="406" y="15799"/>
                    <a:pt x="0" y="15981"/>
                  </a:cubicBezTo>
                  <a:cubicBezTo>
                    <a:pt x="56" y="16681"/>
                    <a:pt x="182" y="17310"/>
                    <a:pt x="350" y="18010"/>
                  </a:cubicBezTo>
                  <a:lnTo>
                    <a:pt x="700" y="17142"/>
                  </a:lnTo>
                  <a:lnTo>
                    <a:pt x="1344" y="15561"/>
                  </a:lnTo>
                  <a:cubicBezTo>
                    <a:pt x="1288" y="15505"/>
                    <a:pt x="1232" y="15393"/>
                    <a:pt x="1106" y="15337"/>
                  </a:cubicBezTo>
                  <a:close/>
                  <a:moveTo>
                    <a:pt x="5486" y="13462"/>
                  </a:moveTo>
                  <a:cubicBezTo>
                    <a:pt x="4492" y="13882"/>
                    <a:pt x="3443" y="13938"/>
                    <a:pt x="2855" y="13938"/>
                  </a:cubicBezTo>
                  <a:lnTo>
                    <a:pt x="2743" y="13938"/>
                  </a:lnTo>
                  <a:cubicBezTo>
                    <a:pt x="2505" y="14162"/>
                    <a:pt x="2337" y="14400"/>
                    <a:pt x="2099" y="14582"/>
                  </a:cubicBezTo>
                  <a:lnTo>
                    <a:pt x="1162" y="16793"/>
                  </a:lnTo>
                  <a:lnTo>
                    <a:pt x="1106" y="16960"/>
                  </a:lnTo>
                  <a:lnTo>
                    <a:pt x="644" y="18136"/>
                  </a:lnTo>
                  <a:cubicBezTo>
                    <a:pt x="2561" y="16905"/>
                    <a:pt x="4198" y="15337"/>
                    <a:pt x="5486" y="13462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0" name="Google Shape;6020;p61"/>
            <p:cNvSpPr/>
            <p:nvPr/>
          </p:nvSpPr>
          <p:spPr>
            <a:xfrm>
              <a:off x="2977449" y="2612725"/>
              <a:ext cx="152466" cy="96509"/>
            </a:xfrm>
            <a:custGeom>
              <a:rect b="b" l="l" r="r" t="t"/>
              <a:pathLst>
                <a:path extrusionOk="0" h="2180" w="3444">
                  <a:moveTo>
                    <a:pt x="883" y="0"/>
                  </a:moveTo>
                  <a:cubicBezTo>
                    <a:pt x="533" y="168"/>
                    <a:pt x="533" y="644"/>
                    <a:pt x="533" y="644"/>
                  </a:cubicBezTo>
                  <a:cubicBezTo>
                    <a:pt x="495" y="637"/>
                    <a:pt x="459" y="635"/>
                    <a:pt x="427" y="635"/>
                  </a:cubicBezTo>
                  <a:cubicBezTo>
                    <a:pt x="103" y="635"/>
                    <a:pt x="57" y="924"/>
                    <a:pt x="57" y="924"/>
                  </a:cubicBezTo>
                  <a:cubicBezTo>
                    <a:pt x="1" y="1343"/>
                    <a:pt x="351" y="1399"/>
                    <a:pt x="351" y="1399"/>
                  </a:cubicBezTo>
                  <a:cubicBezTo>
                    <a:pt x="295" y="1623"/>
                    <a:pt x="351" y="1973"/>
                    <a:pt x="463" y="2099"/>
                  </a:cubicBezTo>
                  <a:cubicBezTo>
                    <a:pt x="757" y="2043"/>
                    <a:pt x="939" y="1917"/>
                    <a:pt x="1162" y="1917"/>
                  </a:cubicBezTo>
                  <a:cubicBezTo>
                    <a:pt x="1638" y="1917"/>
                    <a:pt x="1862" y="1973"/>
                    <a:pt x="2506" y="2155"/>
                  </a:cubicBezTo>
                  <a:cubicBezTo>
                    <a:pt x="2566" y="2172"/>
                    <a:pt x="2626" y="2179"/>
                    <a:pt x="2685" y="2179"/>
                  </a:cubicBezTo>
                  <a:cubicBezTo>
                    <a:pt x="3027" y="2179"/>
                    <a:pt x="3340" y="1922"/>
                    <a:pt x="3387" y="1623"/>
                  </a:cubicBezTo>
                  <a:cubicBezTo>
                    <a:pt x="3443" y="1218"/>
                    <a:pt x="3205" y="812"/>
                    <a:pt x="2800" y="756"/>
                  </a:cubicBezTo>
                  <a:cubicBezTo>
                    <a:pt x="2100" y="700"/>
                    <a:pt x="1862" y="644"/>
                    <a:pt x="1456" y="462"/>
                  </a:cubicBezTo>
                  <a:cubicBezTo>
                    <a:pt x="1288" y="350"/>
                    <a:pt x="1106" y="168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1" name="Google Shape;6021;p61"/>
            <p:cNvSpPr/>
            <p:nvPr/>
          </p:nvSpPr>
          <p:spPr>
            <a:xfrm>
              <a:off x="2992944" y="2656685"/>
              <a:ext cx="136971" cy="51486"/>
            </a:xfrm>
            <a:custGeom>
              <a:rect b="b" l="l" r="r" t="t"/>
              <a:pathLst>
                <a:path extrusionOk="0" h="1163" w="3094">
                  <a:moveTo>
                    <a:pt x="2855" y="1"/>
                  </a:moveTo>
                  <a:cubicBezTo>
                    <a:pt x="2855" y="57"/>
                    <a:pt x="2799" y="113"/>
                    <a:pt x="2799" y="113"/>
                  </a:cubicBezTo>
                  <a:cubicBezTo>
                    <a:pt x="2688" y="350"/>
                    <a:pt x="2450" y="518"/>
                    <a:pt x="2156" y="630"/>
                  </a:cubicBezTo>
                  <a:cubicBezTo>
                    <a:pt x="2044" y="700"/>
                    <a:pt x="1932" y="700"/>
                    <a:pt x="1806" y="700"/>
                  </a:cubicBezTo>
                  <a:cubicBezTo>
                    <a:pt x="1512" y="700"/>
                    <a:pt x="1232" y="630"/>
                    <a:pt x="938" y="574"/>
                  </a:cubicBezTo>
                  <a:lnTo>
                    <a:pt x="756" y="574"/>
                  </a:lnTo>
                  <a:cubicBezTo>
                    <a:pt x="463" y="574"/>
                    <a:pt x="239" y="630"/>
                    <a:pt x="1" y="700"/>
                  </a:cubicBezTo>
                  <a:cubicBezTo>
                    <a:pt x="1" y="868"/>
                    <a:pt x="57" y="980"/>
                    <a:pt x="113" y="1106"/>
                  </a:cubicBezTo>
                  <a:cubicBezTo>
                    <a:pt x="407" y="1050"/>
                    <a:pt x="589" y="924"/>
                    <a:pt x="812" y="924"/>
                  </a:cubicBezTo>
                  <a:lnTo>
                    <a:pt x="882" y="924"/>
                  </a:lnTo>
                  <a:cubicBezTo>
                    <a:pt x="1288" y="924"/>
                    <a:pt x="1512" y="980"/>
                    <a:pt x="2156" y="1162"/>
                  </a:cubicBezTo>
                  <a:lnTo>
                    <a:pt x="2338" y="1162"/>
                  </a:lnTo>
                  <a:cubicBezTo>
                    <a:pt x="2632" y="1162"/>
                    <a:pt x="2911" y="980"/>
                    <a:pt x="3037" y="700"/>
                  </a:cubicBezTo>
                  <a:lnTo>
                    <a:pt x="3037" y="630"/>
                  </a:lnTo>
                  <a:cubicBezTo>
                    <a:pt x="3093" y="406"/>
                    <a:pt x="3037" y="169"/>
                    <a:pt x="2855" y="1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2" name="Google Shape;6022;p61"/>
            <p:cNvSpPr/>
            <p:nvPr/>
          </p:nvSpPr>
          <p:spPr>
            <a:xfrm>
              <a:off x="3207299" y="2883436"/>
              <a:ext cx="108461" cy="67556"/>
            </a:xfrm>
            <a:custGeom>
              <a:rect b="b" l="l" r="r" t="t"/>
              <a:pathLst>
                <a:path extrusionOk="0" h="1526" w="2450">
                  <a:moveTo>
                    <a:pt x="518" y="0"/>
                  </a:moveTo>
                  <a:cubicBezTo>
                    <a:pt x="294" y="126"/>
                    <a:pt x="350" y="532"/>
                    <a:pt x="350" y="532"/>
                  </a:cubicBezTo>
                  <a:cubicBezTo>
                    <a:pt x="324" y="527"/>
                    <a:pt x="299" y="525"/>
                    <a:pt x="276" y="525"/>
                  </a:cubicBezTo>
                  <a:cubicBezTo>
                    <a:pt x="47" y="525"/>
                    <a:pt x="0" y="756"/>
                    <a:pt x="0" y="756"/>
                  </a:cubicBezTo>
                  <a:cubicBezTo>
                    <a:pt x="0" y="994"/>
                    <a:pt x="238" y="1050"/>
                    <a:pt x="238" y="1050"/>
                  </a:cubicBezTo>
                  <a:cubicBezTo>
                    <a:pt x="238" y="1232"/>
                    <a:pt x="294" y="1400"/>
                    <a:pt x="406" y="1525"/>
                  </a:cubicBezTo>
                  <a:cubicBezTo>
                    <a:pt x="588" y="1455"/>
                    <a:pt x="700" y="1344"/>
                    <a:pt x="812" y="1344"/>
                  </a:cubicBezTo>
                  <a:cubicBezTo>
                    <a:pt x="915" y="1327"/>
                    <a:pt x="1003" y="1320"/>
                    <a:pt x="1088" y="1320"/>
                  </a:cubicBezTo>
                  <a:cubicBezTo>
                    <a:pt x="1293" y="1320"/>
                    <a:pt x="1479" y="1360"/>
                    <a:pt x="1806" y="1400"/>
                  </a:cubicBezTo>
                  <a:cubicBezTo>
                    <a:pt x="1843" y="1407"/>
                    <a:pt x="1880" y="1410"/>
                    <a:pt x="1916" y="1410"/>
                  </a:cubicBezTo>
                  <a:cubicBezTo>
                    <a:pt x="2158" y="1410"/>
                    <a:pt x="2345" y="1250"/>
                    <a:pt x="2393" y="994"/>
                  </a:cubicBezTo>
                  <a:cubicBezTo>
                    <a:pt x="2449" y="700"/>
                    <a:pt x="2211" y="476"/>
                    <a:pt x="1918" y="476"/>
                  </a:cubicBezTo>
                  <a:cubicBezTo>
                    <a:pt x="1456" y="406"/>
                    <a:pt x="1288" y="406"/>
                    <a:pt x="938" y="294"/>
                  </a:cubicBezTo>
                  <a:cubicBezTo>
                    <a:pt x="812" y="238"/>
                    <a:pt x="700" y="126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3" name="Google Shape;6023;p61"/>
            <p:cNvSpPr/>
            <p:nvPr/>
          </p:nvSpPr>
          <p:spPr>
            <a:xfrm>
              <a:off x="3222794" y="2883436"/>
              <a:ext cx="88009" cy="36567"/>
            </a:xfrm>
            <a:custGeom>
              <a:rect b="b" l="l" r="r" t="t"/>
              <a:pathLst>
                <a:path extrusionOk="0" h="826" w="1988">
                  <a:moveTo>
                    <a:pt x="168" y="0"/>
                  </a:moveTo>
                  <a:cubicBezTo>
                    <a:pt x="56" y="56"/>
                    <a:pt x="0" y="182"/>
                    <a:pt x="0" y="294"/>
                  </a:cubicBezTo>
                  <a:cubicBezTo>
                    <a:pt x="238" y="588"/>
                    <a:pt x="756" y="700"/>
                    <a:pt x="1106" y="756"/>
                  </a:cubicBezTo>
                  <a:cubicBezTo>
                    <a:pt x="1218" y="826"/>
                    <a:pt x="1400" y="826"/>
                    <a:pt x="1512" y="826"/>
                  </a:cubicBezTo>
                  <a:cubicBezTo>
                    <a:pt x="1694" y="826"/>
                    <a:pt x="1861" y="756"/>
                    <a:pt x="1987" y="700"/>
                  </a:cubicBezTo>
                  <a:cubicBezTo>
                    <a:pt x="1917" y="588"/>
                    <a:pt x="1749" y="476"/>
                    <a:pt x="1568" y="476"/>
                  </a:cubicBezTo>
                  <a:cubicBezTo>
                    <a:pt x="1106" y="406"/>
                    <a:pt x="938" y="406"/>
                    <a:pt x="588" y="294"/>
                  </a:cubicBezTo>
                  <a:cubicBezTo>
                    <a:pt x="462" y="238"/>
                    <a:pt x="350" y="126"/>
                    <a:pt x="168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4" name="Google Shape;6024;p61"/>
            <p:cNvSpPr/>
            <p:nvPr/>
          </p:nvSpPr>
          <p:spPr>
            <a:xfrm>
              <a:off x="2910557" y="2296859"/>
              <a:ext cx="195806" cy="183101"/>
            </a:xfrm>
            <a:custGeom>
              <a:rect b="b" l="l" r="r" t="t"/>
              <a:pathLst>
                <a:path extrusionOk="0" h="4136" w="4423">
                  <a:moveTo>
                    <a:pt x="1974" y="0"/>
                  </a:moveTo>
                  <a:cubicBezTo>
                    <a:pt x="1470" y="0"/>
                    <a:pt x="1218" y="600"/>
                    <a:pt x="1218" y="600"/>
                  </a:cubicBezTo>
                  <a:cubicBezTo>
                    <a:pt x="1064" y="484"/>
                    <a:pt x="923" y="445"/>
                    <a:pt x="802" y="445"/>
                  </a:cubicBezTo>
                  <a:cubicBezTo>
                    <a:pt x="562" y="445"/>
                    <a:pt x="407" y="600"/>
                    <a:pt x="407" y="600"/>
                  </a:cubicBezTo>
                  <a:cubicBezTo>
                    <a:pt x="1" y="1006"/>
                    <a:pt x="462" y="1356"/>
                    <a:pt x="462" y="1356"/>
                  </a:cubicBezTo>
                  <a:cubicBezTo>
                    <a:pt x="169" y="1594"/>
                    <a:pt x="57" y="2056"/>
                    <a:pt x="113" y="2293"/>
                  </a:cubicBezTo>
                  <a:cubicBezTo>
                    <a:pt x="518" y="2405"/>
                    <a:pt x="812" y="2461"/>
                    <a:pt x="1050" y="2587"/>
                  </a:cubicBezTo>
                  <a:cubicBezTo>
                    <a:pt x="1694" y="2937"/>
                    <a:pt x="1918" y="3105"/>
                    <a:pt x="2561" y="3805"/>
                  </a:cubicBezTo>
                  <a:cubicBezTo>
                    <a:pt x="2756" y="4033"/>
                    <a:pt x="3019" y="4136"/>
                    <a:pt x="3278" y="4136"/>
                  </a:cubicBezTo>
                  <a:cubicBezTo>
                    <a:pt x="3559" y="4136"/>
                    <a:pt x="3835" y="4016"/>
                    <a:pt x="4017" y="3805"/>
                  </a:cubicBezTo>
                  <a:cubicBezTo>
                    <a:pt x="4423" y="3343"/>
                    <a:pt x="4367" y="2699"/>
                    <a:pt x="3905" y="2349"/>
                  </a:cubicBezTo>
                  <a:cubicBezTo>
                    <a:pt x="3149" y="1762"/>
                    <a:pt x="2911" y="1538"/>
                    <a:pt x="2506" y="950"/>
                  </a:cubicBezTo>
                  <a:cubicBezTo>
                    <a:pt x="2324" y="782"/>
                    <a:pt x="2268" y="432"/>
                    <a:pt x="2100" y="13"/>
                  </a:cubicBezTo>
                  <a:cubicBezTo>
                    <a:pt x="2056" y="4"/>
                    <a:pt x="2014" y="0"/>
                    <a:pt x="1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5" name="Google Shape;6025;p61"/>
            <p:cNvSpPr/>
            <p:nvPr/>
          </p:nvSpPr>
          <p:spPr>
            <a:xfrm>
              <a:off x="2995423" y="2297390"/>
              <a:ext cx="105982" cy="180931"/>
            </a:xfrm>
            <a:custGeom>
              <a:rect b="b" l="l" r="r" t="t"/>
              <a:pathLst>
                <a:path extrusionOk="0" h="4087" w="2394">
                  <a:moveTo>
                    <a:pt x="127" y="1"/>
                  </a:moveTo>
                  <a:cubicBezTo>
                    <a:pt x="57" y="294"/>
                    <a:pt x="1" y="532"/>
                    <a:pt x="57" y="826"/>
                  </a:cubicBezTo>
                  <a:cubicBezTo>
                    <a:pt x="127" y="1050"/>
                    <a:pt x="239" y="1232"/>
                    <a:pt x="407" y="1400"/>
                  </a:cubicBezTo>
                  <a:cubicBezTo>
                    <a:pt x="644" y="1750"/>
                    <a:pt x="882" y="2100"/>
                    <a:pt x="1106" y="2449"/>
                  </a:cubicBezTo>
                  <a:cubicBezTo>
                    <a:pt x="1344" y="2799"/>
                    <a:pt x="1526" y="3219"/>
                    <a:pt x="1582" y="3625"/>
                  </a:cubicBezTo>
                  <a:cubicBezTo>
                    <a:pt x="1582" y="3793"/>
                    <a:pt x="1582" y="3975"/>
                    <a:pt x="1526" y="4087"/>
                  </a:cubicBezTo>
                  <a:cubicBezTo>
                    <a:pt x="1750" y="4087"/>
                    <a:pt x="1932" y="3975"/>
                    <a:pt x="2100" y="3793"/>
                  </a:cubicBezTo>
                  <a:cubicBezTo>
                    <a:pt x="2282" y="3625"/>
                    <a:pt x="2394" y="3387"/>
                    <a:pt x="2394" y="3093"/>
                  </a:cubicBezTo>
                  <a:cubicBezTo>
                    <a:pt x="2394" y="2799"/>
                    <a:pt x="2226" y="2519"/>
                    <a:pt x="1988" y="2337"/>
                  </a:cubicBezTo>
                  <a:cubicBezTo>
                    <a:pt x="1232" y="1750"/>
                    <a:pt x="994" y="1526"/>
                    <a:pt x="589" y="938"/>
                  </a:cubicBezTo>
                  <a:cubicBezTo>
                    <a:pt x="407" y="770"/>
                    <a:pt x="351" y="420"/>
                    <a:pt x="183" y="1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6" name="Google Shape;6026;p61"/>
            <p:cNvSpPr/>
            <p:nvPr/>
          </p:nvSpPr>
          <p:spPr>
            <a:xfrm>
              <a:off x="3297743" y="2392438"/>
              <a:ext cx="131393" cy="160833"/>
            </a:xfrm>
            <a:custGeom>
              <a:rect b="b" l="l" r="r" t="t"/>
              <a:pathLst>
                <a:path extrusionOk="0" h="3633" w="2968">
                  <a:moveTo>
                    <a:pt x="923" y="0"/>
                  </a:moveTo>
                  <a:cubicBezTo>
                    <a:pt x="827" y="0"/>
                    <a:pt x="756" y="22"/>
                    <a:pt x="756" y="22"/>
                  </a:cubicBezTo>
                  <a:cubicBezTo>
                    <a:pt x="350" y="190"/>
                    <a:pt x="518" y="596"/>
                    <a:pt x="518" y="596"/>
                  </a:cubicBezTo>
                  <a:cubicBezTo>
                    <a:pt x="294" y="722"/>
                    <a:pt x="1" y="946"/>
                    <a:pt x="1" y="1184"/>
                  </a:cubicBezTo>
                  <a:cubicBezTo>
                    <a:pt x="224" y="1352"/>
                    <a:pt x="462" y="1478"/>
                    <a:pt x="574" y="1646"/>
                  </a:cubicBezTo>
                  <a:cubicBezTo>
                    <a:pt x="924" y="2121"/>
                    <a:pt x="994" y="2345"/>
                    <a:pt x="1274" y="3101"/>
                  </a:cubicBezTo>
                  <a:cubicBezTo>
                    <a:pt x="1371" y="3425"/>
                    <a:pt x="1703" y="3633"/>
                    <a:pt x="2035" y="3633"/>
                  </a:cubicBezTo>
                  <a:cubicBezTo>
                    <a:pt x="2133" y="3633"/>
                    <a:pt x="2231" y="3615"/>
                    <a:pt x="2323" y="3577"/>
                  </a:cubicBezTo>
                  <a:cubicBezTo>
                    <a:pt x="2743" y="3339"/>
                    <a:pt x="2967" y="2877"/>
                    <a:pt x="2743" y="2471"/>
                  </a:cubicBezTo>
                  <a:cubicBezTo>
                    <a:pt x="2323" y="1772"/>
                    <a:pt x="2267" y="1534"/>
                    <a:pt x="2155" y="1002"/>
                  </a:cubicBezTo>
                  <a:cubicBezTo>
                    <a:pt x="2100" y="778"/>
                    <a:pt x="2155" y="484"/>
                    <a:pt x="2155" y="134"/>
                  </a:cubicBezTo>
                  <a:cubicBezTo>
                    <a:pt x="2067" y="74"/>
                    <a:pt x="1971" y="52"/>
                    <a:pt x="1877" y="52"/>
                  </a:cubicBezTo>
                  <a:cubicBezTo>
                    <a:pt x="1601" y="52"/>
                    <a:pt x="1344" y="246"/>
                    <a:pt x="1344" y="246"/>
                  </a:cubicBezTo>
                  <a:cubicBezTo>
                    <a:pt x="1238" y="43"/>
                    <a:pt x="1057" y="0"/>
                    <a:pt x="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7" name="Google Shape;6027;p61"/>
            <p:cNvSpPr/>
            <p:nvPr/>
          </p:nvSpPr>
          <p:spPr>
            <a:xfrm>
              <a:off x="3372692" y="2395891"/>
              <a:ext cx="49007" cy="157380"/>
            </a:xfrm>
            <a:custGeom>
              <a:rect b="b" l="l" r="r" t="t"/>
              <a:pathLst>
                <a:path extrusionOk="0" h="3555" w="1107">
                  <a:moveTo>
                    <a:pt x="351" y="0"/>
                  </a:moveTo>
                  <a:cubicBezTo>
                    <a:pt x="169" y="350"/>
                    <a:pt x="113" y="700"/>
                    <a:pt x="169" y="1106"/>
                  </a:cubicBezTo>
                  <a:cubicBezTo>
                    <a:pt x="169" y="1344"/>
                    <a:pt x="281" y="1568"/>
                    <a:pt x="351" y="1862"/>
                  </a:cubicBezTo>
                  <a:cubicBezTo>
                    <a:pt x="462" y="2393"/>
                    <a:pt x="281" y="2967"/>
                    <a:pt x="1" y="3443"/>
                  </a:cubicBezTo>
                  <a:cubicBezTo>
                    <a:pt x="113" y="3499"/>
                    <a:pt x="225" y="3555"/>
                    <a:pt x="351" y="3555"/>
                  </a:cubicBezTo>
                  <a:cubicBezTo>
                    <a:pt x="462" y="3555"/>
                    <a:pt x="518" y="3499"/>
                    <a:pt x="630" y="3499"/>
                  </a:cubicBezTo>
                  <a:cubicBezTo>
                    <a:pt x="924" y="3317"/>
                    <a:pt x="1106" y="3023"/>
                    <a:pt x="1106" y="2743"/>
                  </a:cubicBezTo>
                  <a:cubicBezTo>
                    <a:pt x="1106" y="2617"/>
                    <a:pt x="1106" y="2505"/>
                    <a:pt x="1050" y="2393"/>
                  </a:cubicBezTo>
                  <a:cubicBezTo>
                    <a:pt x="630" y="1694"/>
                    <a:pt x="574" y="1456"/>
                    <a:pt x="462" y="924"/>
                  </a:cubicBezTo>
                  <a:cubicBezTo>
                    <a:pt x="462" y="812"/>
                    <a:pt x="407" y="756"/>
                    <a:pt x="407" y="700"/>
                  </a:cubicBezTo>
                  <a:cubicBezTo>
                    <a:pt x="407" y="518"/>
                    <a:pt x="462" y="350"/>
                    <a:pt x="462" y="56"/>
                  </a:cubicBezTo>
                  <a:cubicBezTo>
                    <a:pt x="462" y="56"/>
                    <a:pt x="407" y="56"/>
                    <a:pt x="351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28" name="Google Shape;6028;p61"/>
            <p:cNvGrpSpPr/>
            <p:nvPr/>
          </p:nvGrpSpPr>
          <p:grpSpPr>
            <a:xfrm>
              <a:off x="2634268" y="2200915"/>
              <a:ext cx="1410568" cy="1557871"/>
              <a:chOff x="2634268" y="2200915"/>
              <a:chExt cx="1410568" cy="1557871"/>
            </a:xfrm>
          </p:grpSpPr>
          <p:sp>
            <p:nvSpPr>
              <p:cNvPr id="6029" name="Google Shape;6029;p61"/>
              <p:cNvSpPr/>
              <p:nvPr/>
            </p:nvSpPr>
            <p:spPr>
              <a:xfrm>
                <a:off x="3447021" y="3458902"/>
                <a:ext cx="21117" cy="36611"/>
              </a:xfrm>
              <a:custGeom>
                <a:rect b="b" l="l" r="r" t="t"/>
                <a:pathLst>
                  <a:path extrusionOk="0" h="827" w="477">
                    <a:moveTo>
                      <a:pt x="71" y="1"/>
                    </a:moveTo>
                    <a:lnTo>
                      <a:pt x="1" y="827"/>
                    </a:lnTo>
                    <a:lnTo>
                      <a:pt x="477" y="645"/>
                    </a:lnTo>
                    <a:lnTo>
                      <a:pt x="421" y="239"/>
                    </a:lnTo>
                    <a:cubicBezTo>
                      <a:pt x="295" y="183"/>
                      <a:pt x="183" y="71"/>
                      <a:pt x="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030" name="Google Shape;6030;p61"/>
              <p:cNvGrpSpPr/>
              <p:nvPr/>
            </p:nvGrpSpPr>
            <p:grpSpPr>
              <a:xfrm>
                <a:off x="2634268" y="2200915"/>
                <a:ext cx="1410568" cy="1557871"/>
                <a:chOff x="2634268" y="2200915"/>
                <a:chExt cx="1410568" cy="1557871"/>
              </a:xfrm>
            </p:grpSpPr>
            <p:sp>
              <p:nvSpPr>
                <p:cNvPr id="6031" name="Google Shape;6031;p61"/>
                <p:cNvSpPr/>
                <p:nvPr/>
              </p:nvSpPr>
              <p:spPr>
                <a:xfrm>
                  <a:off x="3323154" y="3239633"/>
                  <a:ext cx="5622" cy="2523"/>
                </a:xfrm>
                <a:custGeom>
                  <a:rect b="b" l="l" r="r" t="t"/>
                  <a:pathLst>
                    <a:path extrusionOk="0" h="57" w="127">
                      <a:moveTo>
                        <a:pt x="126" y="0"/>
                      </a:moveTo>
                      <a:cubicBezTo>
                        <a:pt x="70" y="0"/>
                        <a:pt x="70" y="56"/>
                        <a:pt x="0" y="56"/>
                      </a:cubicBezTo>
                      <a:cubicBezTo>
                        <a:pt x="70" y="56"/>
                        <a:pt x="70" y="56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2" name="Google Shape;6032;p61"/>
                <p:cNvSpPr/>
                <p:nvPr/>
              </p:nvSpPr>
              <p:spPr>
                <a:xfrm>
                  <a:off x="2634268" y="3082828"/>
                  <a:ext cx="807839" cy="262787"/>
                </a:xfrm>
                <a:custGeom>
                  <a:rect b="b" l="l" r="r" t="t"/>
                  <a:pathLst>
                    <a:path extrusionOk="0" h="5936" w="18248">
                      <a:moveTo>
                        <a:pt x="15161" y="1"/>
                      </a:moveTo>
                      <a:cubicBezTo>
                        <a:pt x="7939" y="1"/>
                        <a:pt x="98" y="5648"/>
                        <a:pt x="1" y="5697"/>
                      </a:cubicBezTo>
                      <a:lnTo>
                        <a:pt x="169" y="5935"/>
                      </a:lnTo>
                      <a:cubicBezTo>
                        <a:pt x="279" y="5886"/>
                        <a:pt x="8046" y="308"/>
                        <a:pt x="15178" y="308"/>
                      </a:cubicBezTo>
                      <a:cubicBezTo>
                        <a:pt x="16204" y="308"/>
                        <a:pt x="17217" y="424"/>
                        <a:pt x="18192" y="688"/>
                      </a:cubicBezTo>
                      <a:lnTo>
                        <a:pt x="18248" y="394"/>
                      </a:lnTo>
                      <a:cubicBezTo>
                        <a:pt x="17249" y="120"/>
                        <a:pt x="16212" y="1"/>
                        <a:pt x="15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3" name="Google Shape;6033;p61"/>
                <p:cNvSpPr/>
                <p:nvPr/>
              </p:nvSpPr>
              <p:spPr>
                <a:xfrm>
                  <a:off x="2866591" y="3190662"/>
                  <a:ext cx="41528" cy="145974"/>
                </a:xfrm>
                <a:custGeom>
                  <a:rect b="b" l="l" r="r" t="t"/>
                  <a:pathLst>
                    <a:path extrusionOk="0" h="3794" w="938">
                      <a:moveTo>
                        <a:pt x="518" y="1"/>
                      </a:moveTo>
                      <a:cubicBezTo>
                        <a:pt x="518" y="57"/>
                        <a:pt x="700" y="1988"/>
                        <a:pt x="0" y="3737"/>
                      </a:cubicBezTo>
                      <a:lnTo>
                        <a:pt x="238" y="3793"/>
                      </a:lnTo>
                      <a:cubicBezTo>
                        <a:pt x="938" y="2044"/>
                        <a:pt x="756" y="57"/>
                        <a:pt x="7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4" name="Google Shape;6034;p61"/>
                <p:cNvSpPr/>
                <p:nvPr/>
              </p:nvSpPr>
              <p:spPr>
                <a:xfrm rot="-253548">
                  <a:off x="3204098" y="3092877"/>
                  <a:ext cx="70174" cy="205987"/>
                </a:xfrm>
                <a:custGeom>
                  <a:rect b="b" l="l" r="r" t="t"/>
                  <a:pathLst>
                    <a:path extrusionOk="0" h="5599" w="1694">
                      <a:moveTo>
                        <a:pt x="994" y="1"/>
                      </a:moveTo>
                      <a:cubicBezTo>
                        <a:pt x="994" y="57"/>
                        <a:pt x="1470" y="3261"/>
                        <a:pt x="1" y="5472"/>
                      </a:cubicBezTo>
                      <a:lnTo>
                        <a:pt x="182" y="5598"/>
                      </a:lnTo>
                      <a:cubicBezTo>
                        <a:pt x="1694" y="3317"/>
                        <a:pt x="1232" y="113"/>
                        <a:pt x="12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5" name="Google Shape;6035;p61"/>
                <p:cNvSpPr/>
                <p:nvPr/>
              </p:nvSpPr>
              <p:spPr>
                <a:xfrm>
                  <a:off x="2882945" y="3105803"/>
                  <a:ext cx="89649" cy="62029"/>
                </a:xfrm>
                <a:custGeom>
                  <a:rect b="b" l="l" r="r" t="t"/>
                  <a:pathLst>
                    <a:path extrusionOk="0" h="1751" w="3094">
                      <a:moveTo>
                        <a:pt x="56" y="1"/>
                      </a:moveTo>
                      <a:lnTo>
                        <a:pt x="1" y="225"/>
                      </a:lnTo>
                      <a:cubicBezTo>
                        <a:pt x="1638" y="701"/>
                        <a:pt x="2911" y="1750"/>
                        <a:pt x="2911" y="1750"/>
                      </a:cubicBezTo>
                      <a:lnTo>
                        <a:pt x="3093" y="1568"/>
                      </a:lnTo>
                      <a:cubicBezTo>
                        <a:pt x="3037" y="1568"/>
                        <a:pt x="1750" y="463"/>
                        <a:pt x="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6" name="Google Shape;6036;p61"/>
                <p:cNvSpPr/>
                <p:nvPr/>
              </p:nvSpPr>
              <p:spPr>
                <a:xfrm>
                  <a:off x="3075665" y="3029762"/>
                  <a:ext cx="87680" cy="78566"/>
                </a:xfrm>
                <a:custGeom>
                  <a:rect b="b" l="l" r="r" t="t"/>
                  <a:pathLst>
                    <a:path extrusionOk="0" h="2100" w="2393">
                      <a:moveTo>
                        <a:pt x="126" y="1"/>
                      </a:moveTo>
                      <a:lnTo>
                        <a:pt x="0" y="169"/>
                      </a:lnTo>
                      <a:cubicBezTo>
                        <a:pt x="1343" y="1050"/>
                        <a:pt x="2155" y="2044"/>
                        <a:pt x="2225" y="2100"/>
                      </a:cubicBezTo>
                      <a:lnTo>
                        <a:pt x="2393" y="1918"/>
                      </a:lnTo>
                      <a:cubicBezTo>
                        <a:pt x="2337" y="1918"/>
                        <a:pt x="1455" y="868"/>
                        <a:pt x="1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7" name="Google Shape;6037;p61"/>
                <p:cNvSpPr/>
                <p:nvPr/>
              </p:nvSpPr>
              <p:spPr>
                <a:xfrm>
                  <a:off x="3437149" y="3102706"/>
                  <a:ext cx="4958" cy="3143"/>
                </a:xfrm>
                <a:custGeom>
                  <a:rect b="b" l="l" r="r" t="t"/>
                  <a:pathLst>
                    <a:path extrusionOk="0" h="71" w="112">
                      <a:moveTo>
                        <a:pt x="56" y="71"/>
                      </a:move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56" y="71"/>
                      </a:lnTo>
                      <a:close/>
                      <a:moveTo>
                        <a:pt x="56" y="71"/>
                      </a:moveTo>
                      <a:lnTo>
                        <a:pt x="56" y="71"/>
                      </a:lnTo>
                      <a:lnTo>
                        <a:pt x="56" y="71"/>
                      </a:lnTo>
                      <a:close/>
                      <a:moveTo>
                        <a:pt x="0" y="71"/>
                      </a:moveTo>
                      <a:lnTo>
                        <a:pt x="56" y="71"/>
                      </a:lnTo>
                      <a:lnTo>
                        <a:pt x="0" y="7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8" name="Google Shape;6038;p61"/>
                <p:cNvSpPr/>
                <p:nvPr/>
              </p:nvSpPr>
              <p:spPr>
                <a:xfrm>
                  <a:off x="2636747" y="3082297"/>
                  <a:ext cx="805360" cy="258360"/>
                </a:xfrm>
                <a:custGeom>
                  <a:rect b="b" l="l" r="r" t="t"/>
                  <a:pathLst>
                    <a:path extrusionOk="0" h="5836" w="18192">
                      <a:moveTo>
                        <a:pt x="15155" y="0"/>
                      </a:moveTo>
                      <a:cubicBezTo>
                        <a:pt x="14876" y="0"/>
                        <a:pt x="14582" y="0"/>
                        <a:pt x="14344" y="56"/>
                      </a:cubicBezTo>
                      <a:cubicBezTo>
                        <a:pt x="14288" y="112"/>
                        <a:pt x="14232" y="238"/>
                        <a:pt x="14106" y="350"/>
                      </a:cubicBezTo>
                      <a:cubicBezTo>
                        <a:pt x="14456" y="350"/>
                        <a:pt x="14806" y="294"/>
                        <a:pt x="15099" y="294"/>
                      </a:cubicBezTo>
                      <a:cubicBezTo>
                        <a:pt x="16149" y="294"/>
                        <a:pt x="17142" y="406"/>
                        <a:pt x="18080" y="700"/>
                      </a:cubicBezTo>
                      <a:cubicBezTo>
                        <a:pt x="18136" y="588"/>
                        <a:pt x="18192" y="532"/>
                        <a:pt x="18192" y="532"/>
                      </a:cubicBezTo>
                      <a:lnTo>
                        <a:pt x="18080" y="532"/>
                      </a:lnTo>
                      <a:lnTo>
                        <a:pt x="18080" y="462"/>
                      </a:lnTo>
                      <a:cubicBezTo>
                        <a:pt x="17954" y="406"/>
                        <a:pt x="17842" y="350"/>
                        <a:pt x="17730" y="294"/>
                      </a:cubicBezTo>
                      <a:cubicBezTo>
                        <a:pt x="17086" y="112"/>
                        <a:pt x="16387" y="56"/>
                        <a:pt x="15687" y="0"/>
                      </a:cubicBezTo>
                      <a:lnTo>
                        <a:pt x="15687" y="0"/>
                      </a:lnTo>
                      <a:cubicBezTo>
                        <a:pt x="15743" y="56"/>
                        <a:pt x="15743" y="112"/>
                        <a:pt x="15743" y="112"/>
                      </a:cubicBezTo>
                      <a:lnTo>
                        <a:pt x="15575" y="238"/>
                      </a:lnTo>
                      <a:cubicBezTo>
                        <a:pt x="15575" y="238"/>
                        <a:pt x="15505" y="182"/>
                        <a:pt x="15393" y="0"/>
                      </a:cubicBezTo>
                      <a:close/>
                      <a:moveTo>
                        <a:pt x="2631" y="4030"/>
                      </a:moveTo>
                      <a:cubicBezTo>
                        <a:pt x="1582" y="4604"/>
                        <a:pt x="812" y="5136"/>
                        <a:pt x="350" y="5429"/>
                      </a:cubicBezTo>
                      <a:cubicBezTo>
                        <a:pt x="239" y="5541"/>
                        <a:pt x="113" y="5709"/>
                        <a:pt x="1" y="5835"/>
                      </a:cubicBezTo>
                      <a:cubicBezTo>
                        <a:pt x="1" y="5835"/>
                        <a:pt x="113" y="5779"/>
                        <a:pt x="406" y="5779"/>
                      </a:cubicBezTo>
                      <a:cubicBezTo>
                        <a:pt x="882" y="5429"/>
                        <a:pt x="1862" y="4786"/>
                        <a:pt x="3093" y="4086"/>
                      </a:cubicBezTo>
                      <a:cubicBezTo>
                        <a:pt x="2911" y="4086"/>
                        <a:pt x="2743" y="4086"/>
                        <a:pt x="2631" y="40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9" name="Google Shape;6039;p61"/>
                <p:cNvSpPr/>
                <p:nvPr/>
              </p:nvSpPr>
              <p:spPr>
                <a:xfrm rot="150">
                  <a:off x="3039421" y="3125923"/>
                  <a:ext cx="53574" cy="214739"/>
                </a:xfrm>
                <a:custGeom>
                  <a:rect b="b" l="l" r="r" t="t"/>
                  <a:pathLst>
                    <a:path extrusionOk="0" h="2506" w="938">
                      <a:moveTo>
                        <a:pt x="882" y="0"/>
                      </a:moveTo>
                      <a:cubicBezTo>
                        <a:pt x="812" y="56"/>
                        <a:pt x="756" y="56"/>
                        <a:pt x="644" y="56"/>
                      </a:cubicBezTo>
                      <a:cubicBezTo>
                        <a:pt x="588" y="812"/>
                        <a:pt x="406" y="1680"/>
                        <a:pt x="0" y="2505"/>
                      </a:cubicBezTo>
                      <a:cubicBezTo>
                        <a:pt x="112" y="2505"/>
                        <a:pt x="182" y="2505"/>
                        <a:pt x="294" y="2449"/>
                      </a:cubicBezTo>
                      <a:cubicBezTo>
                        <a:pt x="644" y="1624"/>
                        <a:pt x="812" y="756"/>
                        <a:pt x="9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40" name="Google Shape;6040;p61"/>
                <p:cNvSpPr/>
                <p:nvPr/>
              </p:nvSpPr>
              <p:spPr>
                <a:xfrm>
                  <a:off x="3287207" y="3040772"/>
                  <a:ext cx="46528" cy="52062"/>
                </a:xfrm>
                <a:custGeom>
                  <a:rect b="b" l="l" r="r" t="t"/>
                  <a:pathLst>
                    <a:path extrusionOk="0" h="1176" w="1051">
                      <a:moveTo>
                        <a:pt x="113" y="0"/>
                      </a:moveTo>
                      <a:cubicBezTo>
                        <a:pt x="113" y="70"/>
                        <a:pt x="57" y="182"/>
                        <a:pt x="1" y="238"/>
                      </a:cubicBezTo>
                      <a:cubicBezTo>
                        <a:pt x="350" y="532"/>
                        <a:pt x="588" y="770"/>
                        <a:pt x="700" y="938"/>
                      </a:cubicBezTo>
                      <a:cubicBezTo>
                        <a:pt x="812" y="1120"/>
                        <a:pt x="882" y="1176"/>
                        <a:pt x="882" y="1176"/>
                      </a:cubicBezTo>
                      <a:lnTo>
                        <a:pt x="1050" y="1050"/>
                      </a:lnTo>
                      <a:cubicBezTo>
                        <a:pt x="1050" y="1050"/>
                        <a:pt x="1050" y="994"/>
                        <a:pt x="994" y="938"/>
                      </a:cubicBezTo>
                      <a:cubicBezTo>
                        <a:pt x="882" y="826"/>
                        <a:pt x="588" y="420"/>
                        <a:pt x="1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041" name="Google Shape;6041;p61"/>
                <p:cNvGrpSpPr/>
                <p:nvPr/>
              </p:nvGrpSpPr>
              <p:grpSpPr>
                <a:xfrm>
                  <a:off x="3054922" y="2200915"/>
                  <a:ext cx="989914" cy="1557871"/>
                  <a:chOff x="3054922" y="2200915"/>
                  <a:chExt cx="989914" cy="1557871"/>
                </a:xfrm>
              </p:grpSpPr>
              <p:sp>
                <p:nvSpPr>
                  <p:cNvPr id="6042" name="Google Shape;6042;p61"/>
                  <p:cNvSpPr/>
                  <p:nvPr/>
                </p:nvSpPr>
                <p:spPr>
                  <a:xfrm>
                    <a:off x="3687408" y="2200915"/>
                    <a:ext cx="338108" cy="806452"/>
                  </a:xfrm>
                  <a:custGeom>
                    <a:rect b="b" l="l" r="r" t="t"/>
                    <a:pathLst>
                      <a:path extrusionOk="0" h="18486" w="7753">
                        <a:moveTo>
                          <a:pt x="7515" y="1"/>
                        </a:moveTo>
                        <a:lnTo>
                          <a:pt x="0" y="18374"/>
                        </a:lnTo>
                        <a:lnTo>
                          <a:pt x="294" y="18486"/>
                        </a:lnTo>
                        <a:lnTo>
                          <a:pt x="7753" y="127"/>
                        </a:lnTo>
                        <a:lnTo>
                          <a:pt x="75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43" name="Google Shape;6043;p61"/>
                  <p:cNvSpPr/>
                  <p:nvPr/>
                </p:nvSpPr>
                <p:spPr>
                  <a:xfrm>
                    <a:off x="3914737" y="2439863"/>
                    <a:ext cx="130099" cy="33512"/>
                  </a:xfrm>
                  <a:custGeom>
                    <a:rect b="b" l="l" r="r" t="t"/>
                    <a:pathLst>
                      <a:path extrusionOk="0" h="757" w="3318">
                        <a:moveTo>
                          <a:pt x="3261" y="1"/>
                        </a:moveTo>
                        <a:cubicBezTo>
                          <a:pt x="2267" y="461"/>
                          <a:pt x="1170" y="540"/>
                          <a:pt x="535" y="540"/>
                        </a:cubicBezTo>
                        <a:cubicBezTo>
                          <a:pt x="206" y="540"/>
                          <a:pt x="1" y="519"/>
                          <a:pt x="1" y="519"/>
                        </a:cubicBezTo>
                        <a:lnTo>
                          <a:pt x="1" y="757"/>
                        </a:lnTo>
                        <a:lnTo>
                          <a:pt x="575" y="757"/>
                        </a:lnTo>
                        <a:cubicBezTo>
                          <a:pt x="1218" y="757"/>
                          <a:pt x="2324" y="701"/>
                          <a:pt x="3317" y="225"/>
                        </a:cubicBezTo>
                        <a:lnTo>
                          <a:pt x="326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44" name="Google Shape;6044;p61"/>
                  <p:cNvSpPr/>
                  <p:nvPr/>
                </p:nvSpPr>
                <p:spPr>
                  <a:xfrm>
                    <a:off x="3878111" y="2302904"/>
                    <a:ext cx="72613" cy="84966"/>
                  </a:xfrm>
                  <a:custGeom>
                    <a:rect b="b" l="l" r="r" t="t"/>
                    <a:pathLst>
                      <a:path extrusionOk="0" h="2506" w="2044">
                        <a:moveTo>
                          <a:pt x="182" y="1"/>
                        </a:moveTo>
                        <a:lnTo>
                          <a:pt x="0" y="113"/>
                        </a:lnTo>
                        <a:cubicBezTo>
                          <a:pt x="700" y="1512"/>
                          <a:pt x="1862" y="2450"/>
                          <a:pt x="1932" y="2506"/>
                        </a:cubicBezTo>
                        <a:lnTo>
                          <a:pt x="2043" y="2338"/>
                        </a:lnTo>
                        <a:cubicBezTo>
                          <a:pt x="2043" y="2338"/>
                          <a:pt x="882" y="1344"/>
                          <a:pt x="18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45" name="Google Shape;6045;p61"/>
                  <p:cNvSpPr/>
                  <p:nvPr/>
                </p:nvSpPr>
                <p:spPr>
                  <a:xfrm rot="220">
                    <a:off x="3785146" y="2423119"/>
                    <a:ext cx="95587" cy="135111"/>
                  </a:xfrm>
                  <a:custGeom>
                    <a:rect b="b" l="l" r="r" t="t"/>
                    <a:pathLst>
                      <a:path extrusionOk="0" h="3667" w="2450">
                        <a:moveTo>
                          <a:pt x="0" y="0"/>
                        </a:moveTo>
                        <a:cubicBezTo>
                          <a:pt x="350" y="2099"/>
                          <a:pt x="2225" y="3611"/>
                          <a:pt x="2337" y="3667"/>
                        </a:cubicBezTo>
                        <a:lnTo>
                          <a:pt x="2449" y="3499"/>
                        </a:lnTo>
                        <a:cubicBezTo>
                          <a:pt x="2449" y="3499"/>
                          <a:pt x="532" y="1974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46" name="Google Shape;6046;p61"/>
                  <p:cNvSpPr/>
                  <p:nvPr/>
                </p:nvSpPr>
                <p:spPr>
                  <a:xfrm rot="-209">
                    <a:off x="3708100" y="2585163"/>
                    <a:ext cx="103225" cy="143429"/>
                  </a:xfrm>
                  <a:custGeom>
                    <a:rect b="b" l="l" r="r" t="t"/>
                    <a:pathLst>
                      <a:path extrusionOk="0" h="3723" w="2505">
                        <a:moveTo>
                          <a:pt x="0" y="1"/>
                        </a:moveTo>
                        <a:cubicBezTo>
                          <a:pt x="350" y="2100"/>
                          <a:pt x="2267" y="3667"/>
                          <a:pt x="2393" y="3723"/>
                        </a:cubicBezTo>
                        <a:lnTo>
                          <a:pt x="2505" y="3555"/>
                        </a:lnTo>
                        <a:cubicBezTo>
                          <a:pt x="2505" y="3555"/>
                          <a:pt x="574" y="1974"/>
                          <a:pt x="22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47" name="Google Shape;6047;p61"/>
                  <p:cNvSpPr/>
                  <p:nvPr/>
                </p:nvSpPr>
                <p:spPr>
                  <a:xfrm rot="-225">
                    <a:off x="3668870" y="2795661"/>
                    <a:ext cx="78030" cy="93406"/>
                  </a:xfrm>
                  <a:custGeom>
                    <a:rect b="b" l="l" r="r" t="t"/>
                    <a:pathLst>
                      <a:path extrusionOk="0" h="2450" w="2044">
                        <a:moveTo>
                          <a:pt x="169" y="0"/>
                        </a:moveTo>
                        <a:lnTo>
                          <a:pt x="1" y="112"/>
                        </a:lnTo>
                        <a:cubicBezTo>
                          <a:pt x="644" y="1512"/>
                          <a:pt x="1806" y="2449"/>
                          <a:pt x="1862" y="2449"/>
                        </a:cubicBezTo>
                        <a:lnTo>
                          <a:pt x="2044" y="2267"/>
                        </a:lnTo>
                        <a:cubicBezTo>
                          <a:pt x="1988" y="2267"/>
                          <a:pt x="868" y="1330"/>
                          <a:pt x="16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48" name="Google Shape;6048;p61"/>
                  <p:cNvSpPr/>
                  <p:nvPr/>
                </p:nvSpPr>
                <p:spPr>
                  <a:xfrm rot="229">
                    <a:off x="3835256" y="2599705"/>
                    <a:ext cx="179885" cy="48396"/>
                  </a:xfrm>
                  <a:custGeom>
                    <a:rect b="b" l="l" r="r" t="t"/>
                    <a:pathLst>
                      <a:path extrusionOk="0" h="938" w="2394">
                        <a:moveTo>
                          <a:pt x="2394" y="0"/>
                        </a:moveTo>
                        <a:cubicBezTo>
                          <a:pt x="1638" y="406"/>
                          <a:pt x="827" y="588"/>
                          <a:pt x="127" y="700"/>
                        </a:cubicBezTo>
                        <a:cubicBezTo>
                          <a:pt x="127" y="756"/>
                          <a:pt x="57" y="868"/>
                          <a:pt x="1" y="938"/>
                        </a:cubicBezTo>
                        <a:cubicBezTo>
                          <a:pt x="701" y="868"/>
                          <a:pt x="1526" y="700"/>
                          <a:pt x="2282" y="294"/>
                        </a:cubicBezTo>
                        <a:cubicBezTo>
                          <a:pt x="2282" y="168"/>
                          <a:pt x="2338" y="56"/>
                          <a:pt x="239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49" name="Google Shape;6049;p61"/>
                  <p:cNvSpPr/>
                  <p:nvPr/>
                </p:nvSpPr>
                <p:spPr>
                  <a:xfrm rot="168">
                    <a:off x="3775664" y="2777497"/>
                    <a:ext cx="151495" cy="35605"/>
                  </a:xfrm>
                  <a:custGeom>
                    <a:rect b="b" l="l" r="r" t="t"/>
                    <a:pathLst>
                      <a:path extrusionOk="0" h="826" w="2967">
                        <a:moveTo>
                          <a:pt x="2967" y="0"/>
                        </a:moveTo>
                        <a:cubicBezTo>
                          <a:pt x="1987" y="476"/>
                          <a:pt x="938" y="588"/>
                          <a:pt x="238" y="588"/>
                        </a:cubicBezTo>
                        <a:cubicBezTo>
                          <a:pt x="168" y="700"/>
                          <a:pt x="56" y="770"/>
                          <a:pt x="0" y="826"/>
                        </a:cubicBezTo>
                        <a:lnTo>
                          <a:pt x="112" y="826"/>
                        </a:lnTo>
                        <a:cubicBezTo>
                          <a:pt x="700" y="826"/>
                          <a:pt x="1749" y="770"/>
                          <a:pt x="2743" y="350"/>
                        </a:cubicBezTo>
                        <a:cubicBezTo>
                          <a:pt x="2799" y="238"/>
                          <a:pt x="2911" y="126"/>
                          <a:pt x="296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50" name="Google Shape;6050;p61"/>
                  <p:cNvSpPr/>
                  <p:nvPr/>
                </p:nvSpPr>
                <p:spPr>
                  <a:xfrm>
                    <a:off x="3723310" y="2870421"/>
                    <a:ext cx="23596" cy="18638"/>
                  </a:xfrm>
                  <a:custGeom>
                    <a:rect b="b" l="l" r="r" t="t"/>
                    <a:pathLst>
                      <a:path extrusionOk="0" h="421" w="533">
                        <a:moveTo>
                          <a:pt x="183" y="0"/>
                        </a:moveTo>
                        <a:cubicBezTo>
                          <a:pt x="127" y="0"/>
                          <a:pt x="57" y="70"/>
                          <a:pt x="1" y="126"/>
                        </a:cubicBezTo>
                        <a:cubicBezTo>
                          <a:pt x="127" y="182"/>
                          <a:pt x="183" y="294"/>
                          <a:pt x="239" y="350"/>
                        </a:cubicBezTo>
                        <a:cubicBezTo>
                          <a:pt x="295" y="420"/>
                          <a:pt x="351" y="420"/>
                          <a:pt x="351" y="420"/>
                        </a:cubicBezTo>
                        <a:lnTo>
                          <a:pt x="533" y="238"/>
                        </a:lnTo>
                        <a:cubicBezTo>
                          <a:pt x="533" y="238"/>
                          <a:pt x="477" y="182"/>
                          <a:pt x="351" y="126"/>
                        </a:cubicBezTo>
                        <a:cubicBezTo>
                          <a:pt x="295" y="70"/>
                          <a:pt x="239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51" name="Google Shape;6051;p61"/>
                  <p:cNvSpPr/>
                  <p:nvPr/>
                </p:nvSpPr>
                <p:spPr>
                  <a:xfrm>
                    <a:off x="3689886" y="2935454"/>
                    <a:ext cx="35947" cy="69415"/>
                  </a:xfrm>
                  <a:custGeom>
                    <a:rect b="b" l="l" r="r" t="t"/>
                    <a:pathLst>
                      <a:path extrusionOk="0" h="1568" w="812">
                        <a:moveTo>
                          <a:pt x="588" y="1"/>
                        </a:moveTo>
                        <a:lnTo>
                          <a:pt x="350" y="462"/>
                        </a:lnTo>
                        <a:lnTo>
                          <a:pt x="0" y="1330"/>
                        </a:lnTo>
                        <a:cubicBezTo>
                          <a:pt x="56" y="1400"/>
                          <a:pt x="56" y="1456"/>
                          <a:pt x="56" y="1568"/>
                        </a:cubicBezTo>
                        <a:cubicBezTo>
                          <a:pt x="182" y="1512"/>
                          <a:pt x="238" y="1456"/>
                          <a:pt x="294" y="1456"/>
                        </a:cubicBezTo>
                        <a:lnTo>
                          <a:pt x="756" y="280"/>
                        </a:lnTo>
                        <a:lnTo>
                          <a:pt x="812" y="113"/>
                        </a:lnTo>
                        <a:lnTo>
                          <a:pt x="588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6052" name="Google Shape;6052;p61"/>
                  <p:cNvGrpSpPr/>
                  <p:nvPr/>
                </p:nvGrpSpPr>
                <p:grpSpPr>
                  <a:xfrm>
                    <a:off x="3054922" y="2429359"/>
                    <a:ext cx="722973" cy="1329428"/>
                    <a:chOff x="3054922" y="2429359"/>
                    <a:chExt cx="722973" cy="1329428"/>
                  </a:xfrm>
                </p:grpSpPr>
                <p:sp>
                  <p:nvSpPr>
                    <p:cNvPr id="6053" name="Google Shape;6053;p61"/>
                    <p:cNvSpPr/>
                    <p:nvPr/>
                  </p:nvSpPr>
                  <p:spPr>
                    <a:xfrm>
                      <a:off x="3054922" y="2429359"/>
                      <a:ext cx="722973" cy="1329428"/>
                    </a:xfrm>
                    <a:custGeom>
                      <a:rect b="b" l="l" r="r" t="t"/>
                      <a:pathLst>
                        <a:path extrusionOk="0" h="30030" w="16331">
                          <a:moveTo>
                            <a:pt x="462" y="0"/>
                          </a:moveTo>
                          <a:lnTo>
                            <a:pt x="0" y="588"/>
                          </a:lnTo>
                          <a:cubicBezTo>
                            <a:pt x="56" y="644"/>
                            <a:pt x="4380" y="3666"/>
                            <a:pt x="8158" y="8802"/>
                          </a:cubicBezTo>
                          <a:cubicBezTo>
                            <a:pt x="11727" y="13532"/>
                            <a:pt x="15575" y="21046"/>
                            <a:pt x="13882" y="29904"/>
                          </a:cubicBezTo>
                          <a:lnTo>
                            <a:pt x="14637" y="30030"/>
                          </a:lnTo>
                          <a:cubicBezTo>
                            <a:pt x="16330" y="20934"/>
                            <a:pt x="12356" y="13238"/>
                            <a:pt x="8746" y="8396"/>
                          </a:cubicBezTo>
                          <a:cubicBezTo>
                            <a:pt x="4842" y="3149"/>
                            <a:pt x="462" y="0"/>
                            <a:pt x="462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6054" name="Google Shape;6054;p61"/>
                    <p:cNvSpPr/>
                    <p:nvPr/>
                  </p:nvSpPr>
                  <p:spPr>
                    <a:xfrm>
                      <a:off x="3612458" y="2935454"/>
                      <a:ext cx="113375" cy="162338"/>
                    </a:xfrm>
                    <a:custGeom>
                      <a:rect b="b" l="l" r="r" t="t"/>
                      <a:pathLst>
                        <a:path extrusionOk="0" h="3667" w="2561">
                          <a:moveTo>
                            <a:pt x="2337" y="1"/>
                          </a:moveTo>
                          <a:lnTo>
                            <a:pt x="1399" y="2212"/>
                          </a:lnTo>
                          <a:cubicBezTo>
                            <a:pt x="1162" y="2729"/>
                            <a:pt x="700" y="3149"/>
                            <a:pt x="112" y="3317"/>
                          </a:cubicBezTo>
                          <a:lnTo>
                            <a:pt x="0" y="3373"/>
                          </a:lnTo>
                          <a:lnTo>
                            <a:pt x="112" y="3667"/>
                          </a:lnTo>
                          <a:lnTo>
                            <a:pt x="238" y="3611"/>
                          </a:lnTo>
                          <a:cubicBezTo>
                            <a:pt x="882" y="3429"/>
                            <a:pt x="1399" y="2967"/>
                            <a:pt x="1693" y="2324"/>
                          </a:cubicBezTo>
                          <a:lnTo>
                            <a:pt x="2561" y="113"/>
                          </a:lnTo>
                          <a:lnTo>
                            <a:pt x="2337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6055" name="Google Shape;6055;p61"/>
                    <p:cNvSpPr/>
                    <p:nvPr/>
                  </p:nvSpPr>
                  <p:spPr>
                    <a:xfrm>
                      <a:off x="3400582" y="3090310"/>
                      <a:ext cx="268896" cy="182791"/>
                    </a:xfrm>
                    <a:custGeom>
                      <a:rect b="b" l="l" r="r" t="t"/>
                      <a:pathLst>
                        <a:path extrusionOk="0" h="4129" w="6074">
                          <a:moveTo>
                            <a:pt x="70" y="1"/>
                          </a:moveTo>
                          <a:lnTo>
                            <a:pt x="0" y="281"/>
                          </a:lnTo>
                          <a:lnTo>
                            <a:pt x="644" y="463"/>
                          </a:lnTo>
                          <a:cubicBezTo>
                            <a:pt x="1400" y="631"/>
                            <a:pt x="2043" y="1106"/>
                            <a:pt x="2449" y="1750"/>
                          </a:cubicBezTo>
                          <a:lnTo>
                            <a:pt x="3219" y="2856"/>
                          </a:lnTo>
                          <a:cubicBezTo>
                            <a:pt x="3737" y="3667"/>
                            <a:pt x="4618" y="4129"/>
                            <a:pt x="5542" y="4129"/>
                          </a:cubicBezTo>
                          <a:cubicBezTo>
                            <a:pt x="5724" y="4129"/>
                            <a:pt x="5892" y="4129"/>
                            <a:pt x="6074" y="4073"/>
                          </a:cubicBezTo>
                          <a:lnTo>
                            <a:pt x="6018" y="3779"/>
                          </a:lnTo>
                          <a:cubicBezTo>
                            <a:pt x="5861" y="3808"/>
                            <a:pt x="5705" y="3822"/>
                            <a:pt x="5551" y="3822"/>
                          </a:cubicBezTo>
                          <a:cubicBezTo>
                            <a:pt x="4722" y="3822"/>
                            <a:pt x="3938" y="3417"/>
                            <a:pt x="3443" y="2674"/>
                          </a:cubicBezTo>
                          <a:lnTo>
                            <a:pt x="2743" y="1568"/>
                          </a:lnTo>
                          <a:cubicBezTo>
                            <a:pt x="2281" y="869"/>
                            <a:pt x="1526" y="351"/>
                            <a:pt x="700" y="169"/>
                          </a:cubicBezTo>
                          <a:lnTo>
                            <a:pt x="70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6056" name="Google Shape;6056;p61"/>
                    <p:cNvSpPr/>
                    <p:nvPr/>
                  </p:nvSpPr>
                  <p:spPr>
                    <a:xfrm>
                      <a:off x="3380129" y="2517323"/>
                      <a:ext cx="126435" cy="337647"/>
                    </a:xfrm>
                    <a:custGeom>
                      <a:rect b="b" l="l" r="r" t="t"/>
                      <a:pathLst>
                        <a:path extrusionOk="0" h="7627" w="2856">
                          <a:moveTo>
                            <a:pt x="294" y="0"/>
                          </a:moveTo>
                          <a:lnTo>
                            <a:pt x="1" y="112"/>
                          </a:lnTo>
                          <a:lnTo>
                            <a:pt x="2044" y="4478"/>
                          </a:lnTo>
                          <a:cubicBezTo>
                            <a:pt x="2505" y="5416"/>
                            <a:pt x="2449" y="6465"/>
                            <a:pt x="1988" y="7403"/>
                          </a:cubicBezTo>
                          <a:lnTo>
                            <a:pt x="1932" y="7515"/>
                          </a:lnTo>
                          <a:lnTo>
                            <a:pt x="2282" y="7626"/>
                          </a:lnTo>
                          <a:lnTo>
                            <a:pt x="2282" y="7571"/>
                          </a:lnTo>
                          <a:cubicBezTo>
                            <a:pt x="2799" y="6521"/>
                            <a:pt x="2855" y="5360"/>
                            <a:pt x="2338" y="4310"/>
                          </a:cubicBezTo>
                          <a:lnTo>
                            <a:pt x="294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6057" name="Google Shape;6057;p61"/>
                    <p:cNvSpPr/>
                    <p:nvPr/>
                  </p:nvSpPr>
                  <p:spPr>
                    <a:xfrm>
                      <a:off x="3098882" y="2643670"/>
                      <a:ext cx="198905" cy="51486"/>
                    </a:xfrm>
                    <a:custGeom>
                      <a:rect b="b" l="l" r="r" t="t"/>
                      <a:pathLst>
                        <a:path extrusionOk="0" h="1163" w="4493">
                          <a:moveTo>
                            <a:pt x="4199" y="1"/>
                          </a:moveTo>
                          <a:cubicBezTo>
                            <a:pt x="3826" y="528"/>
                            <a:pt x="3204" y="819"/>
                            <a:pt x="2563" y="819"/>
                          </a:cubicBezTo>
                          <a:cubicBezTo>
                            <a:pt x="2506" y="819"/>
                            <a:pt x="2450" y="817"/>
                            <a:pt x="2394" y="812"/>
                          </a:cubicBezTo>
                          <a:lnTo>
                            <a:pt x="57" y="574"/>
                          </a:lnTo>
                          <a:lnTo>
                            <a:pt x="1" y="924"/>
                          </a:lnTo>
                          <a:lnTo>
                            <a:pt x="2394" y="1162"/>
                          </a:lnTo>
                          <a:lnTo>
                            <a:pt x="2561" y="1162"/>
                          </a:lnTo>
                          <a:cubicBezTo>
                            <a:pt x="3317" y="1162"/>
                            <a:pt x="4017" y="812"/>
                            <a:pt x="4493" y="169"/>
                          </a:cubicBezTo>
                          <a:lnTo>
                            <a:pt x="4199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6058" name="Google Shape;6058;p61"/>
                    <p:cNvSpPr/>
                    <p:nvPr/>
                  </p:nvSpPr>
                  <p:spPr>
                    <a:xfrm>
                      <a:off x="3282248" y="2885915"/>
                      <a:ext cx="208822" cy="52062"/>
                    </a:xfrm>
                    <a:custGeom>
                      <a:rect b="b" l="l" r="r" t="t"/>
                      <a:pathLst>
                        <a:path extrusionOk="0" h="1176" w="4717">
                          <a:moveTo>
                            <a:pt x="4493" y="0"/>
                          </a:moveTo>
                          <a:lnTo>
                            <a:pt x="4311" y="182"/>
                          </a:lnTo>
                          <a:cubicBezTo>
                            <a:pt x="3729" y="599"/>
                            <a:pt x="3056" y="834"/>
                            <a:pt x="2374" y="834"/>
                          </a:cubicBezTo>
                          <a:cubicBezTo>
                            <a:pt x="2301" y="834"/>
                            <a:pt x="2228" y="831"/>
                            <a:pt x="2156" y="826"/>
                          </a:cubicBezTo>
                          <a:lnTo>
                            <a:pt x="57" y="700"/>
                          </a:lnTo>
                          <a:lnTo>
                            <a:pt x="1" y="994"/>
                          </a:lnTo>
                          <a:lnTo>
                            <a:pt x="2156" y="1176"/>
                          </a:lnTo>
                          <a:lnTo>
                            <a:pt x="2324" y="1176"/>
                          </a:lnTo>
                          <a:cubicBezTo>
                            <a:pt x="3149" y="1176"/>
                            <a:pt x="3905" y="882"/>
                            <a:pt x="4493" y="420"/>
                          </a:cubicBezTo>
                          <a:lnTo>
                            <a:pt x="4716" y="294"/>
                          </a:lnTo>
                          <a:lnTo>
                            <a:pt x="4493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6059" name="Google Shape;6059;p61"/>
                    <p:cNvSpPr/>
                    <p:nvPr/>
                  </p:nvSpPr>
                  <p:spPr>
                    <a:xfrm>
                      <a:off x="3462516" y="3436014"/>
                      <a:ext cx="240430" cy="66936"/>
                    </a:xfrm>
                    <a:custGeom>
                      <a:rect b="b" l="l" r="r" t="t"/>
                      <a:pathLst>
                        <a:path extrusionOk="0" h="1512" w="5431">
                          <a:moveTo>
                            <a:pt x="5024" y="0"/>
                          </a:moveTo>
                          <a:cubicBezTo>
                            <a:pt x="4459" y="664"/>
                            <a:pt x="3668" y="1014"/>
                            <a:pt x="2858" y="1014"/>
                          </a:cubicBezTo>
                          <a:cubicBezTo>
                            <a:pt x="2745" y="1014"/>
                            <a:pt x="2632" y="1007"/>
                            <a:pt x="2520" y="994"/>
                          </a:cubicBezTo>
                          <a:lnTo>
                            <a:pt x="71" y="700"/>
                          </a:lnTo>
                          <a:lnTo>
                            <a:pt x="1" y="1162"/>
                          </a:lnTo>
                          <a:lnTo>
                            <a:pt x="2450" y="1456"/>
                          </a:lnTo>
                          <a:cubicBezTo>
                            <a:pt x="2576" y="1512"/>
                            <a:pt x="2687" y="1512"/>
                            <a:pt x="2799" y="1512"/>
                          </a:cubicBezTo>
                          <a:cubicBezTo>
                            <a:pt x="3793" y="1512"/>
                            <a:pt x="4730" y="1050"/>
                            <a:pt x="5430" y="350"/>
                          </a:cubicBezTo>
                          <a:lnTo>
                            <a:pt x="5024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6060" name="Google Shape;6060;p61"/>
                <p:cNvSpPr/>
                <p:nvPr/>
              </p:nvSpPr>
              <p:spPr>
                <a:xfrm>
                  <a:off x="2874035" y="3265663"/>
                  <a:ext cx="26031" cy="69415"/>
                </a:xfrm>
                <a:custGeom>
                  <a:rect b="b" l="l" r="r" t="t"/>
                  <a:pathLst>
                    <a:path extrusionOk="0" h="1568" w="588">
                      <a:moveTo>
                        <a:pt x="350" y="0"/>
                      </a:moveTo>
                      <a:cubicBezTo>
                        <a:pt x="294" y="462"/>
                        <a:pt x="182" y="994"/>
                        <a:pt x="0" y="1511"/>
                      </a:cubicBezTo>
                      <a:cubicBezTo>
                        <a:pt x="70" y="1567"/>
                        <a:pt x="182" y="1567"/>
                        <a:pt x="238" y="1567"/>
                      </a:cubicBezTo>
                      <a:cubicBezTo>
                        <a:pt x="420" y="994"/>
                        <a:pt x="532" y="462"/>
                        <a:pt x="5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" name="Google Shape;1680;p36"/>
          <p:cNvPicPr preferRelativeResize="0"/>
          <p:nvPr/>
        </p:nvPicPr>
        <p:blipFill rotWithShape="1">
          <a:blip r:embed="rId3">
            <a:alphaModFix amt="39000"/>
          </a:blip>
          <a:srcRect b="0" l="61409" r="1498" t="0"/>
          <a:stretch/>
        </p:blipFill>
        <p:spPr>
          <a:xfrm flipH="1">
            <a:off x="-50250" y="0"/>
            <a:ext cx="33918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36"/>
          <p:cNvSpPr txBox="1"/>
          <p:nvPr>
            <p:ph type="title"/>
          </p:nvPr>
        </p:nvSpPr>
        <p:spPr>
          <a:xfrm>
            <a:off x="3936100" y="2431275"/>
            <a:ext cx="4377600" cy="15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682" name="Google Shape;1682;p36"/>
          <p:cNvSpPr txBox="1"/>
          <p:nvPr>
            <p:ph idx="2" type="title"/>
          </p:nvPr>
        </p:nvSpPr>
        <p:spPr>
          <a:xfrm>
            <a:off x="4058775" y="1200988"/>
            <a:ext cx="1300200" cy="10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683" name="Google Shape;1683;p36"/>
          <p:cNvGrpSpPr/>
          <p:nvPr/>
        </p:nvGrpSpPr>
        <p:grpSpPr>
          <a:xfrm rot="-4028708">
            <a:off x="615445" y="978128"/>
            <a:ext cx="876293" cy="897358"/>
            <a:chOff x="5369918" y="1309401"/>
            <a:chExt cx="868462" cy="889305"/>
          </a:xfrm>
        </p:grpSpPr>
        <p:grpSp>
          <p:nvGrpSpPr>
            <p:cNvPr id="1684" name="Google Shape;1684;p36"/>
            <p:cNvGrpSpPr/>
            <p:nvPr/>
          </p:nvGrpSpPr>
          <p:grpSpPr>
            <a:xfrm>
              <a:off x="5369918" y="1309401"/>
              <a:ext cx="868462" cy="889305"/>
              <a:chOff x="3222351" y="209351"/>
              <a:chExt cx="486970" cy="498657"/>
            </a:xfrm>
          </p:grpSpPr>
          <p:sp>
            <p:nvSpPr>
              <p:cNvPr id="1685" name="Google Shape;1685;p36"/>
              <p:cNvSpPr/>
              <p:nvPr/>
            </p:nvSpPr>
            <p:spPr>
              <a:xfrm>
                <a:off x="3243246" y="284079"/>
                <a:ext cx="209397" cy="172742"/>
              </a:xfrm>
              <a:custGeom>
                <a:rect b="b" l="l" r="r" t="t"/>
                <a:pathLst>
                  <a:path extrusionOk="0" h="3902" w="4730">
                    <a:moveTo>
                      <a:pt x="238" y="0"/>
                    </a:moveTo>
                    <a:cubicBezTo>
                      <a:pt x="126" y="0"/>
                      <a:pt x="0" y="126"/>
                      <a:pt x="56" y="238"/>
                    </a:cubicBezTo>
                    <a:cubicBezTo>
                      <a:pt x="914" y="1941"/>
                      <a:pt x="2791" y="3901"/>
                      <a:pt x="4218" y="3901"/>
                    </a:cubicBezTo>
                    <a:cubicBezTo>
                      <a:pt x="4351" y="3901"/>
                      <a:pt x="4480" y="3884"/>
                      <a:pt x="4604" y="3848"/>
                    </a:cubicBezTo>
                    <a:cubicBezTo>
                      <a:pt x="4730" y="2281"/>
                      <a:pt x="2281" y="588"/>
                      <a:pt x="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6" name="Google Shape;1686;p36"/>
              <p:cNvSpPr/>
              <p:nvPr/>
            </p:nvSpPr>
            <p:spPr>
              <a:xfrm>
                <a:off x="3222351" y="449604"/>
                <a:ext cx="223652" cy="147818"/>
              </a:xfrm>
              <a:custGeom>
                <a:rect b="b" l="l" r="r" t="t"/>
                <a:pathLst>
                  <a:path extrusionOk="0" h="3339" w="5052">
                    <a:moveTo>
                      <a:pt x="4463" y="1"/>
                    </a:moveTo>
                    <a:cubicBezTo>
                      <a:pt x="3043" y="1"/>
                      <a:pt x="1061" y="1567"/>
                      <a:pt x="98" y="3090"/>
                    </a:cubicBezTo>
                    <a:cubicBezTo>
                      <a:pt x="1" y="3188"/>
                      <a:pt x="73" y="3338"/>
                      <a:pt x="177" y="3338"/>
                    </a:cubicBezTo>
                    <a:cubicBezTo>
                      <a:pt x="192" y="3338"/>
                      <a:pt x="208" y="3335"/>
                      <a:pt x="224" y="3328"/>
                    </a:cubicBezTo>
                    <a:cubicBezTo>
                      <a:pt x="2323" y="3034"/>
                      <a:pt x="4996" y="1635"/>
                      <a:pt x="5052" y="109"/>
                    </a:cubicBezTo>
                    <a:cubicBezTo>
                      <a:pt x="4871" y="35"/>
                      <a:pt x="4673" y="1"/>
                      <a:pt x="4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36"/>
              <p:cNvSpPr/>
              <p:nvPr/>
            </p:nvSpPr>
            <p:spPr>
              <a:xfrm>
                <a:off x="3402618" y="454430"/>
                <a:ext cx="131349" cy="253579"/>
              </a:xfrm>
              <a:custGeom>
                <a:rect b="b" l="l" r="r" t="t"/>
                <a:pathLst>
                  <a:path extrusionOk="0" h="5728" w="2967">
                    <a:moveTo>
                      <a:pt x="980" y="0"/>
                    </a:moveTo>
                    <a:cubicBezTo>
                      <a:pt x="0" y="1176"/>
                      <a:pt x="980" y="4030"/>
                      <a:pt x="2323" y="5668"/>
                    </a:cubicBezTo>
                    <a:cubicBezTo>
                      <a:pt x="2344" y="5710"/>
                      <a:pt x="2383" y="5728"/>
                      <a:pt x="2423" y="5728"/>
                    </a:cubicBezTo>
                    <a:cubicBezTo>
                      <a:pt x="2490" y="5728"/>
                      <a:pt x="2561" y="5677"/>
                      <a:pt x="2561" y="5598"/>
                    </a:cubicBezTo>
                    <a:cubicBezTo>
                      <a:pt x="2967" y="3569"/>
                      <a:pt x="2449" y="532"/>
                      <a:pt x="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36"/>
              <p:cNvSpPr/>
              <p:nvPr/>
            </p:nvSpPr>
            <p:spPr>
              <a:xfrm>
                <a:off x="3411118" y="209351"/>
                <a:ext cx="141885" cy="245123"/>
              </a:xfrm>
              <a:custGeom>
                <a:rect b="b" l="l" r="r" t="t"/>
                <a:pathLst>
                  <a:path extrusionOk="0" h="5537" w="3205">
                    <a:moveTo>
                      <a:pt x="2995" y="1"/>
                    </a:moveTo>
                    <a:cubicBezTo>
                      <a:pt x="2949" y="1"/>
                      <a:pt x="2899" y="21"/>
                      <a:pt x="2855" y="65"/>
                    </a:cubicBezTo>
                    <a:cubicBezTo>
                      <a:pt x="1344" y="1520"/>
                      <a:pt x="0" y="4207"/>
                      <a:pt x="882" y="5536"/>
                    </a:cubicBezTo>
                    <a:cubicBezTo>
                      <a:pt x="2337" y="5131"/>
                      <a:pt x="3205" y="2220"/>
                      <a:pt x="3149" y="177"/>
                    </a:cubicBezTo>
                    <a:cubicBezTo>
                      <a:pt x="3149" y="68"/>
                      <a:pt x="3078" y="1"/>
                      <a:pt x="2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p36"/>
              <p:cNvSpPr/>
              <p:nvPr/>
            </p:nvSpPr>
            <p:spPr>
              <a:xfrm>
                <a:off x="3449058" y="421891"/>
                <a:ext cx="260263" cy="77384"/>
              </a:xfrm>
              <a:custGeom>
                <a:rect b="b" l="l" r="r" t="t"/>
                <a:pathLst>
                  <a:path extrusionOk="0" h="1748" w="5879">
                    <a:moveTo>
                      <a:pt x="2087" y="1"/>
                    </a:moveTo>
                    <a:cubicBezTo>
                      <a:pt x="1179" y="1"/>
                      <a:pt x="396" y="214"/>
                      <a:pt x="1" y="735"/>
                    </a:cubicBezTo>
                    <a:cubicBezTo>
                      <a:pt x="449" y="1446"/>
                      <a:pt x="1576" y="1748"/>
                      <a:pt x="2818" y="1748"/>
                    </a:cubicBezTo>
                    <a:cubicBezTo>
                      <a:pt x="3825" y="1748"/>
                      <a:pt x="4908" y="1549"/>
                      <a:pt x="5766" y="1211"/>
                    </a:cubicBezTo>
                    <a:cubicBezTo>
                      <a:pt x="5878" y="1211"/>
                      <a:pt x="5878" y="1029"/>
                      <a:pt x="5766" y="917"/>
                    </a:cubicBezTo>
                    <a:cubicBezTo>
                      <a:pt x="4734" y="381"/>
                      <a:pt x="3299" y="1"/>
                      <a:pt x="20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0" name="Google Shape;1690;p36"/>
            <p:cNvGrpSpPr/>
            <p:nvPr/>
          </p:nvGrpSpPr>
          <p:grpSpPr>
            <a:xfrm>
              <a:off x="5425894" y="1359772"/>
              <a:ext cx="759115" cy="787774"/>
              <a:chOff x="3253738" y="237595"/>
              <a:chExt cx="425656" cy="441726"/>
            </a:xfrm>
          </p:grpSpPr>
          <p:sp>
            <p:nvSpPr>
              <p:cNvPr id="1691" name="Google Shape;1691;p36"/>
              <p:cNvSpPr/>
              <p:nvPr/>
            </p:nvSpPr>
            <p:spPr>
              <a:xfrm>
                <a:off x="3269233" y="307586"/>
                <a:ext cx="162382" cy="131393"/>
              </a:xfrm>
              <a:custGeom>
                <a:rect b="b" l="l" r="r" t="t"/>
                <a:pathLst>
                  <a:path extrusionOk="0" h="2968" w="3668">
                    <a:moveTo>
                      <a:pt x="295" y="169"/>
                    </a:moveTo>
                    <a:cubicBezTo>
                      <a:pt x="1694" y="757"/>
                      <a:pt x="3261" y="1862"/>
                      <a:pt x="3555" y="2912"/>
                    </a:cubicBezTo>
                    <a:cubicBezTo>
                      <a:pt x="3037" y="2856"/>
                      <a:pt x="2450" y="2506"/>
                      <a:pt x="1862" y="1988"/>
                    </a:cubicBezTo>
                    <a:cubicBezTo>
                      <a:pt x="1218" y="1512"/>
                      <a:pt x="700" y="869"/>
                      <a:pt x="295" y="169"/>
                    </a:cubicBezTo>
                    <a:close/>
                    <a:moveTo>
                      <a:pt x="1" y="1"/>
                    </a:moveTo>
                    <a:lnTo>
                      <a:pt x="113" y="113"/>
                    </a:lnTo>
                    <a:cubicBezTo>
                      <a:pt x="519" y="813"/>
                      <a:pt x="1162" y="1568"/>
                      <a:pt x="1750" y="2100"/>
                    </a:cubicBezTo>
                    <a:cubicBezTo>
                      <a:pt x="2450" y="2618"/>
                      <a:pt x="3093" y="2968"/>
                      <a:pt x="3611" y="2968"/>
                    </a:cubicBezTo>
                    <a:lnTo>
                      <a:pt x="3667" y="2968"/>
                    </a:lnTo>
                    <a:lnTo>
                      <a:pt x="3667" y="2912"/>
                    </a:lnTo>
                    <a:cubicBezTo>
                      <a:pt x="3387" y="1806"/>
                      <a:pt x="1638" y="589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2" name="Google Shape;1692;p36"/>
              <p:cNvSpPr/>
              <p:nvPr/>
            </p:nvSpPr>
            <p:spPr>
              <a:xfrm>
                <a:off x="3253738" y="464966"/>
                <a:ext cx="175398" cy="113420"/>
              </a:xfrm>
              <a:custGeom>
                <a:rect b="b" l="l" r="r" t="t"/>
                <a:pathLst>
                  <a:path extrusionOk="0" h="2562" w="3962">
                    <a:moveTo>
                      <a:pt x="3849" y="112"/>
                    </a:moveTo>
                    <a:cubicBezTo>
                      <a:pt x="3611" y="532"/>
                      <a:pt x="3149" y="1050"/>
                      <a:pt x="2450" y="1456"/>
                    </a:cubicBezTo>
                    <a:cubicBezTo>
                      <a:pt x="1806" y="1861"/>
                      <a:pt x="1050" y="2155"/>
                      <a:pt x="239" y="2393"/>
                    </a:cubicBezTo>
                    <a:cubicBezTo>
                      <a:pt x="1218" y="1232"/>
                      <a:pt x="2744" y="112"/>
                      <a:pt x="3793" y="112"/>
                    </a:cubicBezTo>
                    <a:close/>
                    <a:moveTo>
                      <a:pt x="3793" y="0"/>
                    </a:moveTo>
                    <a:cubicBezTo>
                      <a:pt x="2618" y="0"/>
                      <a:pt x="1050" y="1232"/>
                      <a:pt x="57" y="2449"/>
                    </a:cubicBezTo>
                    <a:lnTo>
                      <a:pt x="1" y="2561"/>
                    </a:lnTo>
                    <a:lnTo>
                      <a:pt x="113" y="2505"/>
                    </a:lnTo>
                    <a:cubicBezTo>
                      <a:pt x="995" y="2337"/>
                      <a:pt x="1806" y="1987"/>
                      <a:pt x="2506" y="1512"/>
                    </a:cubicBezTo>
                    <a:cubicBezTo>
                      <a:pt x="3261" y="1106"/>
                      <a:pt x="3793" y="588"/>
                      <a:pt x="3961" y="56"/>
                    </a:cubicBez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3" name="Google Shape;1693;p36"/>
              <p:cNvSpPr/>
              <p:nvPr/>
            </p:nvSpPr>
            <p:spPr>
              <a:xfrm>
                <a:off x="3431571" y="475502"/>
                <a:ext cx="77472" cy="203819"/>
              </a:xfrm>
              <a:custGeom>
                <a:rect b="b" l="l" r="r" t="t"/>
                <a:pathLst>
                  <a:path extrusionOk="0" h="4604" w="1750">
                    <a:moveTo>
                      <a:pt x="532" y="168"/>
                    </a:moveTo>
                    <a:cubicBezTo>
                      <a:pt x="882" y="462"/>
                      <a:pt x="1176" y="1106"/>
                      <a:pt x="1399" y="1861"/>
                    </a:cubicBezTo>
                    <a:cubicBezTo>
                      <a:pt x="1581" y="2617"/>
                      <a:pt x="1637" y="3498"/>
                      <a:pt x="1581" y="4254"/>
                    </a:cubicBezTo>
                    <a:cubicBezTo>
                      <a:pt x="770" y="2967"/>
                      <a:pt x="182" y="1162"/>
                      <a:pt x="532" y="168"/>
                    </a:cubicBezTo>
                    <a:close/>
                    <a:moveTo>
                      <a:pt x="476" y="0"/>
                    </a:moveTo>
                    <a:lnTo>
                      <a:pt x="476" y="56"/>
                    </a:lnTo>
                    <a:cubicBezTo>
                      <a:pt x="0" y="1162"/>
                      <a:pt x="700" y="3149"/>
                      <a:pt x="1581" y="4492"/>
                    </a:cubicBezTo>
                    <a:lnTo>
                      <a:pt x="1693" y="4604"/>
                    </a:lnTo>
                    <a:lnTo>
                      <a:pt x="1693" y="4422"/>
                    </a:lnTo>
                    <a:cubicBezTo>
                      <a:pt x="1749" y="3554"/>
                      <a:pt x="1693" y="2673"/>
                      <a:pt x="1469" y="1861"/>
                    </a:cubicBezTo>
                    <a:cubicBezTo>
                      <a:pt x="1287" y="994"/>
                      <a:pt x="938" y="350"/>
                      <a:pt x="532" y="56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4" name="Google Shape;1694;p36"/>
              <p:cNvSpPr/>
              <p:nvPr/>
            </p:nvSpPr>
            <p:spPr>
              <a:xfrm>
                <a:off x="3442063" y="237595"/>
                <a:ext cx="92967" cy="196426"/>
              </a:xfrm>
              <a:custGeom>
                <a:rect b="b" l="l" r="r" t="t"/>
                <a:pathLst>
                  <a:path extrusionOk="0" h="4437" w="2100">
                    <a:moveTo>
                      <a:pt x="1988" y="295"/>
                    </a:moveTo>
                    <a:lnTo>
                      <a:pt x="1988" y="295"/>
                    </a:lnTo>
                    <a:cubicBezTo>
                      <a:pt x="1932" y="1120"/>
                      <a:pt x="1750" y="1932"/>
                      <a:pt x="1456" y="2687"/>
                    </a:cubicBezTo>
                    <a:cubicBezTo>
                      <a:pt x="1162" y="3443"/>
                      <a:pt x="813" y="3975"/>
                      <a:pt x="407" y="4269"/>
                    </a:cubicBezTo>
                    <a:cubicBezTo>
                      <a:pt x="183" y="3219"/>
                      <a:pt x="994" y="1526"/>
                      <a:pt x="1988" y="295"/>
                    </a:cubicBezTo>
                    <a:close/>
                    <a:moveTo>
                      <a:pt x="2100" y="1"/>
                    </a:moveTo>
                    <a:lnTo>
                      <a:pt x="1988" y="127"/>
                    </a:lnTo>
                    <a:cubicBezTo>
                      <a:pt x="939" y="1344"/>
                      <a:pt x="1" y="3219"/>
                      <a:pt x="295" y="4381"/>
                    </a:cubicBezTo>
                    <a:lnTo>
                      <a:pt x="351" y="4437"/>
                    </a:lnTo>
                    <a:lnTo>
                      <a:pt x="407" y="4381"/>
                    </a:lnTo>
                    <a:cubicBezTo>
                      <a:pt x="813" y="4143"/>
                      <a:pt x="1232" y="3499"/>
                      <a:pt x="1582" y="2687"/>
                    </a:cubicBezTo>
                    <a:cubicBezTo>
                      <a:pt x="1862" y="1932"/>
                      <a:pt x="2044" y="1050"/>
                      <a:pt x="2100" y="183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5" name="Google Shape;1695;p36"/>
              <p:cNvSpPr/>
              <p:nvPr/>
            </p:nvSpPr>
            <p:spPr>
              <a:xfrm>
                <a:off x="3470573" y="436456"/>
                <a:ext cx="208822" cy="46528"/>
              </a:xfrm>
              <a:custGeom>
                <a:rect b="b" l="l" r="r" t="t"/>
                <a:pathLst>
                  <a:path extrusionOk="0" h="1051" w="4717">
                    <a:moveTo>
                      <a:pt x="1568" y="126"/>
                    </a:moveTo>
                    <a:cubicBezTo>
                      <a:pt x="2505" y="126"/>
                      <a:pt x="3555" y="350"/>
                      <a:pt x="4437" y="700"/>
                    </a:cubicBezTo>
                    <a:cubicBezTo>
                      <a:pt x="3737" y="882"/>
                      <a:pt x="3037" y="938"/>
                      <a:pt x="2394" y="938"/>
                    </a:cubicBezTo>
                    <a:lnTo>
                      <a:pt x="1988" y="938"/>
                    </a:lnTo>
                    <a:cubicBezTo>
                      <a:pt x="1218" y="882"/>
                      <a:pt x="588" y="700"/>
                      <a:pt x="169" y="406"/>
                    </a:cubicBezTo>
                    <a:cubicBezTo>
                      <a:pt x="518" y="238"/>
                      <a:pt x="1050" y="126"/>
                      <a:pt x="1568" y="126"/>
                    </a:cubicBezTo>
                    <a:close/>
                    <a:moveTo>
                      <a:pt x="1568" y="1"/>
                    </a:moveTo>
                    <a:cubicBezTo>
                      <a:pt x="994" y="1"/>
                      <a:pt x="406" y="126"/>
                      <a:pt x="57" y="350"/>
                    </a:cubicBezTo>
                    <a:lnTo>
                      <a:pt x="1" y="406"/>
                    </a:lnTo>
                    <a:lnTo>
                      <a:pt x="57" y="476"/>
                    </a:lnTo>
                    <a:cubicBezTo>
                      <a:pt x="462" y="826"/>
                      <a:pt x="1106" y="994"/>
                      <a:pt x="1988" y="1050"/>
                    </a:cubicBezTo>
                    <a:lnTo>
                      <a:pt x="2394" y="1050"/>
                    </a:lnTo>
                    <a:cubicBezTo>
                      <a:pt x="3093" y="1050"/>
                      <a:pt x="3849" y="938"/>
                      <a:pt x="4604" y="756"/>
                    </a:cubicBezTo>
                    <a:lnTo>
                      <a:pt x="4716" y="700"/>
                    </a:lnTo>
                    <a:lnTo>
                      <a:pt x="4604" y="644"/>
                    </a:lnTo>
                    <a:cubicBezTo>
                      <a:pt x="3667" y="294"/>
                      <a:pt x="2561" y="1"/>
                      <a:pt x="1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6" name="Google Shape;1696;p36"/>
            <p:cNvGrpSpPr/>
            <p:nvPr/>
          </p:nvGrpSpPr>
          <p:grpSpPr>
            <a:xfrm>
              <a:off x="5693302" y="1663575"/>
              <a:ext cx="132638" cy="138243"/>
              <a:chOff x="3403681" y="407946"/>
              <a:chExt cx="74374" cy="77517"/>
            </a:xfrm>
          </p:grpSpPr>
          <p:sp>
            <p:nvSpPr>
              <p:cNvPr id="1697" name="Google Shape;1697;p36"/>
              <p:cNvSpPr/>
              <p:nvPr/>
            </p:nvSpPr>
            <p:spPr>
              <a:xfrm>
                <a:off x="3408639" y="420962"/>
                <a:ext cx="64457" cy="52106"/>
              </a:xfrm>
              <a:custGeom>
                <a:rect b="b" l="l" r="r" t="t"/>
                <a:pathLst>
                  <a:path extrusionOk="0" h="1177" w="1456">
                    <a:moveTo>
                      <a:pt x="112" y="1"/>
                    </a:moveTo>
                    <a:lnTo>
                      <a:pt x="0" y="57"/>
                    </a:lnTo>
                    <a:lnTo>
                      <a:pt x="1400" y="1176"/>
                    </a:lnTo>
                    <a:lnTo>
                      <a:pt x="1456" y="110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36"/>
              <p:cNvSpPr/>
              <p:nvPr/>
            </p:nvSpPr>
            <p:spPr>
              <a:xfrm>
                <a:off x="3434670" y="407946"/>
                <a:ext cx="12396" cy="77517"/>
              </a:xfrm>
              <a:custGeom>
                <a:rect b="b" l="l" r="r" t="t"/>
                <a:pathLst>
                  <a:path extrusionOk="0" h="1751" w="280">
                    <a:moveTo>
                      <a:pt x="0" y="1"/>
                    </a:moveTo>
                    <a:lnTo>
                      <a:pt x="168" y="1750"/>
                    </a:lnTo>
                    <a:lnTo>
                      <a:pt x="280" y="175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9" name="Google Shape;1699;p36"/>
              <p:cNvSpPr/>
              <p:nvPr/>
            </p:nvSpPr>
            <p:spPr>
              <a:xfrm>
                <a:off x="3403681" y="442034"/>
                <a:ext cx="74374" cy="9961"/>
              </a:xfrm>
              <a:custGeom>
                <a:rect b="b" l="l" r="r" t="t"/>
                <a:pathLst>
                  <a:path extrusionOk="0" h="225" w="1680">
                    <a:moveTo>
                      <a:pt x="1680" y="0"/>
                    </a:moveTo>
                    <a:lnTo>
                      <a:pt x="0" y="168"/>
                    </a:lnTo>
                    <a:lnTo>
                      <a:pt x="0" y="224"/>
                    </a:lnTo>
                    <a:lnTo>
                      <a:pt x="1680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36"/>
              <p:cNvSpPr/>
              <p:nvPr/>
            </p:nvSpPr>
            <p:spPr>
              <a:xfrm>
                <a:off x="3413597" y="416004"/>
                <a:ext cx="52062" cy="62022"/>
              </a:xfrm>
              <a:custGeom>
                <a:rect b="b" l="l" r="r" t="t"/>
                <a:pathLst>
                  <a:path extrusionOk="0" h="1401" w="1176">
                    <a:moveTo>
                      <a:pt x="1106" y="1"/>
                    </a:moveTo>
                    <a:lnTo>
                      <a:pt x="0" y="1344"/>
                    </a:lnTo>
                    <a:lnTo>
                      <a:pt x="126" y="1400"/>
                    </a:lnTo>
                    <a:lnTo>
                      <a:pt x="1176" y="57"/>
                    </a:lnTo>
                    <a:lnTo>
                      <a:pt x="1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01" name="Google Shape;1701;p36"/>
            <p:cNvSpPr/>
            <p:nvPr/>
          </p:nvSpPr>
          <p:spPr>
            <a:xfrm>
              <a:off x="5712145" y="1696120"/>
              <a:ext cx="96243" cy="76268"/>
            </a:xfrm>
            <a:custGeom>
              <a:rect b="b" l="l" r="r" t="t"/>
              <a:pathLst>
                <a:path extrusionOk="0" h="966" w="1219">
                  <a:moveTo>
                    <a:pt x="554" y="1"/>
                  </a:moveTo>
                  <a:cubicBezTo>
                    <a:pt x="240" y="1"/>
                    <a:pt x="1" y="385"/>
                    <a:pt x="169" y="708"/>
                  </a:cubicBezTo>
                  <a:cubicBezTo>
                    <a:pt x="225" y="820"/>
                    <a:pt x="281" y="876"/>
                    <a:pt x="393" y="932"/>
                  </a:cubicBezTo>
                  <a:cubicBezTo>
                    <a:pt x="460" y="953"/>
                    <a:pt x="534" y="966"/>
                    <a:pt x="609" y="966"/>
                  </a:cubicBezTo>
                  <a:cubicBezTo>
                    <a:pt x="740" y="966"/>
                    <a:pt x="874" y="927"/>
                    <a:pt x="981" y="820"/>
                  </a:cubicBezTo>
                  <a:cubicBezTo>
                    <a:pt x="1219" y="526"/>
                    <a:pt x="1037" y="9"/>
                    <a:pt x="631" y="9"/>
                  </a:cubicBezTo>
                  <a:cubicBezTo>
                    <a:pt x="605" y="3"/>
                    <a:pt x="579" y="1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02" name="Google Shape;1702;p36"/>
            <p:cNvGrpSpPr/>
            <p:nvPr/>
          </p:nvGrpSpPr>
          <p:grpSpPr>
            <a:xfrm>
              <a:off x="5678933" y="1656312"/>
              <a:ext cx="161376" cy="155376"/>
              <a:chOff x="3395624" y="403874"/>
              <a:chExt cx="90488" cy="87123"/>
            </a:xfrm>
          </p:grpSpPr>
          <p:sp>
            <p:nvSpPr>
              <p:cNvPr id="1703" name="Google Shape;1703;p36"/>
              <p:cNvSpPr/>
              <p:nvPr/>
            </p:nvSpPr>
            <p:spPr>
              <a:xfrm>
                <a:off x="3395624" y="441680"/>
                <a:ext cx="13060" cy="18372"/>
              </a:xfrm>
              <a:custGeom>
                <a:rect b="b" l="l" r="r" t="t"/>
                <a:pathLst>
                  <a:path extrusionOk="0" h="415" w="295">
                    <a:moveTo>
                      <a:pt x="128" y="0"/>
                    </a:moveTo>
                    <a:cubicBezTo>
                      <a:pt x="73" y="0"/>
                      <a:pt x="37" y="68"/>
                      <a:pt x="0" y="176"/>
                    </a:cubicBezTo>
                    <a:cubicBezTo>
                      <a:pt x="0" y="176"/>
                      <a:pt x="0" y="232"/>
                      <a:pt x="56" y="288"/>
                    </a:cubicBezTo>
                    <a:cubicBezTo>
                      <a:pt x="56" y="358"/>
                      <a:pt x="112" y="414"/>
                      <a:pt x="182" y="414"/>
                    </a:cubicBezTo>
                    <a:cubicBezTo>
                      <a:pt x="238" y="414"/>
                      <a:pt x="294" y="176"/>
                      <a:pt x="238" y="64"/>
                    </a:cubicBezTo>
                    <a:cubicBezTo>
                      <a:pt x="194" y="20"/>
                      <a:pt x="158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36"/>
              <p:cNvSpPr/>
              <p:nvPr/>
            </p:nvSpPr>
            <p:spPr>
              <a:xfrm>
                <a:off x="3475531" y="433889"/>
                <a:ext cx="10581" cy="18106"/>
              </a:xfrm>
              <a:custGeom>
                <a:rect b="b" l="l" r="r" t="t"/>
                <a:pathLst>
                  <a:path extrusionOk="0" h="409" w="239">
                    <a:moveTo>
                      <a:pt x="107" y="1"/>
                    </a:moveTo>
                    <a:cubicBezTo>
                      <a:pt x="54" y="1"/>
                      <a:pt x="1" y="66"/>
                      <a:pt x="1" y="184"/>
                    </a:cubicBezTo>
                    <a:lnTo>
                      <a:pt x="1" y="296"/>
                    </a:lnTo>
                    <a:cubicBezTo>
                      <a:pt x="1" y="352"/>
                      <a:pt x="57" y="408"/>
                      <a:pt x="127" y="408"/>
                    </a:cubicBezTo>
                    <a:cubicBezTo>
                      <a:pt x="183" y="408"/>
                      <a:pt x="238" y="184"/>
                      <a:pt x="183" y="59"/>
                    </a:cubicBezTo>
                    <a:cubicBezTo>
                      <a:pt x="163" y="20"/>
                      <a:pt x="135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36"/>
              <p:cNvSpPr/>
              <p:nvPr/>
            </p:nvSpPr>
            <p:spPr>
              <a:xfrm>
                <a:off x="3434670" y="481302"/>
                <a:ext cx="17974" cy="9695"/>
              </a:xfrm>
              <a:custGeom>
                <a:rect b="b" l="l" r="r" t="t"/>
                <a:pathLst>
                  <a:path extrusionOk="0" h="219" w="406">
                    <a:moveTo>
                      <a:pt x="269" y="0"/>
                    </a:moveTo>
                    <a:cubicBezTo>
                      <a:pt x="217" y="0"/>
                      <a:pt x="158" y="14"/>
                      <a:pt x="112" y="37"/>
                    </a:cubicBezTo>
                    <a:cubicBezTo>
                      <a:pt x="0" y="93"/>
                      <a:pt x="0" y="219"/>
                      <a:pt x="168" y="219"/>
                    </a:cubicBezTo>
                    <a:lnTo>
                      <a:pt x="280" y="219"/>
                    </a:lnTo>
                    <a:cubicBezTo>
                      <a:pt x="350" y="219"/>
                      <a:pt x="406" y="163"/>
                      <a:pt x="406" y="93"/>
                    </a:cubicBezTo>
                    <a:cubicBezTo>
                      <a:pt x="406" y="27"/>
                      <a:pt x="343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36"/>
              <p:cNvSpPr/>
              <p:nvPr/>
            </p:nvSpPr>
            <p:spPr>
              <a:xfrm>
                <a:off x="3426613" y="403874"/>
                <a:ext cx="20453" cy="9695"/>
              </a:xfrm>
              <a:custGeom>
                <a:rect b="b" l="l" r="r" t="t"/>
                <a:pathLst>
                  <a:path extrusionOk="0" h="219" w="462">
                    <a:moveTo>
                      <a:pt x="275" y="0"/>
                    </a:moveTo>
                    <a:cubicBezTo>
                      <a:pt x="224" y="0"/>
                      <a:pt x="164" y="14"/>
                      <a:pt x="112" y="37"/>
                    </a:cubicBezTo>
                    <a:cubicBezTo>
                      <a:pt x="0" y="93"/>
                      <a:pt x="0" y="219"/>
                      <a:pt x="182" y="219"/>
                    </a:cubicBezTo>
                    <a:lnTo>
                      <a:pt x="294" y="219"/>
                    </a:lnTo>
                    <a:cubicBezTo>
                      <a:pt x="350" y="163"/>
                      <a:pt x="462" y="93"/>
                      <a:pt x="406" y="93"/>
                    </a:cubicBezTo>
                    <a:cubicBezTo>
                      <a:pt x="406" y="27"/>
                      <a:pt x="348" y="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36"/>
              <p:cNvSpPr/>
              <p:nvPr/>
            </p:nvSpPr>
            <p:spPr>
              <a:xfrm>
                <a:off x="3403681" y="415030"/>
                <a:ext cx="14698" cy="14698"/>
              </a:xfrm>
              <a:custGeom>
                <a:rect b="b" l="l" r="r" t="t"/>
                <a:pathLst>
                  <a:path extrusionOk="0" h="332" w="332">
                    <a:moveTo>
                      <a:pt x="201" y="1"/>
                    </a:moveTo>
                    <a:cubicBezTo>
                      <a:pt x="173" y="1"/>
                      <a:pt x="142" y="8"/>
                      <a:pt x="112" y="23"/>
                    </a:cubicBezTo>
                    <a:cubicBezTo>
                      <a:pt x="112" y="79"/>
                      <a:pt x="56" y="79"/>
                      <a:pt x="56" y="135"/>
                    </a:cubicBezTo>
                    <a:cubicBezTo>
                      <a:pt x="0" y="191"/>
                      <a:pt x="0" y="317"/>
                      <a:pt x="56" y="317"/>
                    </a:cubicBezTo>
                    <a:cubicBezTo>
                      <a:pt x="67" y="327"/>
                      <a:pt x="80" y="331"/>
                      <a:pt x="96" y="331"/>
                    </a:cubicBezTo>
                    <a:cubicBezTo>
                      <a:pt x="168" y="331"/>
                      <a:pt x="280" y="238"/>
                      <a:pt x="280" y="135"/>
                    </a:cubicBezTo>
                    <a:cubicBezTo>
                      <a:pt x="331" y="53"/>
                      <a:pt x="278" y="1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36"/>
              <p:cNvSpPr/>
              <p:nvPr/>
            </p:nvSpPr>
            <p:spPr>
              <a:xfrm>
                <a:off x="3462516" y="464745"/>
                <a:ext cx="15539" cy="15760"/>
              </a:xfrm>
              <a:custGeom>
                <a:rect b="b" l="l" r="r" t="t"/>
                <a:pathLst>
                  <a:path extrusionOk="0" h="356" w="351">
                    <a:moveTo>
                      <a:pt x="249" y="0"/>
                    </a:moveTo>
                    <a:cubicBezTo>
                      <a:pt x="212" y="0"/>
                      <a:pt x="169" y="18"/>
                      <a:pt x="127" y="61"/>
                    </a:cubicBezTo>
                    <a:cubicBezTo>
                      <a:pt x="127" y="61"/>
                      <a:pt x="127" y="117"/>
                      <a:pt x="71" y="117"/>
                    </a:cubicBezTo>
                    <a:cubicBezTo>
                      <a:pt x="1" y="243"/>
                      <a:pt x="1" y="299"/>
                      <a:pt x="71" y="355"/>
                    </a:cubicBezTo>
                    <a:cubicBezTo>
                      <a:pt x="127" y="355"/>
                      <a:pt x="295" y="243"/>
                      <a:pt x="351" y="117"/>
                    </a:cubicBezTo>
                    <a:cubicBezTo>
                      <a:pt x="351" y="48"/>
                      <a:pt x="308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36"/>
              <p:cNvSpPr/>
              <p:nvPr/>
            </p:nvSpPr>
            <p:spPr>
              <a:xfrm>
                <a:off x="3406160" y="469924"/>
                <a:ext cx="18018" cy="14919"/>
              </a:xfrm>
              <a:custGeom>
                <a:rect b="b" l="l" r="r" t="t"/>
                <a:pathLst>
                  <a:path extrusionOk="0" h="337" w="407">
                    <a:moveTo>
                      <a:pt x="168" y="0"/>
                    </a:moveTo>
                    <a:cubicBezTo>
                      <a:pt x="56" y="0"/>
                      <a:pt x="0" y="126"/>
                      <a:pt x="112" y="238"/>
                    </a:cubicBezTo>
                    <a:lnTo>
                      <a:pt x="168" y="294"/>
                    </a:lnTo>
                    <a:cubicBezTo>
                      <a:pt x="231" y="322"/>
                      <a:pt x="277" y="336"/>
                      <a:pt x="313" y="336"/>
                    </a:cubicBezTo>
                    <a:cubicBezTo>
                      <a:pt x="350" y="336"/>
                      <a:pt x="378" y="322"/>
                      <a:pt x="406" y="294"/>
                    </a:cubicBezTo>
                    <a:cubicBezTo>
                      <a:pt x="406" y="238"/>
                      <a:pt x="294" y="7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36"/>
              <p:cNvSpPr/>
              <p:nvPr/>
            </p:nvSpPr>
            <p:spPr>
              <a:xfrm>
                <a:off x="3456097" y="410160"/>
                <a:ext cx="19479" cy="13325"/>
              </a:xfrm>
              <a:custGeom>
                <a:rect b="b" l="l" r="r" t="t"/>
                <a:pathLst>
                  <a:path extrusionOk="0" h="301" w="440">
                    <a:moveTo>
                      <a:pt x="86" y="1"/>
                    </a:moveTo>
                    <a:cubicBezTo>
                      <a:pt x="18" y="1"/>
                      <a:pt x="0" y="99"/>
                      <a:pt x="90" y="189"/>
                    </a:cubicBezTo>
                    <a:cubicBezTo>
                      <a:pt x="90" y="245"/>
                      <a:pt x="146" y="245"/>
                      <a:pt x="216" y="245"/>
                    </a:cubicBezTo>
                    <a:cubicBezTo>
                      <a:pt x="272" y="301"/>
                      <a:pt x="328" y="301"/>
                      <a:pt x="384" y="301"/>
                    </a:cubicBezTo>
                    <a:cubicBezTo>
                      <a:pt x="440" y="189"/>
                      <a:pt x="328" y="77"/>
                      <a:pt x="146" y="21"/>
                    </a:cubicBezTo>
                    <a:cubicBezTo>
                      <a:pt x="123" y="7"/>
                      <a:pt x="103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11" name="Google Shape;1711;p36"/>
          <p:cNvGrpSpPr/>
          <p:nvPr/>
        </p:nvGrpSpPr>
        <p:grpSpPr>
          <a:xfrm flipH="1">
            <a:off x="470373" y="2243127"/>
            <a:ext cx="3097294" cy="2579760"/>
            <a:chOff x="6020517" y="2159316"/>
            <a:chExt cx="3223997" cy="2685292"/>
          </a:xfrm>
        </p:grpSpPr>
        <p:sp>
          <p:nvSpPr>
            <p:cNvPr id="1712" name="Google Shape;1712;p36"/>
            <p:cNvSpPr/>
            <p:nvPr/>
          </p:nvSpPr>
          <p:spPr>
            <a:xfrm>
              <a:off x="7872109" y="4064027"/>
              <a:ext cx="1372404" cy="569723"/>
            </a:xfrm>
            <a:custGeom>
              <a:rect b="b" l="l" r="r" t="t"/>
              <a:pathLst>
                <a:path extrusionOk="0" h="7552" w="18192">
                  <a:moveTo>
                    <a:pt x="12989" y="1"/>
                  </a:moveTo>
                  <a:cubicBezTo>
                    <a:pt x="11321" y="1"/>
                    <a:pt x="9662" y="250"/>
                    <a:pt x="8103" y="761"/>
                  </a:cubicBezTo>
                  <a:cubicBezTo>
                    <a:pt x="4842" y="1866"/>
                    <a:pt x="1988" y="3965"/>
                    <a:pt x="1" y="6708"/>
                  </a:cubicBezTo>
                  <a:cubicBezTo>
                    <a:pt x="1646" y="7275"/>
                    <a:pt x="3383" y="7551"/>
                    <a:pt x="5127" y="7551"/>
                  </a:cubicBezTo>
                  <a:cubicBezTo>
                    <a:pt x="6781" y="7551"/>
                    <a:pt x="8440" y="7303"/>
                    <a:pt x="10034" y="6820"/>
                  </a:cubicBezTo>
                  <a:cubicBezTo>
                    <a:pt x="13294" y="5770"/>
                    <a:pt x="16149" y="3559"/>
                    <a:pt x="18192" y="817"/>
                  </a:cubicBezTo>
                  <a:cubicBezTo>
                    <a:pt x="16518" y="278"/>
                    <a:pt x="14749" y="1"/>
                    <a:pt x="1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36"/>
            <p:cNvSpPr/>
            <p:nvPr/>
          </p:nvSpPr>
          <p:spPr>
            <a:xfrm>
              <a:off x="8410481" y="4080082"/>
              <a:ext cx="809773" cy="541659"/>
            </a:xfrm>
            <a:custGeom>
              <a:rect b="b" l="l" r="r" t="t"/>
              <a:pathLst>
                <a:path extrusionOk="0" h="7180" w="10734">
                  <a:moveTo>
                    <a:pt x="2981" y="1"/>
                  </a:moveTo>
                  <a:cubicBezTo>
                    <a:pt x="2687" y="71"/>
                    <a:pt x="2393" y="127"/>
                    <a:pt x="2169" y="183"/>
                  </a:cubicBezTo>
                  <a:cubicBezTo>
                    <a:pt x="2099" y="239"/>
                    <a:pt x="2099" y="239"/>
                    <a:pt x="2043" y="295"/>
                  </a:cubicBezTo>
                  <a:cubicBezTo>
                    <a:pt x="2393" y="1176"/>
                    <a:pt x="2519" y="2044"/>
                    <a:pt x="2393" y="2869"/>
                  </a:cubicBezTo>
                  <a:cubicBezTo>
                    <a:pt x="2337" y="3037"/>
                    <a:pt x="2337" y="3149"/>
                    <a:pt x="2281" y="3275"/>
                  </a:cubicBezTo>
                  <a:lnTo>
                    <a:pt x="3331" y="2925"/>
                  </a:lnTo>
                  <a:cubicBezTo>
                    <a:pt x="3387" y="2282"/>
                    <a:pt x="3331" y="1582"/>
                    <a:pt x="3219" y="938"/>
                  </a:cubicBezTo>
                  <a:cubicBezTo>
                    <a:pt x="3219" y="645"/>
                    <a:pt x="3093" y="295"/>
                    <a:pt x="2981" y="1"/>
                  </a:cubicBezTo>
                  <a:close/>
                  <a:moveTo>
                    <a:pt x="10733" y="938"/>
                  </a:moveTo>
                  <a:lnTo>
                    <a:pt x="10733" y="938"/>
                  </a:lnTo>
                  <a:cubicBezTo>
                    <a:pt x="9866" y="1694"/>
                    <a:pt x="8746" y="2338"/>
                    <a:pt x="7697" y="2925"/>
                  </a:cubicBezTo>
                  <a:cubicBezTo>
                    <a:pt x="7878" y="3093"/>
                    <a:pt x="8116" y="3331"/>
                    <a:pt x="8340" y="3499"/>
                  </a:cubicBezTo>
                  <a:cubicBezTo>
                    <a:pt x="9222" y="2744"/>
                    <a:pt x="10033" y="1876"/>
                    <a:pt x="10733" y="938"/>
                  </a:cubicBezTo>
                  <a:close/>
                  <a:moveTo>
                    <a:pt x="3331" y="3219"/>
                  </a:moveTo>
                  <a:lnTo>
                    <a:pt x="3093" y="3331"/>
                  </a:lnTo>
                  <a:cubicBezTo>
                    <a:pt x="3149" y="3387"/>
                    <a:pt x="3219" y="3499"/>
                    <a:pt x="3331" y="3625"/>
                  </a:cubicBezTo>
                  <a:lnTo>
                    <a:pt x="3331" y="3331"/>
                  </a:lnTo>
                  <a:lnTo>
                    <a:pt x="3331" y="3219"/>
                  </a:lnTo>
                  <a:close/>
                  <a:moveTo>
                    <a:pt x="4086" y="4381"/>
                  </a:moveTo>
                  <a:cubicBezTo>
                    <a:pt x="4093" y="4388"/>
                    <a:pt x="4101" y="4394"/>
                    <a:pt x="4108" y="4400"/>
                  </a:cubicBezTo>
                  <a:lnTo>
                    <a:pt x="4108" y="4400"/>
                  </a:lnTo>
                  <a:cubicBezTo>
                    <a:pt x="4101" y="4393"/>
                    <a:pt x="4093" y="4387"/>
                    <a:pt x="4086" y="4381"/>
                  </a:cubicBezTo>
                  <a:close/>
                  <a:moveTo>
                    <a:pt x="7473" y="3037"/>
                  </a:moveTo>
                  <a:cubicBezTo>
                    <a:pt x="6479" y="3569"/>
                    <a:pt x="5430" y="4031"/>
                    <a:pt x="4674" y="4325"/>
                  </a:cubicBezTo>
                  <a:cubicBezTo>
                    <a:pt x="4548" y="4381"/>
                    <a:pt x="4436" y="4437"/>
                    <a:pt x="4268" y="4437"/>
                  </a:cubicBezTo>
                  <a:cubicBezTo>
                    <a:pt x="4207" y="4437"/>
                    <a:pt x="4157" y="4437"/>
                    <a:pt x="4108" y="4400"/>
                  </a:cubicBezTo>
                  <a:lnTo>
                    <a:pt x="4108" y="4400"/>
                  </a:lnTo>
                  <a:cubicBezTo>
                    <a:pt x="4563" y="4797"/>
                    <a:pt x="5033" y="5140"/>
                    <a:pt x="5598" y="5374"/>
                  </a:cubicBezTo>
                  <a:cubicBezTo>
                    <a:pt x="6535" y="4899"/>
                    <a:pt x="7347" y="4269"/>
                    <a:pt x="8172" y="3625"/>
                  </a:cubicBezTo>
                  <a:cubicBezTo>
                    <a:pt x="7878" y="3443"/>
                    <a:pt x="7641" y="3219"/>
                    <a:pt x="7473" y="3037"/>
                  </a:cubicBezTo>
                  <a:close/>
                  <a:moveTo>
                    <a:pt x="2869" y="3387"/>
                  </a:moveTo>
                  <a:lnTo>
                    <a:pt x="2169" y="3625"/>
                  </a:lnTo>
                  <a:cubicBezTo>
                    <a:pt x="2099" y="3737"/>
                    <a:pt x="2043" y="3919"/>
                    <a:pt x="1987" y="4087"/>
                  </a:cubicBezTo>
                  <a:cubicBezTo>
                    <a:pt x="1987" y="4143"/>
                    <a:pt x="1931" y="4199"/>
                    <a:pt x="1875" y="4325"/>
                  </a:cubicBezTo>
                  <a:cubicBezTo>
                    <a:pt x="1637" y="4968"/>
                    <a:pt x="1288" y="5542"/>
                    <a:pt x="882" y="6130"/>
                  </a:cubicBezTo>
                  <a:cubicBezTo>
                    <a:pt x="1288" y="6368"/>
                    <a:pt x="1749" y="6592"/>
                    <a:pt x="2225" y="6774"/>
                  </a:cubicBezTo>
                  <a:cubicBezTo>
                    <a:pt x="2449" y="6718"/>
                    <a:pt x="2631" y="6648"/>
                    <a:pt x="2869" y="6592"/>
                  </a:cubicBezTo>
                  <a:lnTo>
                    <a:pt x="2869" y="6536"/>
                  </a:lnTo>
                  <a:lnTo>
                    <a:pt x="3037" y="6536"/>
                  </a:lnTo>
                  <a:lnTo>
                    <a:pt x="3037" y="6480"/>
                  </a:lnTo>
                  <a:lnTo>
                    <a:pt x="3149" y="6480"/>
                  </a:lnTo>
                  <a:cubicBezTo>
                    <a:pt x="3918" y="6186"/>
                    <a:pt x="4674" y="5892"/>
                    <a:pt x="5374" y="5486"/>
                  </a:cubicBezTo>
                  <a:cubicBezTo>
                    <a:pt x="4086" y="4899"/>
                    <a:pt x="3149" y="3737"/>
                    <a:pt x="2869" y="3387"/>
                  </a:cubicBezTo>
                  <a:close/>
                  <a:moveTo>
                    <a:pt x="770" y="6298"/>
                  </a:moveTo>
                  <a:cubicBezTo>
                    <a:pt x="532" y="6592"/>
                    <a:pt x="294" y="6886"/>
                    <a:pt x="0" y="7179"/>
                  </a:cubicBezTo>
                  <a:cubicBezTo>
                    <a:pt x="588" y="7123"/>
                    <a:pt x="1232" y="6998"/>
                    <a:pt x="1819" y="6886"/>
                  </a:cubicBezTo>
                  <a:cubicBezTo>
                    <a:pt x="1470" y="6718"/>
                    <a:pt x="1050" y="6536"/>
                    <a:pt x="770" y="6298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14" name="Google Shape;1714;p36"/>
            <p:cNvGrpSpPr/>
            <p:nvPr/>
          </p:nvGrpSpPr>
          <p:grpSpPr>
            <a:xfrm>
              <a:off x="7867750" y="4069121"/>
              <a:ext cx="1342916" cy="532066"/>
              <a:chOff x="7867750" y="4068576"/>
              <a:chExt cx="1342916" cy="532066"/>
            </a:xfrm>
          </p:grpSpPr>
          <p:sp>
            <p:nvSpPr>
              <p:cNvPr id="1715" name="Google Shape;1715;p36"/>
              <p:cNvSpPr/>
              <p:nvPr/>
            </p:nvSpPr>
            <p:spPr>
              <a:xfrm>
                <a:off x="8478950" y="4103349"/>
                <a:ext cx="109851" cy="264047"/>
              </a:xfrm>
              <a:custGeom>
                <a:rect b="b" l="l" r="r" t="t"/>
                <a:pathLst>
                  <a:path extrusionOk="0" h="3962" w="1457">
                    <a:moveTo>
                      <a:pt x="1288" y="1"/>
                    </a:moveTo>
                    <a:cubicBezTo>
                      <a:pt x="1" y="1512"/>
                      <a:pt x="1" y="3905"/>
                      <a:pt x="1" y="3961"/>
                    </a:cubicBezTo>
                    <a:lnTo>
                      <a:pt x="239" y="3961"/>
                    </a:lnTo>
                    <a:cubicBezTo>
                      <a:pt x="239" y="3961"/>
                      <a:pt x="169" y="1568"/>
                      <a:pt x="1456" y="113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36"/>
              <p:cNvSpPr/>
              <p:nvPr/>
            </p:nvSpPr>
            <p:spPr>
              <a:xfrm>
                <a:off x="7867750" y="4126700"/>
                <a:ext cx="1342916" cy="456003"/>
              </a:xfrm>
              <a:custGeom>
                <a:rect b="b" l="l" r="r" t="t"/>
                <a:pathLst>
                  <a:path extrusionOk="0" h="6172" w="18248">
                    <a:moveTo>
                      <a:pt x="18192" y="1"/>
                    </a:moveTo>
                    <a:lnTo>
                      <a:pt x="1" y="5892"/>
                    </a:lnTo>
                    <a:lnTo>
                      <a:pt x="57" y="6172"/>
                    </a:lnTo>
                    <a:lnTo>
                      <a:pt x="18248" y="225"/>
                    </a:lnTo>
                    <a:lnTo>
                      <a:pt x="181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36"/>
              <p:cNvSpPr/>
              <p:nvPr/>
            </p:nvSpPr>
            <p:spPr>
              <a:xfrm>
                <a:off x="8765075" y="4068576"/>
                <a:ext cx="59101" cy="206923"/>
              </a:xfrm>
              <a:custGeom>
                <a:rect b="b" l="l" r="r" t="t"/>
                <a:pathLst>
                  <a:path extrusionOk="0" h="3205" w="994">
                    <a:moveTo>
                      <a:pt x="756" y="0"/>
                    </a:moveTo>
                    <a:cubicBezTo>
                      <a:pt x="0" y="1455"/>
                      <a:pt x="56" y="3149"/>
                      <a:pt x="56" y="3205"/>
                    </a:cubicBezTo>
                    <a:lnTo>
                      <a:pt x="294" y="3205"/>
                    </a:lnTo>
                    <a:cubicBezTo>
                      <a:pt x="294" y="3205"/>
                      <a:pt x="224" y="1511"/>
                      <a:pt x="994" y="112"/>
                    </a:cubicBez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36"/>
              <p:cNvSpPr/>
              <p:nvPr/>
            </p:nvSpPr>
            <p:spPr>
              <a:xfrm>
                <a:off x="8470491" y="4543536"/>
                <a:ext cx="109912" cy="57106"/>
              </a:xfrm>
              <a:custGeom>
                <a:rect b="b" l="l" r="r" t="t"/>
                <a:pathLst>
                  <a:path extrusionOk="0" h="757" w="1457">
                    <a:moveTo>
                      <a:pt x="113" y="1"/>
                    </a:moveTo>
                    <a:cubicBezTo>
                      <a:pt x="113" y="57"/>
                      <a:pt x="57" y="113"/>
                      <a:pt x="1" y="169"/>
                    </a:cubicBezTo>
                    <a:cubicBezTo>
                      <a:pt x="281" y="407"/>
                      <a:pt x="701" y="589"/>
                      <a:pt x="1050" y="757"/>
                    </a:cubicBezTo>
                    <a:cubicBezTo>
                      <a:pt x="1162" y="701"/>
                      <a:pt x="1330" y="645"/>
                      <a:pt x="1456" y="645"/>
                    </a:cubicBezTo>
                    <a:cubicBezTo>
                      <a:pt x="980" y="463"/>
                      <a:pt x="519" y="239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36"/>
              <p:cNvSpPr/>
              <p:nvPr/>
            </p:nvSpPr>
            <p:spPr>
              <a:xfrm>
                <a:off x="8909700" y="4216075"/>
                <a:ext cx="126749" cy="140448"/>
              </a:xfrm>
              <a:custGeom>
                <a:rect b="b" l="l" r="r" t="t"/>
                <a:pathLst>
                  <a:path extrusionOk="0" h="2100" w="2281">
                    <a:moveTo>
                      <a:pt x="182" y="1"/>
                    </a:moveTo>
                    <a:lnTo>
                      <a:pt x="0" y="113"/>
                    </a:lnTo>
                    <a:cubicBezTo>
                      <a:pt x="56" y="169"/>
                      <a:pt x="882" y="1344"/>
                      <a:pt x="2155" y="2100"/>
                    </a:cubicBezTo>
                    <a:lnTo>
                      <a:pt x="2281" y="1918"/>
                    </a:lnTo>
                    <a:cubicBezTo>
                      <a:pt x="1050" y="1162"/>
                      <a:pt x="182" y="1"/>
                      <a:pt x="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36"/>
              <p:cNvSpPr/>
              <p:nvPr/>
            </p:nvSpPr>
            <p:spPr>
              <a:xfrm>
                <a:off x="8623555" y="4318731"/>
                <a:ext cx="211225" cy="176373"/>
              </a:xfrm>
              <a:custGeom>
                <a:rect b="b" l="l" r="r" t="t"/>
                <a:pathLst>
                  <a:path extrusionOk="0" h="2338" w="2800">
                    <a:moveTo>
                      <a:pt x="183" y="0"/>
                    </a:moveTo>
                    <a:lnTo>
                      <a:pt x="1" y="126"/>
                    </a:lnTo>
                    <a:cubicBezTo>
                      <a:pt x="1" y="126"/>
                      <a:pt x="1" y="182"/>
                      <a:pt x="71" y="238"/>
                    </a:cubicBezTo>
                    <a:cubicBezTo>
                      <a:pt x="351" y="588"/>
                      <a:pt x="1288" y="1750"/>
                      <a:pt x="2576" y="2337"/>
                    </a:cubicBezTo>
                    <a:cubicBezTo>
                      <a:pt x="2688" y="2337"/>
                      <a:pt x="2744" y="2281"/>
                      <a:pt x="2800" y="2225"/>
                    </a:cubicBezTo>
                    <a:cubicBezTo>
                      <a:pt x="2226" y="1987"/>
                      <a:pt x="1750" y="1638"/>
                      <a:pt x="1288" y="1232"/>
                    </a:cubicBezTo>
                    <a:cubicBezTo>
                      <a:pt x="938" y="1176"/>
                      <a:pt x="589" y="882"/>
                      <a:pt x="533" y="476"/>
                    </a:cubicBezTo>
                    <a:cubicBezTo>
                      <a:pt x="421" y="350"/>
                      <a:pt x="351" y="238"/>
                      <a:pt x="295" y="182"/>
                    </a:cubicBezTo>
                    <a:cubicBezTo>
                      <a:pt x="239" y="70"/>
                      <a:pt x="183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21" name="Google Shape;1721;p36"/>
            <p:cNvSpPr/>
            <p:nvPr/>
          </p:nvSpPr>
          <p:spPr>
            <a:xfrm>
              <a:off x="6024749" y="2753267"/>
              <a:ext cx="870955" cy="1152799"/>
            </a:xfrm>
            <a:custGeom>
              <a:rect b="b" l="l" r="r" t="t"/>
              <a:pathLst>
                <a:path extrusionOk="0" h="15281" w="11545">
                  <a:moveTo>
                    <a:pt x="0" y="0"/>
                  </a:moveTo>
                  <a:lnTo>
                    <a:pt x="0" y="0"/>
                  </a:lnTo>
                  <a:cubicBezTo>
                    <a:pt x="56" y="3443"/>
                    <a:pt x="1162" y="6885"/>
                    <a:pt x="3261" y="9558"/>
                  </a:cubicBezTo>
                  <a:cubicBezTo>
                    <a:pt x="5304" y="12244"/>
                    <a:pt x="8284" y="14287"/>
                    <a:pt x="11545" y="15281"/>
                  </a:cubicBezTo>
                  <a:cubicBezTo>
                    <a:pt x="11489" y="11839"/>
                    <a:pt x="10313" y="8452"/>
                    <a:pt x="8284" y="5710"/>
                  </a:cubicBezTo>
                  <a:cubicBezTo>
                    <a:pt x="6241" y="2981"/>
                    <a:pt x="3261" y="99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22" name="Google Shape;1722;p36"/>
            <p:cNvGrpSpPr/>
            <p:nvPr/>
          </p:nvGrpSpPr>
          <p:grpSpPr>
            <a:xfrm>
              <a:off x="6032968" y="2766903"/>
              <a:ext cx="870911" cy="1143286"/>
              <a:chOff x="2763126" y="565916"/>
              <a:chExt cx="511098" cy="670942"/>
            </a:xfrm>
          </p:grpSpPr>
          <p:sp>
            <p:nvSpPr>
              <p:cNvPr id="1723" name="Google Shape;1723;p36"/>
              <p:cNvSpPr/>
              <p:nvPr/>
            </p:nvSpPr>
            <p:spPr>
              <a:xfrm>
                <a:off x="2763126" y="565916"/>
                <a:ext cx="511098" cy="670942"/>
              </a:xfrm>
              <a:custGeom>
                <a:rect b="b" l="l" r="r" t="t"/>
                <a:pathLst>
                  <a:path extrusionOk="0" h="15393" w="11769">
                    <a:moveTo>
                      <a:pt x="224" y="0"/>
                    </a:moveTo>
                    <a:lnTo>
                      <a:pt x="0" y="168"/>
                    </a:lnTo>
                    <a:lnTo>
                      <a:pt x="11545" y="15393"/>
                    </a:lnTo>
                    <a:lnTo>
                      <a:pt x="11769" y="1521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36"/>
              <p:cNvSpPr/>
              <p:nvPr/>
            </p:nvSpPr>
            <p:spPr>
              <a:xfrm>
                <a:off x="2809619" y="782739"/>
                <a:ext cx="121431" cy="27934"/>
              </a:xfrm>
              <a:custGeom>
                <a:rect b="b" l="l" r="r" t="t"/>
                <a:pathLst>
                  <a:path extrusionOk="0" h="631" w="3261">
                    <a:moveTo>
                      <a:pt x="3205" y="1"/>
                    </a:moveTo>
                    <a:cubicBezTo>
                      <a:pt x="3205" y="1"/>
                      <a:pt x="2097" y="403"/>
                      <a:pt x="818" y="403"/>
                    </a:cubicBezTo>
                    <a:cubicBezTo>
                      <a:pt x="568" y="403"/>
                      <a:pt x="312" y="387"/>
                      <a:pt x="56" y="351"/>
                    </a:cubicBezTo>
                    <a:lnTo>
                      <a:pt x="0" y="575"/>
                    </a:lnTo>
                    <a:cubicBezTo>
                      <a:pt x="294" y="631"/>
                      <a:pt x="518" y="631"/>
                      <a:pt x="812" y="631"/>
                    </a:cubicBezTo>
                    <a:cubicBezTo>
                      <a:pt x="2099" y="631"/>
                      <a:pt x="3205" y="225"/>
                      <a:pt x="3260" y="225"/>
                    </a:cubicBezTo>
                    <a:lnTo>
                      <a:pt x="32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36"/>
              <p:cNvSpPr/>
              <p:nvPr/>
            </p:nvSpPr>
            <p:spPr>
              <a:xfrm>
                <a:off x="2982408" y="1066463"/>
                <a:ext cx="163002" cy="28554"/>
              </a:xfrm>
              <a:custGeom>
                <a:rect b="b" l="l" r="r" t="t"/>
                <a:pathLst>
                  <a:path extrusionOk="0" h="645" w="3682">
                    <a:moveTo>
                      <a:pt x="3625" y="1"/>
                    </a:moveTo>
                    <a:cubicBezTo>
                      <a:pt x="3625" y="1"/>
                      <a:pt x="2498" y="421"/>
                      <a:pt x="1210" y="421"/>
                    </a:cubicBezTo>
                    <a:cubicBezTo>
                      <a:pt x="836" y="421"/>
                      <a:pt x="448" y="386"/>
                      <a:pt x="71" y="295"/>
                    </a:cubicBezTo>
                    <a:lnTo>
                      <a:pt x="1" y="519"/>
                    </a:lnTo>
                    <a:cubicBezTo>
                      <a:pt x="421" y="588"/>
                      <a:pt x="827" y="644"/>
                      <a:pt x="1232" y="644"/>
                    </a:cubicBezTo>
                    <a:cubicBezTo>
                      <a:pt x="2576" y="644"/>
                      <a:pt x="3625" y="239"/>
                      <a:pt x="3681" y="169"/>
                    </a:cubicBezTo>
                    <a:lnTo>
                      <a:pt x="36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36"/>
              <p:cNvSpPr/>
              <p:nvPr/>
            </p:nvSpPr>
            <p:spPr>
              <a:xfrm>
                <a:off x="2874038" y="638422"/>
                <a:ext cx="52067" cy="82423"/>
              </a:xfrm>
              <a:custGeom>
                <a:rect b="b" l="l" r="r" t="t"/>
                <a:pathLst>
                  <a:path extrusionOk="0" h="2744" w="1344">
                    <a:moveTo>
                      <a:pt x="1120" y="1"/>
                    </a:moveTo>
                    <a:cubicBezTo>
                      <a:pt x="882" y="1456"/>
                      <a:pt x="0" y="2618"/>
                      <a:pt x="0" y="2618"/>
                    </a:cubicBezTo>
                    <a:lnTo>
                      <a:pt x="182" y="2743"/>
                    </a:lnTo>
                    <a:cubicBezTo>
                      <a:pt x="182" y="2743"/>
                      <a:pt x="1050" y="1512"/>
                      <a:pt x="1343" y="57"/>
                    </a:cubicBezTo>
                    <a:lnTo>
                      <a:pt x="11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36"/>
              <p:cNvSpPr/>
              <p:nvPr/>
            </p:nvSpPr>
            <p:spPr>
              <a:xfrm>
                <a:off x="2975894" y="718049"/>
                <a:ext cx="72546" cy="141888"/>
              </a:xfrm>
              <a:custGeom>
                <a:rect b="b" l="l" r="r" t="t"/>
                <a:pathLst>
                  <a:path extrusionOk="0" h="3975" w="1639">
                    <a:moveTo>
                      <a:pt x="1232" y="1"/>
                    </a:moveTo>
                    <a:cubicBezTo>
                      <a:pt x="1400" y="1932"/>
                      <a:pt x="57" y="3849"/>
                      <a:pt x="1" y="3849"/>
                    </a:cubicBezTo>
                    <a:lnTo>
                      <a:pt x="183" y="3975"/>
                    </a:lnTo>
                    <a:cubicBezTo>
                      <a:pt x="239" y="3919"/>
                      <a:pt x="1638" y="1988"/>
                      <a:pt x="1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36"/>
              <p:cNvSpPr/>
              <p:nvPr/>
            </p:nvSpPr>
            <p:spPr>
              <a:xfrm>
                <a:off x="3088346" y="826121"/>
                <a:ext cx="72514" cy="178452"/>
              </a:xfrm>
              <a:custGeom>
                <a:rect b="b" l="l" r="r" t="t"/>
                <a:pathLst>
                  <a:path extrusionOk="0" h="4031" w="1638">
                    <a:moveTo>
                      <a:pt x="1232" y="0"/>
                    </a:moveTo>
                    <a:cubicBezTo>
                      <a:pt x="1400" y="1931"/>
                      <a:pt x="1" y="3918"/>
                      <a:pt x="1" y="3918"/>
                    </a:cubicBezTo>
                    <a:lnTo>
                      <a:pt x="183" y="4030"/>
                    </a:lnTo>
                    <a:cubicBezTo>
                      <a:pt x="239" y="3974"/>
                      <a:pt x="1638" y="1987"/>
                      <a:pt x="14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36"/>
              <p:cNvSpPr/>
              <p:nvPr/>
            </p:nvSpPr>
            <p:spPr>
              <a:xfrm>
                <a:off x="3189326" y="1017544"/>
                <a:ext cx="59543" cy="121433"/>
              </a:xfrm>
              <a:custGeom>
                <a:rect b="b" l="l" r="r" t="t"/>
                <a:pathLst>
                  <a:path extrusionOk="0" h="2743" w="1345">
                    <a:moveTo>
                      <a:pt x="1162" y="0"/>
                    </a:moveTo>
                    <a:cubicBezTo>
                      <a:pt x="868" y="1400"/>
                      <a:pt x="1" y="2561"/>
                      <a:pt x="1" y="2561"/>
                    </a:cubicBezTo>
                    <a:lnTo>
                      <a:pt x="169" y="2743"/>
                    </a:lnTo>
                    <a:cubicBezTo>
                      <a:pt x="225" y="2673"/>
                      <a:pt x="1050" y="1512"/>
                      <a:pt x="1344" y="56"/>
                    </a:cubicBezTo>
                    <a:lnTo>
                      <a:pt x="11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0" name="Google Shape;1730;p36"/>
            <p:cNvGrpSpPr/>
            <p:nvPr/>
          </p:nvGrpSpPr>
          <p:grpSpPr>
            <a:xfrm>
              <a:off x="7752555" y="3047727"/>
              <a:ext cx="334710" cy="722074"/>
              <a:chOff x="3772273" y="730719"/>
              <a:chExt cx="196426" cy="423752"/>
            </a:xfrm>
          </p:grpSpPr>
          <p:sp>
            <p:nvSpPr>
              <p:cNvPr id="1731" name="Google Shape;1731;p36"/>
              <p:cNvSpPr/>
              <p:nvPr/>
            </p:nvSpPr>
            <p:spPr>
              <a:xfrm>
                <a:off x="3772273" y="730719"/>
                <a:ext cx="98545" cy="423752"/>
              </a:xfrm>
              <a:custGeom>
                <a:rect b="b" l="l" r="r" t="t"/>
                <a:pathLst>
                  <a:path extrusionOk="0" h="9572" w="2226">
                    <a:moveTo>
                      <a:pt x="1931" y="0"/>
                    </a:moveTo>
                    <a:cubicBezTo>
                      <a:pt x="1876" y="1638"/>
                      <a:pt x="1820" y="3275"/>
                      <a:pt x="1582" y="4842"/>
                    </a:cubicBezTo>
                    <a:cubicBezTo>
                      <a:pt x="1288" y="6647"/>
                      <a:pt x="770" y="8172"/>
                      <a:pt x="0" y="9390"/>
                    </a:cubicBezTo>
                    <a:lnTo>
                      <a:pt x="238" y="9572"/>
                    </a:lnTo>
                    <a:cubicBezTo>
                      <a:pt x="1050" y="8284"/>
                      <a:pt x="1582" y="6703"/>
                      <a:pt x="1876" y="4898"/>
                    </a:cubicBezTo>
                    <a:cubicBezTo>
                      <a:pt x="2169" y="3331"/>
                      <a:pt x="2225" y="1638"/>
                      <a:pt x="2225" y="56"/>
                    </a:cubicBezTo>
                    <a:lnTo>
                      <a:pt x="19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36"/>
              <p:cNvSpPr/>
              <p:nvPr/>
            </p:nvSpPr>
            <p:spPr>
              <a:xfrm>
                <a:off x="3842264" y="823642"/>
                <a:ext cx="126435" cy="116519"/>
              </a:xfrm>
              <a:custGeom>
                <a:rect b="b" l="l" r="r" t="t"/>
                <a:pathLst>
                  <a:path extrusionOk="0" h="2632" w="2856">
                    <a:moveTo>
                      <a:pt x="2687" y="0"/>
                    </a:moveTo>
                    <a:lnTo>
                      <a:pt x="1288" y="882"/>
                    </a:lnTo>
                    <a:cubicBezTo>
                      <a:pt x="756" y="1176"/>
                      <a:pt x="295" y="1694"/>
                      <a:pt x="113" y="2337"/>
                    </a:cubicBezTo>
                    <a:lnTo>
                      <a:pt x="1" y="2505"/>
                    </a:lnTo>
                    <a:lnTo>
                      <a:pt x="295" y="2631"/>
                    </a:lnTo>
                    <a:lnTo>
                      <a:pt x="350" y="2449"/>
                    </a:lnTo>
                    <a:cubicBezTo>
                      <a:pt x="518" y="1875"/>
                      <a:pt x="938" y="1400"/>
                      <a:pt x="1456" y="1106"/>
                    </a:cubicBezTo>
                    <a:lnTo>
                      <a:pt x="2855" y="238"/>
                    </a:lnTo>
                    <a:lnTo>
                      <a:pt x="26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3" name="Google Shape;1733;p36"/>
            <p:cNvGrpSpPr/>
            <p:nvPr/>
          </p:nvGrpSpPr>
          <p:grpSpPr>
            <a:xfrm>
              <a:off x="7731433" y="2897760"/>
              <a:ext cx="364281" cy="225931"/>
              <a:chOff x="3759877" y="642710"/>
              <a:chExt cx="213780" cy="132589"/>
            </a:xfrm>
          </p:grpSpPr>
          <p:sp>
            <p:nvSpPr>
              <p:cNvPr id="1734" name="Google Shape;1734;p36"/>
              <p:cNvSpPr/>
              <p:nvPr/>
            </p:nvSpPr>
            <p:spPr>
              <a:xfrm>
                <a:off x="3873253" y="699199"/>
                <a:ext cx="100404" cy="76100"/>
              </a:xfrm>
              <a:custGeom>
                <a:rect b="b" l="l" r="r" t="t"/>
                <a:pathLst>
                  <a:path extrusionOk="0" h="1719" w="2268">
                    <a:moveTo>
                      <a:pt x="1853" y="0"/>
                    </a:moveTo>
                    <a:cubicBezTo>
                      <a:pt x="1716" y="0"/>
                      <a:pt x="1558" y="62"/>
                      <a:pt x="1400" y="195"/>
                    </a:cubicBezTo>
                    <a:cubicBezTo>
                      <a:pt x="1050" y="419"/>
                      <a:pt x="238" y="1188"/>
                      <a:pt x="0" y="1706"/>
                    </a:cubicBezTo>
                    <a:cubicBezTo>
                      <a:pt x="0" y="1715"/>
                      <a:pt x="10" y="1719"/>
                      <a:pt x="28" y="1719"/>
                    </a:cubicBezTo>
                    <a:cubicBezTo>
                      <a:pt x="241" y="1719"/>
                      <a:pt x="1609" y="1142"/>
                      <a:pt x="2099" y="600"/>
                    </a:cubicBezTo>
                    <a:cubicBezTo>
                      <a:pt x="2211" y="488"/>
                      <a:pt x="2267" y="363"/>
                      <a:pt x="2211" y="251"/>
                    </a:cubicBezTo>
                    <a:cubicBezTo>
                      <a:pt x="2150" y="90"/>
                      <a:pt x="2018" y="0"/>
                      <a:pt x="18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36"/>
              <p:cNvSpPr/>
              <p:nvPr/>
            </p:nvSpPr>
            <p:spPr>
              <a:xfrm>
                <a:off x="3759877" y="697694"/>
                <a:ext cx="98102" cy="77605"/>
              </a:xfrm>
              <a:custGeom>
                <a:rect b="b" l="l" r="r" t="t"/>
                <a:pathLst>
                  <a:path extrusionOk="0" h="1753" w="2216">
                    <a:moveTo>
                      <a:pt x="377" y="1"/>
                    </a:moveTo>
                    <a:cubicBezTo>
                      <a:pt x="212" y="1"/>
                      <a:pt x="86" y="74"/>
                      <a:pt x="57" y="229"/>
                    </a:cubicBezTo>
                    <a:cubicBezTo>
                      <a:pt x="1" y="397"/>
                      <a:pt x="57" y="522"/>
                      <a:pt x="112" y="634"/>
                    </a:cubicBezTo>
                    <a:cubicBezTo>
                      <a:pt x="589" y="1176"/>
                      <a:pt x="2017" y="1753"/>
                      <a:pt x="2195" y="1753"/>
                    </a:cubicBezTo>
                    <a:cubicBezTo>
                      <a:pt x="2210" y="1753"/>
                      <a:pt x="2216" y="1749"/>
                      <a:pt x="2211" y="1740"/>
                    </a:cubicBezTo>
                    <a:cubicBezTo>
                      <a:pt x="1974" y="1222"/>
                      <a:pt x="1218" y="397"/>
                      <a:pt x="868" y="173"/>
                    </a:cubicBezTo>
                    <a:cubicBezTo>
                      <a:pt x="702" y="60"/>
                      <a:pt x="524" y="1"/>
                      <a:pt x="3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36"/>
              <p:cNvSpPr/>
              <p:nvPr/>
            </p:nvSpPr>
            <p:spPr>
              <a:xfrm>
                <a:off x="3803262" y="642710"/>
                <a:ext cx="54541" cy="111870"/>
              </a:xfrm>
              <a:custGeom>
                <a:rect b="b" l="l" r="r" t="t"/>
                <a:pathLst>
                  <a:path extrusionOk="0" h="2527" w="1232">
                    <a:moveTo>
                      <a:pt x="376" y="1"/>
                    </a:moveTo>
                    <a:cubicBezTo>
                      <a:pt x="310" y="1"/>
                      <a:pt x="245" y="23"/>
                      <a:pt x="182" y="71"/>
                    </a:cubicBezTo>
                    <a:cubicBezTo>
                      <a:pt x="70" y="127"/>
                      <a:pt x="0" y="295"/>
                      <a:pt x="0" y="421"/>
                    </a:cubicBezTo>
                    <a:cubicBezTo>
                      <a:pt x="121" y="1202"/>
                      <a:pt x="1045" y="2526"/>
                      <a:pt x="1165" y="2526"/>
                    </a:cubicBezTo>
                    <a:cubicBezTo>
                      <a:pt x="1170" y="2526"/>
                      <a:pt x="1173" y="2524"/>
                      <a:pt x="1176" y="2520"/>
                    </a:cubicBezTo>
                    <a:cubicBezTo>
                      <a:pt x="1231" y="1988"/>
                      <a:pt x="1050" y="883"/>
                      <a:pt x="882" y="477"/>
                    </a:cubicBezTo>
                    <a:cubicBezTo>
                      <a:pt x="748" y="178"/>
                      <a:pt x="560" y="1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36"/>
              <p:cNvSpPr/>
              <p:nvPr/>
            </p:nvSpPr>
            <p:spPr>
              <a:xfrm>
                <a:off x="3856342" y="652317"/>
                <a:ext cx="86326" cy="93985"/>
              </a:xfrm>
              <a:custGeom>
                <a:rect b="b" l="l" r="r" t="t"/>
                <a:pathLst>
                  <a:path extrusionOk="0" h="2123" w="1950">
                    <a:moveTo>
                      <a:pt x="1573" y="1"/>
                    </a:moveTo>
                    <a:cubicBezTo>
                      <a:pt x="1485" y="1"/>
                      <a:pt x="1402" y="55"/>
                      <a:pt x="1320" y="148"/>
                    </a:cubicBezTo>
                    <a:cubicBezTo>
                      <a:pt x="687" y="602"/>
                      <a:pt x="1" y="2123"/>
                      <a:pt x="83" y="2123"/>
                    </a:cubicBezTo>
                    <a:cubicBezTo>
                      <a:pt x="85" y="2123"/>
                      <a:pt x="87" y="2122"/>
                      <a:pt x="88" y="2121"/>
                    </a:cubicBezTo>
                    <a:cubicBezTo>
                      <a:pt x="620" y="1953"/>
                      <a:pt x="1432" y="1254"/>
                      <a:pt x="1726" y="904"/>
                    </a:cubicBezTo>
                    <a:cubicBezTo>
                      <a:pt x="1950" y="554"/>
                      <a:pt x="1950" y="148"/>
                      <a:pt x="1670" y="22"/>
                    </a:cubicBezTo>
                    <a:cubicBezTo>
                      <a:pt x="1637" y="8"/>
                      <a:pt x="1604" y="1"/>
                      <a:pt x="1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38" name="Google Shape;1738;p36"/>
            <p:cNvSpPr/>
            <p:nvPr/>
          </p:nvSpPr>
          <p:spPr>
            <a:xfrm>
              <a:off x="7841481" y="2832403"/>
              <a:ext cx="144694" cy="294593"/>
            </a:xfrm>
            <a:custGeom>
              <a:rect b="b" l="l" r="r" t="t"/>
              <a:pathLst>
                <a:path extrusionOk="0" h="3905" w="1918">
                  <a:moveTo>
                    <a:pt x="519" y="1"/>
                  </a:moveTo>
                  <a:lnTo>
                    <a:pt x="519" y="1"/>
                  </a:lnTo>
                  <a:cubicBezTo>
                    <a:pt x="575" y="700"/>
                    <a:pt x="575" y="1400"/>
                    <a:pt x="463" y="1862"/>
                  </a:cubicBezTo>
                  <a:cubicBezTo>
                    <a:pt x="407" y="2156"/>
                    <a:pt x="57" y="2394"/>
                    <a:pt x="57" y="3037"/>
                  </a:cubicBezTo>
                  <a:cubicBezTo>
                    <a:pt x="1" y="3499"/>
                    <a:pt x="407" y="3849"/>
                    <a:pt x="924" y="3905"/>
                  </a:cubicBezTo>
                  <a:cubicBezTo>
                    <a:pt x="1400" y="3905"/>
                    <a:pt x="1862" y="3611"/>
                    <a:pt x="1862" y="3093"/>
                  </a:cubicBezTo>
                  <a:cubicBezTo>
                    <a:pt x="1918" y="2506"/>
                    <a:pt x="1568" y="2212"/>
                    <a:pt x="1568" y="1932"/>
                  </a:cubicBezTo>
                  <a:cubicBezTo>
                    <a:pt x="1456" y="1456"/>
                    <a:pt x="1512" y="700"/>
                    <a:pt x="1694" y="57"/>
                  </a:cubicBezTo>
                  <a:lnTo>
                    <a:pt x="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36"/>
            <p:cNvSpPr/>
            <p:nvPr/>
          </p:nvSpPr>
          <p:spPr>
            <a:xfrm>
              <a:off x="7858379" y="2832403"/>
              <a:ext cx="115197" cy="211232"/>
            </a:xfrm>
            <a:custGeom>
              <a:rect b="b" l="l" r="r" t="t"/>
              <a:pathLst>
                <a:path extrusionOk="0" h="2800" w="1527">
                  <a:moveTo>
                    <a:pt x="295" y="1"/>
                  </a:moveTo>
                  <a:lnTo>
                    <a:pt x="295" y="1"/>
                  </a:lnTo>
                  <a:cubicBezTo>
                    <a:pt x="351" y="700"/>
                    <a:pt x="351" y="1400"/>
                    <a:pt x="239" y="1862"/>
                  </a:cubicBezTo>
                  <a:cubicBezTo>
                    <a:pt x="239" y="2044"/>
                    <a:pt x="127" y="2156"/>
                    <a:pt x="1" y="2338"/>
                  </a:cubicBezTo>
                  <a:cubicBezTo>
                    <a:pt x="85" y="2487"/>
                    <a:pt x="268" y="2512"/>
                    <a:pt x="381" y="2512"/>
                  </a:cubicBezTo>
                  <a:cubicBezTo>
                    <a:pt x="438" y="2512"/>
                    <a:pt x="477" y="2506"/>
                    <a:pt x="477" y="2506"/>
                  </a:cubicBezTo>
                  <a:cubicBezTo>
                    <a:pt x="532" y="2799"/>
                    <a:pt x="770" y="2799"/>
                    <a:pt x="770" y="2799"/>
                  </a:cubicBezTo>
                  <a:cubicBezTo>
                    <a:pt x="1050" y="2799"/>
                    <a:pt x="1050" y="2562"/>
                    <a:pt x="1050" y="2562"/>
                  </a:cubicBezTo>
                  <a:cubicBezTo>
                    <a:pt x="1232" y="2562"/>
                    <a:pt x="1470" y="2506"/>
                    <a:pt x="1526" y="2394"/>
                  </a:cubicBezTo>
                  <a:cubicBezTo>
                    <a:pt x="1470" y="2212"/>
                    <a:pt x="1344" y="2044"/>
                    <a:pt x="1344" y="1932"/>
                  </a:cubicBezTo>
                  <a:cubicBezTo>
                    <a:pt x="1232" y="1456"/>
                    <a:pt x="1288" y="700"/>
                    <a:pt x="1470" y="57"/>
                  </a:cubicBezTo>
                  <a:lnTo>
                    <a:pt x="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40" name="Google Shape;1740;p36"/>
            <p:cNvGrpSpPr/>
            <p:nvPr/>
          </p:nvGrpSpPr>
          <p:grpSpPr>
            <a:xfrm>
              <a:off x="7884492" y="2836582"/>
              <a:ext cx="66610" cy="189043"/>
              <a:chOff x="3849701" y="606807"/>
              <a:chExt cx="39090" cy="110941"/>
            </a:xfrm>
          </p:grpSpPr>
          <p:sp>
            <p:nvSpPr>
              <p:cNvPr id="1741" name="Google Shape;1741;p36"/>
              <p:cNvSpPr/>
              <p:nvPr/>
            </p:nvSpPr>
            <p:spPr>
              <a:xfrm>
                <a:off x="3878211" y="609286"/>
                <a:ext cx="10581" cy="108461"/>
              </a:xfrm>
              <a:custGeom>
                <a:rect b="b" l="l" r="r" t="t"/>
                <a:pathLst>
                  <a:path extrusionOk="0" h="2450" w="239">
                    <a:moveTo>
                      <a:pt x="126" y="1"/>
                    </a:moveTo>
                    <a:cubicBezTo>
                      <a:pt x="56" y="588"/>
                      <a:pt x="0" y="1176"/>
                      <a:pt x="0" y="1750"/>
                    </a:cubicBezTo>
                    <a:cubicBezTo>
                      <a:pt x="0" y="1988"/>
                      <a:pt x="0" y="2282"/>
                      <a:pt x="56" y="2450"/>
                    </a:cubicBezTo>
                    <a:lnTo>
                      <a:pt x="182" y="2450"/>
                    </a:lnTo>
                    <a:cubicBezTo>
                      <a:pt x="126" y="2226"/>
                      <a:pt x="126" y="1988"/>
                      <a:pt x="126" y="1750"/>
                    </a:cubicBezTo>
                    <a:cubicBezTo>
                      <a:pt x="126" y="1176"/>
                      <a:pt x="182" y="588"/>
                      <a:pt x="2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36"/>
              <p:cNvSpPr/>
              <p:nvPr/>
            </p:nvSpPr>
            <p:spPr>
              <a:xfrm>
                <a:off x="3849701" y="606807"/>
                <a:ext cx="15539" cy="108461"/>
              </a:xfrm>
              <a:custGeom>
                <a:rect b="b" l="l" r="r" t="t"/>
                <a:pathLst>
                  <a:path extrusionOk="0" h="2450" w="351">
                    <a:moveTo>
                      <a:pt x="238" y="1"/>
                    </a:moveTo>
                    <a:cubicBezTo>
                      <a:pt x="238" y="588"/>
                      <a:pt x="182" y="1232"/>
                      <a:pt x="127" y="1806"/>
                    </a:cubicBezTo>
                    <a:cubicBezTo>
                      <a:pt x="127" y="2044"/>
                      <a:pt x="127" y="2282"/>
                      <a:pt x="1" y="2450"/>
                    </a:cubicBezTo>
                    <a:lnTo>
                      <a:pt x="127" y="2450"/>
                    </a:lnTo>
                    <a:cubicBezTo>
                      <a:pt x="238" y="2282"/>
                      <a:pt x="238" y="2044"/>
                      <a:pt x="238" y="1806"/>
                    </a:cubicBezTo>
                    <a:cubicBezTo>
                      <a:pt x="294" y="1232"/>
                      <a:pt x="350" y="588"/>
                      <a:pt x="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43" name="Google Shape;1743;p36"/>
            <p:cNvSpPr/>
            <p:nvPr/>
          </p:nvSpPr>
          <p:spPr>
            <a:xfrm>
              <a:off x="7863660" y="2784951"/>
              <a:ext cx="126739" cy="66840"/>
            </a:xfrm>
            <a:custGeom>
              <a:rect b="b" l="l" r="r" t="t"/>
              <a:pathLst>
                <a:path extrusionOk="0" h="886" w="1680">
                  <a:moveTo>
                    <a:pt x="840" y="0"/>
                  </a:moveTo>
                  <a:cubicBezTo>
                    <a:pt x="781" y="0"/>
                    <a:pt x="721" y="14"/>
                    <a:pt x="630" y="42"/>
                  </a:cubicBezTo>
                  <a:cubicBezTo>
                    <a:pt x="281" y="112"/>
                    <a:pt x="57" y="336"/>
                    <a:pt x="1" y="574"/>
                  </a:cubicBezTo>
                  <a:cubicBezTo>
                    <a:pt x="1" y="784"/>
                    <a:pt x="437" y="886"/>
                    <a:pt x="857" y="886"/>
                  </a:cubicBezTo>
                  <a:cubicBezTo>
                    <a:pt x="1248" y="886"/>
                    <a:pt x="1624" y="798"/>
                    <a:pt x="1624" y="630"/>
                  </a:cubicBezTo>
                  <a:cubicBezTo>
                    <a:pt x="1680" y="462"/>
                    <a:pt x="1400" y="112"/>
                    <a:pt x="1050" y="42"/>
                  </a:cubicBezTo>
                  <a:cubicBezTo>
                    <a:pt x="959" y="14"/>
                    <a:pt x="900" y="0"/>
                    <a:pt x="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36"/>
            <p:cNvSpPr/>
            <p:nvPr/>
          </p:nvSpPr>
          <p:spPr>
            <a:xfrm>
              <a:off x="8105443" y="3073960"/>
              <a:ext cx="222850" cy="146203"/>
            </a:xfrm>
            <a:custGeom>
              <a:rect b="b" l="l" r="r" t="t"/>
              <a:pathLst>
                <a:path extrusionOk="0" h="1938" w="2954">
                  <a:moveTo>
                    <a:pt x="1892" y="0"/>
                  </a:moveTo>
                  <a:cubicBezTo>
                    <a:pt x="1272" y="0"/>
                    <a:pt x="487" y="497"/>
                    <a:pt x="294" y="941"/>
                  </a:cubicBezTo>
                  <a:cubicBezTo>
                    <a:pt x="0" y="1640"/>
                    <a:pt x="518" y="1934"/>
                    <a:pt x="812" y="1934"/>
                  </a:cubicBezTo>
                  <a:cubicBezTo>
                    <a:pt x="841" y="1936"/>
                    <a:pt x="870" y="1937"/>
                    <a:pt x="900" y="1937"/>
                  </a:cubicBezTo>
                  <a:cubicBezTo>
                    <a:pt x="1775" y="1937"/>
                    <a:pt x="2953" y="1152"/>
                    <a:pt x="2561" y="353"/>
                  </a:cubicBezTo>
                  <a:cubicBezTo>
                    <a:pt x="2418" y="101"/>
                    <a:pt x="2171" y="0"/>
                    <a:pt x="18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45" name="Google Shape;1745;p36"/>
            <p:cNvGrpSpPr/>
            <p:nvPr/>
          </p:nvGrpSpPr>
          <p:grpSpPr>
            <a:xfrm>
              <a:off x="8135695" y="3074130"/>
              <a:ext cx="166865" cy="132013"/>
              <a:chOff x="3997120" y="746213"/>
              <a:chExt cx="97925" cy="77473"/>
            </a:xfrm>
          </p:grpSpPr>
          <p:sp>
            <p:nvSpPr>
              <p:cNvPr id="1746" name="Google Shape;1746;p36"/>
              <p:cNvSpPr/>
              <p:nvPr/>
            </p:nvSpPr>
            <p:spPr>
              <a:xfrm>
                <a:off x="3997120" y="746213"/>
                <a:ext cx="82475" cy="44004"/>
              </a:xfrm>
              <a:custGeom>
                <a:rect b="b" l="l" r="r" t="t"/>
                <a:pathLst>
                  <a:path extrusionOk="0" h="994" w="1863">
                    <a:moveTo>
                      <a:pt x="1750" y="0"/>
                    </a:moveTo>
                    <a:cubicBezTo>
                      <a:pt x="1050" y="182"/>
                      <a:pt x="407" y="532"/>
                      <a:pt x="1" y="994"/>
                    </a:cubicBezTo>
                    <a:lnTo>
                      <a:pt x="57" y="994"/>
                    </a:lnTo>
                    <a:cubicBezTo>
                      <a:pt x="519" y="532"/>
                      <a:pt x="1162" y="182"/>
                      <a:pt x="1862" y="56"/>
                    </a:cubicBezTo>
                    <a:cubicBezTo>
                      <a:pt x="1806" y="56"/>
                      <a:pt x="1806" y="0"/>
                      <a:pt x="1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36"/>
              <p:cNvSpPr/>
              <p:nvPr/>
            </p:nvSpPr>
            <p:spPr>
              <a:xfrm>
                <a:off x="4015094" y="777158"/>
                <a:ext cx="79952" cy="46528"/>
              </a:xfrm>
              <a:custGeom>
                <a:rect b="b" l="l" r="r" t="t"/>
                <a:pathLst>
                  <a:path extrusionOk="0" h="1051" w="1806">
                    <a:moveTo>
                      <a:pt x="1806" y="1"/>
                    </a:moveTo>
                    <a:cubicBezTo>
                      <a:pt x="1344" y="533"/>
                      <a:pt x="700" y="882"/>
                      <a:pt x="1" y="994"/>
                    </a:cubicBezTo>
                    <a:lnTo>
                      <a:pt x="57" y="1050"/>
                    </a:lnTo>
                    <a:cubicBezTo>
                      <a:pt x="700" y="938"/>
                      <a:pt x="1344" y="645"/>
                      <a:pt x="1806" y="127"/>
                    </a:cubicBezTo>
                    <a:lnTo>
                      <a:pt x="18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36"/>
              <p:cNvSpPr/>
              <p:nvPr/>
            </p:nvSpPr>
            <p:spPr>
              <a:xfrm>
                <a:off x="4015094" y="761708"/>
                <a:ext cx="79952" cy="41525"/>
              </a:xfrm>
              <a:custGeom>
                <a:rect b="b" l="l" r="r" t="t"/>
                <a:pathLst>
                  <a:path extrusionOk="0" h="938" w="1806">
                    <a:moveTo>
                      <a:pt x="1750" y="0"/>
                    </a:moveTo>
                    <a:cubicBezTo>
                      <a:pt x="1162" y="238"/>
                      <a:pt x="589" y="532"/>
                      <a:pt x="1" y="882"/>
                    </a:cubicBezTo>
                    <a:lnTo>
                      <a:pt x="57" y="938"/>
                    </a:lnTo>
                    <a:cubicBezTo>
                      <a:pt x="589" y="588"/>
                      <a:pt x="1162" y="294"/>
                      <a:pt x="1806" y="56"/>
                    </a:cubicBezTo>
                    <a:cubicBezTo>
                      <a:pt x="1750" y="56"/>
                      <a:pt x="1750" y="0"/>
                      <a:pt x="1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49" name="Google Shape;1749;p36"/>
            <p:cNvSpPr/>
            <p:nvPr/>
          </p:nvSpPr>
          <p:spPr>
            <a:xfrm>
              <a:off x="8038906" y="3144873"/>
              <a:ext cx="136245" cy="105616"/>
            </a:xfrm>
            <a:custGeom>
              <a:rect b="b" l="l" r="r" t="t"/>
              <a:pathLst>
                <a:path extrusionOk="0" h="1400" w="1806">
                  <a:moveTo>
                    <a:pt x="1176" y="1"/>
                  </a:moveTo>
                  <a:cubicBezTo>
                    <a:pt x="1050" y="113"/>
                    <a:pt x="994" y="239"/>
                    <a:pt x="938" y="295"/>
                  </a:cubicBezTo>
                  <a:cubicBezTo>
                    <a:pt x="700" y="463"/>
                    <a:pt x="644" y="519"/>
                    <a:pt x="294" y="644"/>
                  </a:cubicBezTo>
                  <a:cubicBezTo>
                    <a:pt x="57" y="756"/>
                    <a:pt x="1" y="994"/>
                    <a:pt x="127" y="1162"/>
                  </a:cubicBezTo>
                  <a:cubicBezTo>
                    <a:pt x="164" y="1322"/>
                    <a:pt x="309" y="1400"/>
                    <a:pt x="451" y="1400"/>
                  </a:cubicBezTo>
                  <a:cubicBezTo>
                    <a:pt x="520" y="1400"/>
                    <a:pt x="589" y="1381"/>
                    <a:pt x="644" y="1344"/>
                  </a:cubicBezTo>
                  <a:cubicBezTo>
                    <a:pt x="938" y="1162"/>
                    <a:pt x="1050" y="1106"/>
                    <a:pt x="1288" y="994"/>
                  </a:cubicBezTo>
                  <a:lnTo>
                    <a:pt x="1694" y="994"/>
                  </a:lnTo>
                  <a:cubicBezTo>
                    <a:pt x="1806" y="812"/>
                    <a:pt x="1638" y="644"/>
                    <a:pt x="1638" y="644"/>
                  </a:cubicBezTo>
                  <a:cubicBezTo>
                    <a:pt x="1806" y="519"/>
                    <a:pt x="1750" y="351"/>
                    <a:pt x="1750" y="351"/>
                  </a:cubicBezTo>
                  <a:cubicBezTo>
                    <a:pt x="1695" y="235"/>
                    <a:pt x="1625" y="205"/>
                    <a:pt x="1566" y="205"/>
                  </a:cubicBezTo>
                  <a:cubicBezTo>
                    <a:pt x="1504" y="205"/>
                    <a:pt x="1456" y="239"/>
                    <a:pt x="1456" y="239"/>
                  </a:cubicBezTo>
                  <a:cubicBezTo>
                    <a:pt x="1400" y="113"/>
                    <a:pt x="1288" y="1"/>
                    <a:pt x="1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6"/>
            <p:cNvSpPr/>
            <p:nvPr/>
          </p:nvSpPr>
          <p:spPr>
            <a:xfrm>
              <a:off x="8043131" y="3232534"/>
              <a:ext cx="5356" cy="75"/>
            </a:xfrm>
            <a:custGeom>
              <a:rect b="b" l="l" r="r" t="t"/>
              <a:pathLst>
                <a:path extrusionOk="0" h="1" w="71">
                  <a:moveTo>
                    <a:pt x="1" y="0"/>
                  </a:moveTo>
                  <a:lnTo>
                    <a:pt x="7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6"/>
            <p:cNvSpPr/>
            <p:nvPr/>
          </p:nvSpPr>
          <p:spPr>
            <a:xfrm>
              <a:off x="8069534" y="3236758"/>
              <a:ext cx="31760" cy="13806"/>
            </a:xfrm>
            <a:custGeom>
              <a:rect b="b" l="l" r="r" t="t"/>
              <a:pathLst>
                <a:path extrusionOk="0" h="183" w="421">
                  <a:moveTo>
                    <a:pt x="420" y="0"/>
                  </a:moveTo>
                  <a:cubicBezTo>
                    <a:pt x="350" y="0"/>
                    <a:pt x="294" y="70"/>
                    <a:pt x="238" y="126"/>
                  </a:cubicBezTo>
                  <a:cubicBezTo>
                    <a:pt x="182" y="182"/>
                    <a:pt x="126" y="182"/>
                    <a:pt x="0" y="182"/>
                  </a:cubicBezTo>
                  <a:lnTo>
                    <a:pt x="0" y="182"/>
                  </a:lnTo>
                  <a:cubicBezTo>
                    <a:pt x="126" y="182"/>
                    <a:pt x="182" y="182"/>
                    <a:pt x="238" y="126"/>
                  </a:cubicBezTo>
                  <a:cubicBezTo>
                    <a:pt x="294" y="70"/>
                    <a:pt x="350" y="0"/>
                    <a:pt x="42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36"/>
            <p:cNvSpPr/>
            <p:nvPr/>
          </p:nvSpPr>
          <p:spPr>
            <a:xfrm>
              <a:off x="8038906" y="3197680"/>
              <a:ext cx="123571" cy="52883"/>
            </a:xfrm>
            <a:custGeom>
              <a:rect b="b" l="l" r="r" t="t"/>
              <a:pathLst>
                <a:path extrusionOk="0" h="701" w="1638">
                  <a:moveTo>
                    <a:pt x="183" y="0"/>
                  </a:moveTo>
                  <a:cubicBezTo>
                    <a:pt x="57" y="112"/>
                    <a:pt x="1" y="294"/>
                    <a:pt x="57" y="462"/>
                  </a:cubicBezTo>
                  <a:lnTo>
                    <a:pt x="127" y="462"/>
                  </a:lnTo>
                  <a:cubicBezTo>
                    <a:pt x="183" y="644"/>
                    <a:pt x="294" y="700"/>
                    <a:pt x="406" y="700"/>
                  </a:cubicBezTo>
                  <a:cubicBezTo>
                    <a:pt x="532" y="700"/>
                    <a:pt x="588" y="700"/>
                    <a:pt x="644" y="644"/>
                  </a:cubicBezTo>
                  <a:cubicBezTo>
                    <a:pt x="700" y="588"/>
                    <a:pt x="756" y="518"/>
                    <a:pt x="826" y="518"/>
                  </a:cubicBezTo>
                  <a:cubicBezTo>
                    <a:pt x="994" y="406"/>
                    <a:pt x="1106" y="350"/>
                    <a:pt x="1288" y="294"/>
                  </a:cubicBezTo>
                  <a:lnTo>
                    <a:pt x="1638" y="294"/>
                  </a:lnTo>
                  <a:cubicBezTo>
                    <a:pt x="1582" y="294"/>
                    <a:pt x="1526" y="238"/>
                    <a:pt x="1456" y="238"/>
                  </a:cubicBezTo>
                  <a:cubicBezTo>
                    <a:pt x="1344" y="168"/>
                    <a:pt x="1288" y="168"/>
                    <a:pt x="1176" y="168"/>
                  </a:cubicBezTo>
                  <a:lnTo>
                    <a:pt x="938" y="168"/>
                  </a:lnTo>
                  <a:cubicBezTo>
                    <a:pt x="882" y="238"/>
                    <a:pt x="826" y="238"/>
                    <a:pt x="700" y="238"/>
                  </a:cubicBezTo>
                  <a:cubicBezTo>
                    <a:pt x="644" y="238"/>
                    <a:pt x="532" y="238"/>
                    <a:pt x="406" y="168"/>
                  </a:cubicBezTo>
                  <a:cubicBezTo>
                    <a:pt x="350" y="112"/>
                    <a:pt x="238" y="56"/>
                    <a:pt x="183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36"/>
            <p:cNvSpPr/>
            <p:nvPr/>
          </p:nvSpPr>
          <p:spPr>
            <a:xfrm>
              <a:off x="7920692" y="3118469"/>
              <a:ext cx="30704" cy="8525"/>
            </a:xfrm>
            <a:custGeom>
              <a:rect b="b" l="l" r="r" t="t"/>
              <a:pathLst>
                <a:path extrusionOk="0" h="113" w="407">
                  <a:moveTo>
                    <a:pt x="406" y="1"/>
                  </a:moveTo>
                  <a:lnTo>
                    <a:pt x="406" y="1"/>
                  </a:lnTo>
                  <a:cubicBezTo>
                    <a:pt x="294" y="57"/>
                    <a:pt x="112" y="113"/>
                    <a:pt x="0" y="113"/>
                  </a:cubicBezTo>
                  <a:lnTo>
                    <a:pt x="0" y="113"/>
                  </a:lnTo>
                  <a:cubicBezTo>
                    <a:pt x="112" y="113"/>
                    <a:pt x="294" y="57"/>
                    <a:pt x="406" y="1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6"/>
            <p:cNvSpPr/>
            <p:nvPr/>
          </p:nvSpPr>
          <p:spPr>
            <a:xfrm>
              <a:off x="7951321" y="3065737"/>
              <a:ext cx="30629" cy="52808"/>
            </a:xfrm>
            <a:custGeom>
              <a:rect b="b" l="l" r="r" t="t"/>
              <a:pathLst>
                <a:path extrusionOk="0" h="700" w="406">
                  <a:moveTo>
                    <a:pt x="406" y="0"/>
                  </a:moveTo>
                  <a:cubicBezTo>
                    <a:pt x="406" y="350"/>
                    <a:pt x="238" y="588"/>
                    <a:pt x="0" y="700"/>
                  </a:cubicBezTo>
                  <a:lnTo>
                    <a:pt x="0" y="700"/>
                  </a:lnTo>
                  <a:cubicBezTo>
                    <a:pt x="238" y="588"/>
                    <a:pt x="406" y="350"/>
                    <a:pt x="406" y="0"/>
                  </a:cubicBez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36"/>
            <p:cNvSpPr/>
            <p:nvPr/>
          </p:nvSpPr>
          <p:spPr>
            <a:xfrm>
              <a:off x="7906962" y="3126918"/>
              <a:ext cx="13806" cy="75"/>
            </a:xfrm>
            <a:custGeom>
              <a:rect b="b" l="l" r="r" t="t"/>
              <a:pathLst>
                <a:path extrusionOk="0" h="1" w="183">
                  <a:moveTo>
                    <a:pt x="126" y="1"/>
                  </a:move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0" y="1"/>
                  </a:moveTo>
                  <a:lnTo>
                    <a:pt x="56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182" y="1"/>
                  </a:moveTo>
                  <a:lnTo>
                    <a:pt x="126" y="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36"/>
            <p:cNvSpPr/>
            <p:nvPr/>
          </p:nvSpPr>
          <p:spPr>
            <a:xfrm>
              <a:off x="7867885" y="3035109"/>
              <a:ext cx="118290" cy="91886"/>
            </a:xfrm>
            <a:custGeom>
              <a:rect b="b" l="l" r="r" t="t"/>
              <a:pathLst>
                <a:path extrusionOk="0" h="1218" w="1568">
                  <a:moveTo>
                    <a:pt x="1512" y="0"/>
                  </a:moveTo>
                  <a:cubicBezTo>
                    <a:pt x="1456" y="112"/>
                    <a:pt x="1344" y="294"/>
                    <a:pt x="1274" y="406"/>
                  </a:cubicBezTo>
                  <a:cubicBezTo>
                    <a:pt x="994" y="700"/>
                    <a:pt x="700" y="924"/>
                    <a:pt x="295" y="994"/>
                  </a:cubicBezTo>
                  <a:cubicBezTo>
                    <a:pt x="225" y="1050"/>
                    <a:pt x="169" y="1050"/>
                    <a:pt x="113" y="1050"/>
                  </a:cubicBezTo>
                  <a:lnTo>
                    <a:pt x="1" y="1050"/>
                  </a:lnTo>
                  <a:cubicBezTo>
                    <a:pt x="169" y="1106"/>
                    <a:pt x="351" y="1218"/>
                    <a:pt x="518" y="1218"/>
                  </a:cubicBezTo>
                  <a:lnTo>
                    <a:pt x="700" y="1218"/>
                  </a:lnTo>
                  <a:cubicBezTo>
                    <a:pt x="812" y="1218"/>
                    <a:pt x="994" y="1162"/>
                    <a:pt x="1106" y="1106"/>
                  </a:cubicBezTo>
                  <a:cubicBezTo>
                    <a:pt x="1344" y="994"/>
                    <a:pt x="1512" y="756"/>
                    <a:pt x="1512" y="406"/>
                  </a:cubicBezTo>
                  <a:cubicBezTo>
                    <a:pt x="1568" y="294"/>
                    <a:pt x="1512" y="112"/>
                    <a:pt x="1512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36"/>
            <p:cNvSpPr/>
            <p:nvPr/>
          </p:nvSpPr>
          <p:spPr>
            <a:xfrm>
              <a:off x="7304201" y="3078411"/>
              <a:ext cx="422313" cy="929044"/>
            </a:xfrm>
            <a:custGeom>
              <a:rect b="b" l="l" r="r" t="t"/>
              <a:pathLst>
                <a:path extrusionOk="0" h="12315" w="5598">
                  <a:moveTo>
                    <a:pt x="644" y="0"/>
                  </a:moveTo>
                  <a:cubicBezTo>
                    <a:pt x="0" y="2225"/>
                    <a:pt x="0" y="4730"/>
                    <a:pt x="770" y="6885"/>
                  </a:cubicBezTo>
                  <a:cubicBezTo>
                    <a:pt x="1526" y="9040"/>
                    <a:pt x="2981" y="11027"/>
                    <a:pt x="4898" y="12314"/>
                  </a:cubicBezTo>
                  <a:cubicBezTo>
                    <a:pt x="5598" y="10089"/>
                    <a:pt x="5542" y="7641"/>
                    <a:pt x="4842" y="5486"/>
                  </a:cubicBezTo>
                  <a:cubicBezTo>
                    <a:pt x="4086" y="3275"/>
                    <a:pt x="2575" y="1344"/>
                    <a:pt x="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36"/>
            <p:cNvSpPr/>
            <p:nvPr/>
          </p:nvSpPr>
          <p:spPr>
            <a:xfrm>
              <a:off x="7322156" y="3527049"/>
              <a:ext cx="206932" cy="66538"/>
            </a:xfrm>
            <a:custGeom>
              <a:rect b="b" l="l" r="r" t="t"/>
              <a:pathLst>
                <a:path extrusionOk="0" h="882" w="2743">
                  <a:moveTo>
                    <a:pt x="112" y="0"/>
                  </a:moveTo>
                  <a:lnTo>
                    <a:pt x="0" y="126"/>
                  </a:lnTo>
                  <a:cubicBezTo>
                    <a:pt x="938" y="826"/>
                    <a:pt x="2211" y="882"/>
                    <a:pt x="2631" y="882"/>
                  </a:cubicBezTo>
                  <a:lnTo>
                    <a:pt x="2743" y="882"/>
                  </a:lnTo>
                  <a:lnTo>
                    <a:pt x="2743" y="770"/>
                  </a:lnTo>
                  <a:cubicBezTo>
                    <a:pt x="2743" y="770"/>
                    <a:pt x="2719" y="771"/>
                    <a:pt x="2677" y="771"/>
                  </a:cubicBezTo>
                  <a:cubicBezTo>
                    <a:pt x="2361" y="771"/>
                    <a:pt x="987" y="727"/>
                    <a:pt x="112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36"/>
            <p:cNvSpPr/>
            <p:nvPr/>
          </p:nvSpPr>
          <p:spPr>
            <a:xfrm>
              <a:off x="7415022" y="3733979"/>
              <a:ext cx="184828" cy="52808"/>
            </a:xfrm>
            <a:custGeom>
              <a:rect b="b" l="l" r="r" t="t"/>
              <a:pathLst>
                <a:path extrusionOk="0" h="700" w="2450">
                  <a:moveTo>
                    <a:pt x="57" y="0"/>
                  </a:moveTo>
                  <a:lnTo>
                    <a:pt x="1" y="126"/>
                  </a:lnTo>
                  <a:cubicBezTo>
                    <a:pt x="868" y="700"/>
                    <a:pt x="1918" y="700"/>
                    <a:pt x="2267" y="700"/>
                  </a:cubicBezTo>
                  <a:lnTo>
                    <a:pt x="2449" y="700"/>
                  </a:lnTo>
                  <a:lnTo>
                    <a:pt x="2379" y="588"/>
                  </a:lnTo>
                  <a:cubicBezTo>
                    <a:pt x="2379" y="588"/>
                    <a:pt x="2350" y="589"/>
                    <a:pt x="2297" y="589"/>
                  </a:cubicBezTo>
                  <a:cubicBezTo>
                    <a:pt x="1993" y="589"/>
                    <a:pt x="903" y="548"/>
                    <a:pt x="57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36"/>
            <p:cNvSpPr/>
            <p:nvPr/>
          </p:nvSpPr>
          <p:spPr>
            <a:xfrm>
              <a:off x="7626177" y="3756083"/>
              <a:ext cx="105616" cy="119422"/>
            </a:xfrm>
            <a:custGeom>
              <a:rect b="b" l="l" r="r" t="t"/>
              <a:pathLst>
                <a:path extrusionOk="0" h="1583" w="1400">
                  <a:moveTo>
                    <a:pt x="1274" y="1"/>
                  </a:moveTo>
                  <a:cubicBezTo>
                    <a:pt x="756" y="882"/>
                    <a:pt x="0" y="1456"/>
                    <a:pt x="0" y="1456"/>
                  </a:cubicBezTo>
                  <a:lnTo>
                    <a:pt x="56" y="1582"/>
                  </a:lnTo>
                  <a:cubicBezTo>
                    <a:pt x="112" y="1582"/>
                    <a:pt x="868" y="994"/>
                    <a:pt x="1400" y="113"/>
                  </a:cubicBezTo>
                  <a:lnTo>
                    <a:pt x="1274" y="1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36"/>
            <p:cNvSpPr/>
            <p:nvPr/>
          </p:nvSpPr>
          <p:spPr>
            <a:xfrm>
              <a:off x="7792973" y="3395105"/>
              <a:ext cx="698876" cy="686202"/>
            </a:xfrm>
            <a:custGeom>
              <a:rect b="b" l="l" r="r" t="t"/>
              <a:pathLst>
                <a:path extrusionOk="0" h="9096" w="9264">
                  <a:moveTo>
                    <a:pt x="9264" y="0"/>
                  </a:moveTo>
                  <a:lnTo>
                    <a:pt x="9264" y="0"/>
                  </a:lnTo>
                  <a:cubicBezTo>
                    <a:pt x="6997" y="350"/>
                    <a:pt x="4786" y="1400"/>
                    <a:pt x="3093" y="3037"/>
                  </a:cubicBezTo>
                  <a:cubicBezTo>
                    <a:pt x="1455" y="4674"/>
                    <a:pt x="350" y="6829"/>
                    <a:pt x="0" y="9096"/>
                  </a:cubicBezTo>
                  <a:cubicBezTo>
                    <a:pt x="2337" y="8816"/>
                    <a:pt x="4492" y="7697"/>
                    <a:pt x="6115" y="6129"/>
                  </a:cubicBezTo>
                  <a:cubicBezTo>
                    <a:pt x="7808" y="4492"/>
                    <a:pt x="8858" y="2281"/>
                    <a:pt x="9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36"/>
            <p:cNvSpPr/>
            <p:nvPr/>
          </p:nvSpPr>
          <p:spPr>
            <a:xfrm>
              <a:off x="7906962" y="3733979"/>
              <a:ext cx="57108" cy="184753"/>
            </a:xfrm>
            <a:custGeom>
              <a:rect b="b" l="l" r="r" t="t"/>
              <a:pathLst>
                <a:path extrusionOk="0" h="2449" w="757">
                  <a:moveTo>
                    <a:pt x="126" y="0"/>
                  </a:moveTo>
                  <a:cubicBezTo>
                    <a:pt x="0" y="1231"/>
                    <a:pt x="644" y="2393"/>
                    <a:pt x="644" y="2449"/>
                  </a:cubicBezTo>
                  <a:lnTo>
                    <a:pt x="756" y="2393"/>
                  </a:lnTo>
                  <a:cubicBezTo>
                    <a:pt x="756" y="2393"/>
                    <a:pt x="182" y="1175"/>
                    <a:pt x="294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36"/>
            <p:cNvSpPr/>
            <p:nvPr/>
          </p:nvSpPr>
          <p:spPr>
            <a:xfrm>
              <a:off x="8030457" y="3839519"/>
              <a:ext cx="215457" cy="52883"/>
            </a:xfrm>
            <a:custGeom>
              <a:rect b="b" l="l" r="r" t="t"/>
              <a:pathLst>
                <a:path extrusionOk="0" h="701" w="2856">
                  <a:moveTo>
                    <a:pt x="57" y="0"/>
                  </a:moveTo>
                  <a:lnTo>
                    <a:pt x="1" y="126"/>
                  </a:lnTo>
                  <a:cubicBezTo>
                    <a:pt x="57" y="182"/>
                    <a:pt x="1050" y="700"/>
                    <a:pt x="2156" y="700"/>
                  </a:cubicBezTo>
                  <a:cubicBezTo>
                    <a:pt x="2394" y="700"/>
                    <a:pt x="2617" y="700"/>
                    <a:pt x="2855" y="644"/>
                  </a:cubicBezTo>
                  <a:lnTo>
                    <a:pt x="2799" y="476"/>
                  </a:lnTo>
                  <a:cubicBezTo>
                    <a:pt x="2574" y="537"/>
                    <a:pt x="2344" y="563"/>
                    <a:pt x="2117" y="563"/>
                  </a:cubicBezTo>
                  <a:cubicBezTo>
                    <a:pt x="1048" y="563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36"/>
            <p:cNvSpPr/>
            <p:nvPr/>
          </p:nvSpPr>
          <p:spPr>
            <a:xfrm>
              <a:off x="7894289" y="3975687"/>
              <a:ext cx="144694" cy="52883"/>
            </a:xfrm>
            <a:custGeom>
              <a:rect b="b" l="l" r="r" t="t"/>
              <a:pathLst>
                <a:path extrusionOk="0" h="701" w="1918">
                  <a:moveTo>
                    <a:pt x="56" y="1"/>
                  </a:moveTo>
                  <a:lnTo>
                    <a:pt x="1" y="126"/>
                  </a:lnTo>
                  <a:cubicBezTo>
                    <a:pt x="1" y="182"/>
                    <a:pt x="868" y="644"/>
                    <a:pt x="1862" y="700"/>
                  </a:cubicBezTo>
                  <a:lnTo>
                    <a:pt x="1918" y="532"/>
                  </a:lnTo>
                  <a:cubicBezTo>
                    <a:pt x="924" y="476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6"/>
            <p:cNvSpPr/>
            <p:nvPr/>
          </p:nvSpPr>
          <p:spPr>
            <a:xfrm>
              <a:off x="6495566" y="2771749"/>
              <a:ext cx="505750" cy="209497"/>
            </a:xfrm>
            <a:custGeom>
              <a:rect b="b" l="l" r="r" t="t"/>
              <a:pathLst>
                <a:path extrusionOk="0" h="2777" w="6704">
                  <a:moveTo>
                    <a:pt x="2915" y="1"/>
                  </a:moveTo>
                  <a:cubicBezTo>
                    <a:pt x="1849" y="1"/>
                    <a:pt x="801" y="306"/>
                    <a:pt x="0" y="637"/>
                  </a:cubicBezTo>
                  <a:cubicBezTo>
                    <a:pt x="0" y="637"/>
                    <a:pt x="574" y="749"/>
                    <a:pt x="1917" y="1742"/>
                  </a:cubicBezTo>
                  <a:cubicBezTo>
                    <a:pt x="3048" y="2539"/>
                    <a:pt x="4046" y="2777"/>
                    <a:pt x="4835" y="2777"/>
                  </a:cubicBezTo>
                  <a:cubicBezTo>
                    <a:pt x="5997" y="2777"/>
                    <a:pt x="6703" y="2260"/>
                    <a:pt x="6703" y="2260"/>
                  </a:cubicBezTo>
                  <a:cubicBezTo>
                    <a:pt x="5770" y="537"/>
                    <a:pt x="4327" y="1"/>
                    <a:pt x="2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36"/>
            <p:cNvSpPr/>
            <p:nvPr/>
          </p:nvSpPr>
          <p:spPr>
            <a:xfrm>
              <a:off x="6183096" y="3078411"/>
              <a:ext cx="440268" cy="316773"/>
            </a:xfrm>
            <a:custGeom>
              <a:rect b="b" l="l" r="r" t="t"/>
              <a:pathLst>
                <a:path extrusionOk="0" h="4199" w="5836">
                  <a:moveTo>
                    <a:pt x="5010" y="0"/>
                  </a:moveTo>
                  <a:cubicBezTo>
                    <a:pt x="4716" y="70"/>
                    <a:pt x="4492" y="126"/>
                    <a:pt x="4198" y="238"/>
                  </a:cubicBezTo>
                  <a:cubicBezTo>
                    <a:pt x="4086" y="826"/>
                    <a:pt x="3849" y="1288"/>
                    <a:pt x="3667" y="1693"/>
                  </a:cubicBezTo>
                  <a:cubicBezTo>
                    <a:pt x="4310" y="1344"/>
                    <a:pt x="5066" y="1120"/>
                    <a:pt x="5836" y="938"/>
                  </a:cubicBezTo>
                  <a:cubicBezTo>
                    <a:pt x="5542" y="644"/>
                    <a:pt x="5304" y="294"/>
                    <a:pt x="5010" y="0"/>
                  </a:cubicBezTo>
                  <a:close/>
                  <a:moveTo>
                    <a:pt x="3960" y="294"/>
                  </a:moveTo>
                  <a:lnTo>
                    <a:pt x="3960" y="294"/>
                  </a:lnTo>
                  <a:cubicBezTo>
                    <a:pt x="3317" y="532"/>
                    <a:pt x="2743" y="826"/>
                    <a:pt x="2211" y="1176"/>
                  </a:cubicBezTo>
                  <a:lnTo>
                    <a:pt x="2911" y="2099"/>
                  </a:lnTo>
                  <a:cubicBezTo>
                    <a:pt x="3037" y="2043"/>
                    <a:pt x="3149" y="1931"/>
                    <a:pt x="3261" y="1875"/>
                  </a:cubicBezTo>
                  <a:cubicBezTo>
                    <a:pt x="3499" y="1525"/>
                    <a:pt x="3793" y="938"/>
                    <a:pt x="3960" y="294"/>
                  </a:cubicBezTo>
                  <a:close/>
                  <a:moveTo>
                    <a:pt x="1987" y="1344"/>
                  </a:moveTo>
                  <a:cubicBezTo>
                    <a:pt x="1162" y="1931"/>
                    <a:pt x="518" y="2687"/>
                    <a:pt x="0" y="3499"/>
                  </a:cubicBezTo>
                  <a:cubicBezTo>
                    <a:pt x="112" y="3736"/>
                    <a:pt x="294" y="3974"/>
                    <a:pt x="406" y="4198"/>
                  </a:cubicBezTo>
                  <a:lnTo>
                    <a:pt x="462" y="4198"/>
                  </a:lnTo>
                  <a:cubicBezTo>
                    <a:pt x="1106" y="3443"/>
                    <a:pt x="1861" y="2799"/>
                    <a:pt x="2687" y="2281"/>
                  </a:cubicBezTo>
                  <a:lnTo>
                    <a:pt x="1987" y="1344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36"/>
            <p:cNvSpPr/>
            <p:nvPr/>
          </p:nvSpPr>
          <p:spPr>
            <a:xfrm>
              <a:off x="6332994" y="3167052"/>
              <a:ext cx="69707" cy="83512"/>
            </a:xfrm>
            <a:custGeom>
              <a:rect b="b" l="l" r="r" t="t"/>
              <a:pathLst>
                <a:path extrusionOk="0" h="1107" w="924">
                  <a:moveTo>
                    <a:pt x="224" y="1"/>
                  </a:moveTo>
                  <a:cubicBezTo>
                    <a:pt x="168" y="57"/>
                    <a:pt x="56" y="113"/>
                    <a:pt x="0" y="169"/>
                  </a:cubicBezTo>
                  <a:lnTo>
                    <a:pt x="700" y="1106"/>
                  </a:lnTo>
                  <a:cubicBezTo>
                    <a:pt x="756" y="1050"/>
                    <a:pt x="868" y="994"/>
                    <a:pt x="924" y="924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36"/>
            <p:cNvSpPr/>
            <p:nvPr/>
          </p:nvSpPr>
          <p:spPr>
            <a:xfrm>
              <a:off x="6213724" y="3395105"/>
              <a:ext cx="4300" cy="5356"/>
            </a:xfrm>
            <a:custGeom>
              <a:rect b="b" l="l" r="r" t="t"/>
              <a:pathLst>
                <a:path extrusionOk="0" h="71" w="57">
                  <a:moveTo>
                    <a:pt x="0" y="0"/>
                  </a:moveTo>
                  <a:lnTo>
                    <a:pt x="56" y="7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36"/>
            <p:cNvSpPr/>
            <p:nvPr/>
          </p:nvSpPr>
          <p:spPr>
            <a:xfrm>
              <a:off x="8628993" y="4569999"/>
              <a:ext cx="21199" cy="8525"/>
            </a:xfrm>
            <a:custGeom>
              <a:rect b="b" l="l" r="r" t="t"/>
              <a:pathLst>
                <a:path extrusionOk="0" h="113" w="281">
                  <a:moveTo>
                    <a:pt x="1" y="57"/>
                  </a:moveTo>
                  <a:lnTo>
                    <a:pt x="1" y="113"/>
                  </a:lnTo>
                  <a:lnTo>
                    <a:pt x="1" y="57"/>
                  </a:lnTo>
                  <a:close/>
                  <a:moveTo>
                    <a:pt x="57" y="57"/>
                  </a:moveTo>
                  <a:lnTo>
                    <a:pt x="1" y="57"/>
                  </a:lnTo>
                  <a:lnTo>
                    <a:pt x="57" y="57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113" y="57"/>
                  </a:moveTo>
                  <a:lnTo>
                    <a:pt x="57" y="57"/>
                  </a:lnTo>
                  <a:lnTo>
                    <a:pt x="113" y="57"/>
                  </a:lnTo>
                  <a:close/>
                  <a:moveTo>
                    <a:pt x="113" y="57"/>
                  </a:moveTo>
                  <a:lnTo>
                    <a:pt x="113" y="57"/>
                  </a:lnTo>
                  <a:lnTo>
                    <a:pt x="113" y="57"/>
                  </a:lnTo>
                  <a:close/>
                  <a:moveTo>
                    <a:pt x="113" y="57"/>
                  </a:moveTo>
                  <a:lnTo>
                    <a:pt x="113" y="57"/>
                  </a:lnTo>
                  <a:lnTo>
                    <a:pt x="113" y="57"/>
                  </a:lnTo>
                  <a:close/>
                  <a:moveTo>
                    <a:pt x="169" y="57"/>
                  </a:moveTo>
                  <a:lnTo>
                    <a:pt x="113" y="57"/>
                  </a:lnTo>
                  <a:lnTo>
                    <a:pt x="169" y="57"/>
                  </a:lnTo>
                  <a:close/>
                  <a:moveTo>
                    <a:pt x="169" y="57"/>
                  </a:moveTo>
                  <a:lnTo>
                    <a:pt x="169" y="57"/>
                  </a:lnTo>
                  <a:lnTo>
                    <a:pt x="169" y="57"/>
                  </a:lnTo>
                  <a:close/>
                  <a:moveTo>
                    <a:pt x="169" y="1"/>
                  </a:moveTo>
                  <a:lnTo>
                    <a:pt x="169" y="57"/>
                  </a:lnTo>
                  <a:lnTo>
                    <a:pt x="169" y="1"/>
                  </a:lnTo>
                  <a:close/>
                  <a:moveTo>
                    <a:pt x="225" y="1"/>
                  </a:moveTo>
                  <a:lnTo>
                    <a:pt x="169" y="1"/>
                  </a:lnTo>
                  <a:lnTo>
                    <a:pt x="225" y="1"/>
                  </a:lnTo>
                  <a:close/>
                  <a:moveTo>
                    <a:pt x="225" y="1"/>
                  </a:moveTo>
                  <a:lnTo>
                    <a:pt x="225" y="1"/>
                  </a:lnTo>
                  <a:lnTo>
                    <a:pt x="225" y="1"/>
                  </a:lnTo>
                  <a:close/>
                  <a:moveTo>
                    <a:pt x="225" y="1"/>
                  </a:moveTo>
                  <a:lnTo>
                    <a:pt x="225" y="1"/>
                  </a:lnTo>
                  <a:lnTo>
                    <a:pt x="225" y="1"/>
                  </a:lnTo>
                  <a:close/>
                  <a:moveTo>
                    <a:pt x="281" y="1"/>
                  </a:moveTo>
                  <a:lnTo>
                    <a:pt x="225" y="1"/>
                  </a:lnTo>
                  <a:lnTo>
                    <a:pt x="281" y="1"/>
                  </a:lnTo>
                  <a:close/>
                  <a:moveTo>
                    <a:pt x="281" y="1"/>
                  </a:moveTo>
                  <a:lnTo>
                    <a:pt x="281" y="1"/>
                  </a:lnTo>
                  <a:lnTo>
                    <a:pt x="281" y="1"/>
                  </a:lnTo>
                  <a:close/>
                  <a:moveTo>
                    <a:pt x="281" y="1"/>
                  </a:moveTo>
                  <a:lnTo>
                    <a:pt x="281" y="1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36"/>
            <p:cNvSpPr/>
            <p:nvPr/>
          </p:nvSpPr>
          <p:spPr>
            <a:xfrm>
              <a:off x="8566756" y="4094957"/>
              <a:ext cx="9581" cy="8525"/>
            </a:xfrm>
            <a:custGeom>
              <a:rect b="b" l="l" r="r" t="t"/>
              <a:pathLst>
                <a:path extrusionOk="0" h="113" w="127">
                  <a:moveTo>
                    <a:pt x="126" y="1"/>
                  </a:moveTo>
                  <a:cubicBezTo>
                    <a:pt x="56" y="1"/>
                    <a:pt x="0" y="1"/>
                    <a:pt x="0" y="57"/>
                  </a:cubicBezTo>
                  <a:lnTo>
                    <a:pt x="0" y="113"/>
                  </a:lnTo>
                  <a:cubicBezTo>
                    <a:pt x="56" y="57"/>
                    <a:pt x="56" y="57"/>
                    <a:pt x="126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36"/>
            <p:cNvSpPr/>
            <p:nvPr/>
          </p:nvSpPr>
          <p:spPr>
            <a:xfrm>
              <a:off x="8016727" y="3571407"/>
              <a:ext cx="369581" cy="215381"/>
            </a:xfrm>
            <a:custGeom>
              <a:rect b="b" l="l" r="r" t="t"/>
              <a:pathLst>
                <a:path extrusionOk="0" h="2855" w="4899">
                  <a:moveTo>
                    <a:pt x="644" y="238"/>
                  </a:moveTo>
                  <a:cubicBezTo>
                    <a:pt x="477" y="406"/>
                    <a:pt x="295" y="532"/>
                    <a:pt x="127" y="700"/>
                  </a:cubicBezTo>
                  <a:cubicBezTo>
                    <a:pt x="127" y="756"/>
                    <a:pt x="71" y="812"/>
                    <a:pt x="1" y="812"/>
                  </a:cubicBezTo>
                  <a:cubicBezTo>
                    <a:pt x="239" y="938"/>
                    <a:pt x="421" y="994"/>
                    <a:pt x="644" y="1050"/>
                  </a:cubicBezTo>
                  <a:cubicBezTo>
                    <a:pt x="588" y="812"/>
                    <a:pt x="588" y="532"/>
                    <a:pt x="644" y="238"/>
                  </a:cubicBezTo>
                  <a:close/>
                  <a:moveTo>
                    <a:pt x="938" y="0"/>
                  </a:moveTo>
                  <a:cubicBezTo>
                    <a:pt x="882" y="0"/>
                    <a:pt x="826" y="56"/>
                    <a:pt x="770" y="112"/>
                  </a:cubicBezTo>
                  <a:cubicBezTo>
                    <a:pt x="700" y="462"/>
                    <a:pt x="770" y="812"/>
                    <a:pt x="826" y="1106"/>
                  </a:cubicBezTo>
                  <a:cubicBezTo>
                    <a:pt x="882" y="1162"/>
                    <a:pt x="994" y="1231"/>
                    <a:pt x="1120" y="1231"/>
                  </a:cubicBezTo>
                  <a:lnTo>
                    <a:pt x="1120" y="1287"/>
                  </a:lnTo>
                  <a:lnTo>
                    <a:pt x="1176" y="1287"/>
                  </a:lnTo>
                  <a:cubicBezTo>
                    <a:pt x="1470" y="1399"/>
                    <a:pt x="1750" y="1581"/>
                    <a:pt x="2044" y="1693"/>
                  </a:cubicBezTo>
                  <a:lnTo>
                    <a:pt x="3037" y="700"/>
                  </a:lnTo>
                  <a:cubicBezTo>
                    <a:pt x="3037" y="700"/>
                    <a:pt x="3037" y="644"/>
                    <a:pt x="2981" y="532"/>
                  </a:cubicBezTo>
                  <a:cubicBezTo>
                    <a:pt x="2338" y="294"/>
                    <a:pt x="1638" y="112"/>
                    <a:pt x="938" y="0"/>
                  </a:cubicBezTo>
                  <a:close/>
                  <a:moveTo>
                    <a:pt x="3331" y="700"/>
                  </a:moveTo>
                  <a:lnTo>
                    <a:pt x="2338" y="1693"/>
                  </a:lnTo>
                  <a:cubicBezTo>
                    <a:pt x="2631" y="1861"/>
                    <a:pt x="3443" y="2211"/>
                    <a:pt x="4269" y="2211"/>
                  </a:cubicBezTo>
                  <a:lnTo>
                    <a:pt x="4493" y="2211"/>
                  </a:lnTo>
                  <a:cubicBezTo>
                    <a:pt x="4619" y="1987"/>
                    <a:pt x="4786" y="1749"/>
                    <a:pt x="4898" y="1511"/>
                  </a:cubicBezTo>
                  <a:cubicBezTo>
                    <a:pt x="4437" y="1231"/>
                    <a:pt x="3919" y="938"/>
                    <a:pt x="3331" y="700"/>
                  </a:cubicBezTo>
                  <a:close/>
                  <a:moveTo>
                    <a:pt x="2687" y="2043"/>
                  </a:moveTo>
                  <a:lnTo>
                    <a:pt x="2687" y="2043"/>
                  </a:lnTo>
                  <a:cubicBezTo>
                    <a:pt x="3149" y="2337"/>
                    <a:pt x="3569" y="2561"/>
                    <a:pt x="3975" y="2855"/>
                  </a:cubicBezTo>
                  <a:cubicBezTo>
                    <a:pt x="4087" y="2743"/>
                    <a:pt x="4269" y="2505"/>
                    <a:pt x="4381" y="2337"/>
                  </a:cubicBezTo>
                  <a:lnTo>
                    <a:pt x="4269" y="2337"/>
                  </a:lnTo>
                  <a:cubicBezTo>
                    <a:pt x="3681" y="2337"/>
                    <a:pt x="3093" y="2211"/>
                    <a:pt x="2687" y="2043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36"/>
            <p:cNvSpPr/>
            <p:nvPr/>
          </p:nvSpPr>
          <p:spPr>
            <a:xfrm>
              <a:off x="8170849" y="3619915"/>
              <a:ext cx="97242" cy="83512"/>
            </a:xfrm>
            <a:custGeom>
              <a:rect b="b" l="l" r="r" t="t"/>
              <a:pathLst>
                <a:path extrusionOk="0" h="1107" w="1289">
                  <a:moveTo>
                    <a:pt x="1106" y="1"/>
                  </a:moveTo>
                  <a:lnTo>
                    <a:pt x="1176" y="57"/>
                  </a:lnTo>
                  <a:lnTo>
                    <a:pt x="1050" y="113"/>
                  </a:lnTo>
                  <a:lnTo>
                    <a:pt x="994" y="57"/>
                  </a:lnTo>
                  <a:lnTo>
                    <a:pt x="1" y="1050"/>
                  </a:lnTo>
                  <a:cubicBezTo>
                    <a:pt x="57" y="1050"/>
                    <a:pt x="57" y="1106"/>
                    <a:pt x="127" y="1106"/>
                  </a:cubicBezTo>
                  <a:lnTo>
                    <a:pt x="127" y="994"/>
                  </a:lnTo>
                  <a:cubicBezTo>
                    <a:pt x="183" y="994"/>
                    <a:pt x="183" y="1050"/>
                    <a:pt x="295" y="1050"/>
                  </a:cubicBezTo>
                  <a:lnTo>
                    <a:pt x="1288" y="57"/>
                  </a:lnTo>
                  <a:cubicBezTo>
                    <a:pt x="1232" y="57"/>
                    <a:pt x="1176" y="1"/>
                    <a:pt x="1106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36"/>
            <p:cNvSpPr/>
            <p:nvPr/>
          </p:nvSpPr>
          <p:spPr>
            <a:xfrm>
              <a:off x="8241612" y="3611466"/>
              <a:ext cx="18030" cy="16974"/>
            </a:xfrm>
            <a:custGeom>
              <a:rect b="b" l="l" r="r" t="t"/>
              <a:pathLst>
                <a:path extrusionOk="0" h="225" w="239">
                  <a:moveTo>
                    <a:pt x="0" y="1"/>
                  </a:moveTo>
                  <a:cubicBezTo>
                    <a:pt x="56" y="113"/>
                    <a:pt x="56" y="169"/>
                    <a:pt x="56" y="169"/>
                  </a:cubicBezTo>
                  <a:lnTo>
                    <a:pt x="112" y="225"/>
                  </a:lnTo>
                  <a:lnTo>
                    <a:pt x="238" y="169"/>
                  </a:lnTo>
                  <a:lnTo>
                    <a:pt x="168" y="113"/>
                  </a:lnTo>
                  <a:cubicBezTo>
                    <a:pt x="112" y="57"/>
                    <a:pt x="56" y="57"/>
                    <a:pt x="0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74" name="Google Shape;1774;p36"/>
            <p:cNvGrpSpPr/>
            <p:nvPr/>
          </p:nvGrpSpPr>
          <p:grpSpPr>
            <a:xfrm>
              <a:off x="7788453" y="3404614"/>
              <a:ext cx="694784" cy="681843"/>
              <a:chOff x="3793340" y="940160"/>
              <a:chExt cx="407737" cy="400143"/>
            </a:xfrm>
          </p:grpSpPr>
          <p:sp>
            <p:nvSpPr>
              <p:cNvPr id="1775" name="Google Shape;1775;p36"/>
              <p:cNvSpPr/>
              <p:nvPr/>
            </p:nvSpPr>
            <p:spPr>
              <a:xfrm>
                <a:off x="3793340" y="940160"/>
                <a:ext cx="407737" cy="400143"/>
              </a:xfrm>
              <a:custGeom>
                <a:rect b="b" l="l" r="r" t="t"/>
                <a:pathLst>
                  <a:path extrusionOk="0" h="9222" w="9390">
                    <a:moveTo>
                      <a:pt x="9264" y="0"/>
                    </a:moveTo>
                    <a:lnTo>
                      <a:pt x="0" y="9096"/>
                    </a:lnTo>
                    <a:lnTo>
                      <a:pt x="112" y="9222"/>
                    </a:lnTo>
                    <a:lnTo>
                      <a:pt x="9390" y="126"/>
                    </a:lnTo>
                    <a:lnTo>
                      <a:pt x="92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36"/>
              <p:cNvSpPr/>
              <p:nvPr/>
            </p:nvSpPr>
            <p:spPr>
              <a:xfrm>
                <a:off x="4041119" y="989043"/>
                <a:ext cx="28564" cy="82424"/>
              </a:xfrm>
              <a:custGeom>
                <a:rect b="b" l="l" r="r" t="t"/>
                <a:pathLst>
                  <a:path extrusionOk="0" h="2156" w="701">
                    <a:moveTo>
                      <a:pt x="57" y="1"/>
                    </a:moveTo>
                    <a:cubicBezTo>
                      <a:pt x="1" y="1106"/>
                      <a:pt x="518" y="2156"/>
                      <a:pt x="574" y="2156"/>
                    </a:cubicBezTo>
                    <a:lnTo>
                      <a:pt x="700" y="2100"/>
                    </a:lnTo>
                    <a:cubicBezTo>
                      <a:pt x="700" y="2100"/>
                      <a:pt x="168" y="1106"/>
                      <a:pt x="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36"/>
              <p:cNvSpPr/>
              <p:nvPr/>
            </p:nvSpPr>
            <p:spPr>
              <a:xfrm>
                <a:off x="4108018" y="1027466"/>
                <a:ext cx="59549" cy="23591"/>
              </a:xfrm>
              <a:custGeom>
                <a:rect b="b" l="l" r="r" t="t"/>
                <a:pathLst>
                  <a:path extrusionOk="0" h="644" w="1932">
                    <a:moveTo>
                      <a:pt x="57" y="0"/>
                    </a:moveTo>
                    <a:lnTo>
                      <a:pt x="1" y="126"/>
                    </a:lnTo>
                    <a:cubicBezTo>
                      <a:pt x="1" y="126"/>
                      <a:pt x="882" y="588"/>
                      <a:pt x="1932" y="644"/>
                    </a:cubicBezTo>
                    <a:lnTo>
                      <a:pt x="1932" y="532"/>
                    </a:lnTo>
                    <a:cubicBezTo>
                      <a:pt x="938" y="476"/>
                      <a:pt x="57" y="0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36"/>
              <p:cNvSpPr/>
              <p:nvPr/>
            </p:nvSpPr>
            <p:spPr>
              <a:xfrm>
                <a:off x="3953160" y="1042955"/>
                <a:ext cx="10581" cy="44004"/>
              </a:xfrm>
              <a:custGeom>
                <a:rect b="b" l="l" r="r" t="t"/>
                <a:pathLst>
                  <a:path extrusionOk="0" h="994" w="239">
                    <a:moveTo>
                      <a:pt x="182" y="0"/>
                    </a:moveTo>
                    <a:lnTo>
                      <a:pt x="182" y="0"/>
                    </a:lnTo>
                    <a:cubicBezTo>
                      <a:pt x="112" y="70"/>
                      <a:pt x="56" y="126"/>
                      <a:pt x="56" y="126"/>
                    </a:cubicBezTo>
                    <a:cubicBezTo>
                      <a:pt x="0" y="420"/>
                      <a:pt x="0" y="700"/>
                      <a:pt x="56" y="938"/>
                    </a:cubicBezTo>
                    <a:cubicBezTo>
                      <a:pt x="112" y="994"/>
                      <a:pt x="182" y="994"/>
                      <a:pt x="238" y="994"/>
                    </a:cubicBezTo>
                    <a:cubicBezTo>
                      <a:pt x="182" y="700"/>
                      <a:pt x="112" y="350"/>
                      <a:pt x="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36"/>
              <p:cNvSpPr/>
              <p:nvPr/>
            </p:nvSpPr>
            <p:spPr>
              <a:xfrm>
                <a:off x="4023151" y="1110467"/>
                <a:ext cx="102883" cy="30989"/>
              </a:xfrm>
              <a:custGeom>
                <a:rect b="b" l="l" r="r" t="t"/>
                <a:pathLst>
                  <a:path extrusionOk="0" h="700" w="2324">
                    <a:moveTo>
                      <a:pt x="1" y="0"/>
                    </a:moveTo>
                    <a:lnTo>
                      <a:pt x="1" y="112"/>
                    </a:lnTo>
                    <a:cubicBezTo>
                      <a:pt x="169" y="224"/>
                      <a:pt x="351" y="294"/>
                      <a:pt x="518" y="406"/>
                    </a:cubicBezTo>
                    <a:cubicBezTo>
                      <a:pt x="924" y="574"/>
                      <a:pt x="1512" y="700"/>
                      <a:pt x="2100" y="700"/>
                    </a:cubicBezTo>
                    <a:lnTo>
                      <a:pt x="2212" y="700"/>
                    </a:lnTo>
                    <a:cubicBezTo>
                      <a:pt x="2268" y="700"/>
                      <a:pt x="2268" y="644"/>
                      <a:pt x="2324" y="574"/>
                    </a:cubicBezTo>
                    <a:lnTo>
                      <a:pt x="2100" y="574"/>
                    </a:lnTo>
                    <a:cubicBezTo>
                      <a:pt x="1274" y="574"/>
                      <a:pt x="462" y="224"/>
                      <a:pt x="169" y="56"/>
                    </a:cubicBezTo>
                    <a:cubicBezTo>
                      <a:pt x="57" y="56"/>
                      <a:pt x="57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80" name="Google Shape;1780;p36"/>
            <p:cNvSpPr/>
            <p:nvPr/>
          </p:nvSpPr>
          <p:spPr>
            <a:xfrm>
              <a:off x="7317931" y="3303220"/>
              <a:ext cx="377954" cy="325222"/>
            </a:xfrm>
            <a:custGeom>
              <a:rect b="b" l="l" r="r" t="t"/>
              <a:pathLst>
                <a:path extrusionOk="0" h="4311" w="5010">
                  <a:moveTo>
                    <a:pt x="0" y="1"/>
                  </a:moveTo>
                  <a:lnTo>
                    <a:pt x="0" y="812"/>
                  </a:lnTo>
                  <a:cubicBezTo>
                    <a:pt x="350" y="938"/>
                    <a:pt x="700" y="1050"/>
                    <a:pt x="1050" y="1106"/>
                  </a:cubicBezTo>
                  <a:cubicBezTo>
                    <a:pt x="756" y="700"/>
                    <a:pt x="350" y="351"/>
                    <a:pt x="0" y="1"/>
                  </a:cubicBezTo>
                  <a:close/>
                  <a:moveTo>
                    <a:pt x="0" y="994"/>
                  </a:moveTo>
                  <a:lnTo>
                    <a:pt x="0" y="994"/>
                  </a:lnTo>
                  <a:cubicBezTo>
                    <a:pt x="700" y="1750"/>
                    <a:pt x="1288" y="2618"/>
                    <a:pt x="1693" y="3611"/>
                  </a:cubicBezTo>
                  <a:cubicBezTo>
                    <a:pt x="2155" y="3667"/>
                    <a:pt x="2505" y="3737"/>
                    <a:pt x="2687" y="3737"/>
                  </a:cubicBezTo>
                  <a:lnTo>
                    <a:pt x="2561" y="3387"/>
                  </a:lnTo>
                  <a:cubicBezTo>
                    <a:pt x="2393" y="3499"/>
                    <a:pt x="2267" y="3499"/>
                    <a:pt x="2267" y="3499"/>
                  </a:cubicBezTo>
                  <a:cubicBezTo>
                    <a:pt x="2043" y="2687"/>
                    <a:pt x="1693" y="1918"/>
                    <a:pt x="1162" y="1218"/>
                  </a:cubicBezTo>
                  <a:cubicBezTo>
                    <a:pt x="812" y="1218"/>
                    <a:pt x="406" y="1106"/>
                    <a:pt x="0" y="994"/>
                  </a:cubicBezTo>
                  <a:close/>
                  <a:moveTo>
                    <a:pt x="4842" y="3205"/>
                  </a:moveTo>
                  <a:cubicBezTo>
                    <a:pt x="4786" y="3387"/>
                    <a:pt x="4716" y="3555"/>
                    <a:pt x="4604" y="3737"/>
                  </a:cubicBezTo>
                  <a:lnTo>
                    <a:pt x="5010" y="3737"/>
                  </a:lnTo>
                  <a:cubicBezTo>
                    <a:pt x="4954" y="3555"/>
                    <a:pt x="4898" y="3387"/>
                    <a:pt x="4842" y="3205"/>
                  </a:cubicBezTo>
                  <a:close/>
                  <a:moveTo>
                    <a:pt x="4660" y="3093"/>
                  </a:moveTo>
                  <a:cubicBezTo>
                    <a:pt x="3848" y="3093"/>
                    <a:pt x="3205" y="3261"/>
                    <a:pt x="2799" y="3317"/>
                  </a:cubicBezTo>
                  <a:lnTo>
                    <a:pt x="2967" y="3961"/>
                  </a:lnTo>
                  <a:cubicBezTo>
                    <a:pt x="3443" y="3905"/>
                    <a:pt x="3904" y="3793"/>
                    <a:pt x="4436" y="3737"/>
                  </a:cubicBezTo>
                  <a:cubicBezTo>
                    <a:pt x="4548" y="3555"/>
                    <a:pt x="4660" y="3317"/>
                    <a:pt x="4716" y="3093"/>
                  </a:cubicBezTo>
                  <a:close/>
                  <a:moveTo>
                    <a:pt x="1749" y="3793"/>
                  </a:moveTo>
                  <a:cubicBezTo>
                    <a:pt x="1805" y="3961"/>
                    <a:pt x="1917" y="4143"/>
                    <a:pt x="1987" y="4311"/>
                  </a:cubicBezTo>
                  <a:cubicBezTo>
                    <a:pt x="2211" y="4199"/>
                    <a:pt x="2505" y="4143"/>
                    <a:pt x="2799" y="4017"/>
                  </a:cubicBezTo>
                  <a:lnTo>
                    <a:pt x="2743" y="3849"/>
                  </a:lnTo>
                  <a:lnTo>
                    <a:pt x="2687" y="3849"/>
                  </a:lnTo>
                  <a:cubicBezTo>
                    <a:pt x="2505" y="3849"/>
                    <a:pt x="2155" y="3849"/>
                    <a:pt x="1749" y="3793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81" name="Google Shape;1781;p36"/>
            <p:cNvGrpSpPr/>
            <p:nvPr/>
          </p:nvGrpSpPr>
          <p:grpSpPr>
            <a:xfrm>
              <a:off x="7295487" y="3101595"/>
              <a:ext cx="387449" cy="905755"/>
              <a:chOff x="3504041" y="762332"/>
              <a:chExt cx="227376" cy="531546"/>
            </a:xfrm>
          </p:grpSpPr>
          <p:sp>
            <p:nvSpPr>
              <p:cNvPr id="1782" name="Google Shape;1782;p36"/>
              <p:cNvSpPr/>
              <p:nvPr/>
            </p:nvSpPr>
            <p:spPr>
              <a:xfrm>
                <a:off x="3534983" y="762332"/>
                <a:ext cx="196434" cy="531546"/>
              </a:xfrm>
              <a:custGeom>
                <a:rect b="b" l="l" r="r" t="t"/>
                <a:pathLst>
                  <a:path extrusionOk="0" h="12315" w="4493">
                    <a:moveTo>
                      <a:pt x="239" y="0"/>
                    </a:moveTo>
                    <a:lnTo>
                      <a:pt x="1" y="70"/>
                    </a:lnTo>
                    <a:lnTo>
                      <a:pt x="4311" y="12314"/>
                    </a:lnTo>
                    <a:lnTo>
                      <a:pt x="4493" y="1224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p36"/>
              <p:cNvSpPr/>
              <p:nvPr/>
            </p:nvSpPr>
            <p:spPr>
              <a:xfrm>
                <a:off x="3504041" y="911606"/>
                <a:ext cx="97925" cy="26075"/>
              </a:xfrm>
              <a:custGeom>
                <a:rect b="b" l="l" r="r" t="t"/>
                <a:pathLst>
                  <a:path extrusionOk="0" h="589" w="2212">
                    <a:moveTo>
                      <a:pt x="56" y="0"/>
                    </a:moveTo>
                    <a:lnTo>
                      <a:pt x="0" y="112"/>
                    </a:lnTo>
                    <a:cubicBezTo>
                      <a:pt x="812" y="518"/>
                      <a:pt x="1749" y="588"/>
                      <a:pt x="2043" y="588"/>
                    </a:cubicBezTo>
                    <a:lnTo>
                      <a:pt x="2211" y="588"/>
                    </a:lnTo>
                    <a:lnTo>
                      <a:pt x="2211" y="406"/>
                    </a:lnTo>
                    <a:cubicBezTo>
                      <a:pt x="2200" y="406"/>
                      <a:pt x="2149" y="408"/>
                      <a:pt x="2067" y="408"/>
                    </a:cubicBezTo>
                    <a:cubicBezTo>
                      <a:pt x="1728" y="408"/>
                      <a:pt x="856" y="372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4" name="Google Shape;1784;p36"/>
              <p:cNvSpPr/>
              <p:nvPr/>
            </p:nvSpPr>
            <p:spPr>
              <a:xfrm>
                <a:off x="3578995" y="834144"/>
                <a:ext cx="48958" cy="46523"/>
              </a:xfrm>
              <a:custGeom>
                <a:rect b="b" l="l" r="r" t="t"/>
                <a:pathLst>
                  <a:path extrusionOk="0" h="1582" w="1456">
                    <a:moveTo>
                      <a:pt x="1344" y="1"/>
                    </a:moveTo>
                    <a:cubicBezTo>
                      <a:pt x="812" y="882"/>
                      <a:pt x="56" y="1470"/>
                      <a:pt x="0" y="1470"/>
                    </a:cubicBezTo>
                    <a:lnTo>
                      <a:pt x="112" y="1582"/>
                    </a:lnTo>
                    <a:cubicBezTo>
                      <a:pt x="112" y="1582"/>
                      <a:pt x="938" y="994"/>
                      <a:pt x="1456" y="70"/>
                    </a:cubicBezTo>
                    <a:lnTo>
                      <a:pt x="13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5" name="Google Shape;1785;p36"/>
              <p:cNvSpPr/>
              <p:nvPr/>
            </p:nvSpPr>
            <p:spPr>
              <a:xfrm>
                <a:off x="3620515" y="916423"/>
                <a:ext cx="66990" cy="77610"/>
              </a:xfrm>
              <a:custGeom>
                <a:rect b="b" l="l" r="r" t="t"/>
                <a:pathLst>
                  <a:path extrusionOk="0" h="2324" w="1750">
                    <a:moveTo>
                      <a:pt x="1567" y="1"/>
                    </a:moveTo>
                    <a:cubicBezTo>
                      <a:pt x="1273" y="1274"/>
                      <a:pt x="0" y="2212"/>
                      <a:pt x="0" y="2212"/>
                    </a:cubicBezTo>
                    <a:lnTo>
                      <a:pt x="56" y="2324"/>
                    </a:lnTo>
                    <a:cubicBezTo>
                      <a:pt x="112" y="2324"/>
                      <a:pt x="1399" y="1400"/>
                      <a:pt x="1749" y="57"/>
                    </a:cubicBezTo>
                    <a:lnTo>
                      <a:pt x="15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6" name="Google Shape;1786;p36"/>
              <p:cNvSpPr/>
              <p:nvPr/>
            </p:nvSpPr>
            <p:spPr>
              <a:xfrm>
                <a:off x="3630388" y="1027461"/>
                <a:ext cx="18018" cy="30989"/>
              </a:xfrm>
              <a:custGeom>
                <a:rect b="b" l="l" r="r" t="t"/>
                <a:pathLst>
                  <a:path extrusionOk="0" h="700" w="407">
                    <a:moveTo>
                      <a:pt x="239" y="0"/>
                    </a:moveTo>
                    <a:cubicBezTo>
                      <a:pt x="127" y="70"/>
                      <a:pt x="57" y="70"/>
                      <a:pt x="1" y="70"/>
                    </a:cubicBezTo>
                    <a:lnTo>
                      <a:pt x="127" y="420"/>
                    </a:lnTo>
                    <a:lnTo>
                      <a:pt x="239" y="420"/>
                    </a:lnTo>
                    <a:lnTo>
                      <a:pt x="239" y="532"/>
                    </a:lnTo>
                    <a:lnTo>
                      <a:pt x="183" y="532"/>
                    </a:lnTo>
                    <a:lnTo>
                      <a:pt x="239" y="700"/>
                    </a:lnTo>
                    <a:cubicBezTo>
                      <a:pt x="295" y="700"/>
                      <a:pt x="351" y="700"/>
                      <a:pt x="407" y="644"/>
                    </a:cubicBez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36"/>
              <p:cNvSpPr/>
              <p:nvPr/>
            </p:nvSpPr>
            <p:spPr>
              <a:xfrm>
                <a:off x="3592006" y="1040476"/>
                <a:ext cx="48963" cy="10536"/>
              </a:xfrm>
              <a:custGeom>
                <a:rect b="b" l="l" r="r" t="t"/>
                <a:pathLst>
                  <a:path extrusionOk="0" h="238" w="1106">
                    <a:moveTo>
                      <a:pt x="0" y="0"/>
                    </a:moveTo>
                    <a:cubicBezTo>
                      <a:pt x="0" y="56"/>
                      <a:pt x="56" y="126"/>
                      <a:pt x="56" y="182"/>
                    </a:cubicBezTo>
                    <a:cubicBezTo>
                      <a:pt x="462" y="238"/>
                      <a:pt x="812" y="238"/>
                      <a:pt x="994" y="238"/>
                    </a:cubicBezTo>
                    <a:lnTo>
                      <a:pt x="1106" y="238"/>
                    </a:lnTo>
                    <a:lnTo>
                      <a:pt x="1106" y="126"/>
                    </a:lnTo>
                    <a:lnTo>
                      <a:pt x="994" y="126"/>
                    </a:lnTo>
                    <a:cubicBezTo>
                      <a:pt x="812" y="126"/>
                      <a:pt x="462" y="5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36"/>
              <p:cNvSpPr/>
              <p:nvPr/>
            </p:nvSpPr>
            <p:spPr>
              <a:xfrm>
                <a:off x="3713438" y="1017544"/>
                <a:ext cx="17974" cy="28510"/>
              </a:xfrm>
              <a:custGeom>
                <a:rect b="b" l="l" r="r" t="t"/>
                <a:pathLst>
                  <a:path extrusionOk="0" h="644" w="406">
                    <a:moveTo>
                      <a:pt x="280" y="0"/>
                    </a:moveTo>
                    <a:cubicBezTo>
                      <a:pt x="224" y="224"/>
                      <a:pt x="112" y="462"/>
                      <a:pt x="0" y="644"/>
                    </a:cubicBezTo>
                    <a:lnTo>
                      <a:pt x="168" y="644"/>
                    </a:lnTo>
                    <a:cubicBezTo>
                      <a:pt x="280" y="462"/>
                      <a:pt x="350" y="294"/>
                      <a:pt x="406" y="112"/>
                    </a:cubicBezTo>
                    <a:lnTo>
                      <a:pt x="4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89" name="Google Shape;1789;p36"/>
            <p:cNvSpPr/>
            <p:nvPr/>
          </p:nvSpPr>
          <p:spPr>
            <a:xfrm>
              <a:off x="6992787" y="2929569"/>
              <a:ext cx="75" cy="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36"/>
            <p:cNvSpPr/>
            <p:nvPr/>
          </p:nvSpPr>
          <p:spPr>
            <a:xfrm>
              <a:off x="6733049" y="2775446"/>
              <a:ext cx="264040" cy="193202"/>
            </a:xfrm>
            <a:custGeom>
              <a:rect b="b" l="l" r="r" t="t"/>
              <a:pathLst>
                <a:path extrusionOk="0" h="2561" w="3500">
                  <a:moveTo>
                    <a:pt x="1274" y="168"/>
                  </a:moveTo>
                  <a:lnTo>
                    <a:pt x="1274" y="238"/>
                  </a:lnTo>
                  <a:cubicBezTo>
                    <a:pt x="1274" y="238"/>
                    <a:pt x="1274" y="168"/>
                    <a:pt x="1344" y="168"/>
                  </a:cubicBezTo>
                  <a:close/>
                  <a:moveTo>
                    <a:pt x="225" y="0"/>
                  </a:moveTo>
                  <a:cubicBezTo>
                    <a:pt x="113" y="168"/>
                    <a:pt x="1" y="350"/>
                    <a:pt x="1" y="588"/>
                  </a:cubicBezTo>
                  <a:lnTo>
                    <a:pt x="1" y="644"/>
                  </a:lnTo>
                  <a:cubicBezTo>
                    <a:pt x="463" y="700"/>
                    <a:pt x="994" y="812"/>
                    <a:pt x="1456" y="994"/>
                  </a:cubicBezTo>
                  <a:cubicBezTo>
                    <a:pt x="1456" y="868"/>
                    <a:pt x="1400" y="756"/>
                    <a:pt x="1344" y="588"/>
                  </a:cubicBezTo>
                  <a:cubicBezTo>
                    <a:pt x="1218" y="588"/>
                    <a:pt x="1106" y="462"/>
                    <a:pt x="1218" y="350"/>
                  </a:cubicBezTo>
                  <a:lnTo>
                    <a:pt x="1218" y="294"/>
                  </a:lnTo>
                  <a:cubicBezTo>
                    <a:pt x="1218" y="238"/>
                    <a:pt x="1218" y="168"/>
                    <a:pt x="1162" y="168"/>
                  </a:cubicBezTo>
                  <a:cubicBezTo>
                    <a:pt x="868" y="56"/>
                    <a:pt x="519" y="0"/>
                    <a:pt x="225" y="0"/>
                  </a:cubicBezTo>
                  <a:close/>
                  <a:moveTo>
                    <a:pt x="1" y="756"/>
                  </a:moveTo>
                  <a:cubicBezTo>
                    <a:pt x="1" y="812"/>
                    <a:pt x="1" y="938"/>
                    <a:pt x="57" y="994"/>
                  </a:cubicBezTo>
                  <a:cubicBezTo>
                    <a:pt x="113" y="1106"/>
                    <a:pt x="295" y="1162"/>
                    <a:pt x="463" y="1162"/>
                  </a:cubicBezTo>
                  <a:lnTo>
                    <a:pt x="645" y="1162"/>
                  </a:lnTo>
                  <a:cubicBezTo>
                    <a:pt x="701" y="1050"/>
                    <a:pt x="756" y="938"/>
                    <a:pt x="756" y="868"/>
                  </a:cubicBezTo>
                  <a:cubicBezTo>
                    <a:pt x="519" y="812"/>
                    <a:pt x="225" y="756"/>
                    <a:pt x="1" y="756"/>
                  </a:cubicBezTo>
                  <a:close/>
                  <a:moveTo>
                    <a:pt x="1974" y="462"/>
                  </a:moveTo>
                  <a:cubicBezTo>
                    <a:pt x="1806" y="518"/>
                    <a:pt x="1624" y="588"/>
                    <a:pt x="1456" y="588"/>
                  </a:cubicBezTo>
                  <a:cubicBezTo>
                    <a:pt x="1512" y="812"/>
                    <a:pt x="1568" y="938"/>
                    <a:pt x="1568" y="994"/>
                  </a:cubicBezTo>
                  <a:cubicBezTo>
                    <a:pt x="1862" y="1106"/>
                    <a:pt x="2156" y="1218"/>
                    <a:pt x="2450" y="1399"/>
                  </a:cubicBezTo>
                  <a:cubicBezTo>
                    <a:pt x="2506" y="1399"/>
                    <a:pt x="2618" y="1455"/>
                    <a:pt x="2744" y="1511"/>
                  </a:cubicBezTo>
                  <a:cubicBezTo>
                    <a:pt x="2744" y="1399"/>
                    <a:pt x="2674" y="1218"/>
                    <a:pt x="2618" y="994"/>
                  </a:cubicBezTo>
                  <a:cubicBezTo>
                    <a:pt x="2394" y="756"/>
                    <a:pt x="2156" y="644"/>
                    <a:pt x="1974" y="462"/>
                  </a:cubicBezTo>
                  <a:close/>
                  <a:moveTo>
                    <a:pt x="868" y="938"/>
                  </a:moveTo>
                  <a:cubicBezTo>
                    <a:pt x="812" y="994"/>
                    <a:pt x="756" y="1050"/>
                    <a:pt x="701" y="1218"/>
                  </a:cubicBezTo>
                  <a:cubicBezTo>
                    <a:pt x="1050" y="1218"/>
                    <a:pt x="1344" y="1287"/>
                    <a:pt x="1624" y="1399"/>
                  </a:cubicBezTo>
                  <a:cubicBezTo>
                    <a:pt x="1750" y="1455"/>
                    <a:pt x="1918" y="1511"/>
                    <a:pt x="2044" y="1637"/>
                  </a:cubicBezTo>
                  <a:cubicBezTo>
                    <a:pt x="2100" y="1511"/>
                    <a:pt x="2156" y="1399"/>
                    <a:pt x="2156" y="1343"/>
                  </a:cubicBezTo>
                  <a:cubicBezTo>
                    <a:pt x="1750" y="1162"/>
                    <a:pt x="1274" y="1050"/>
                    <a:pt x="868" y="938"/>
                  </a:cubicBezTo>
                  <a:close/>
                  <a:moveTo>
                    <a:pt x="2744" y="1106"/>
                  </a:moveTo>
                  <a:lnTo>
                    <a:pt x="2744" y="1106"/>
                  </a:lnTo>
                  <a:cubicBezTo>
                    <a:pt x="2800" y="1343"/>
                    <a:pt x="2855" y="1511"/>
                    <a:pt x="2855" y="1567"/>
                  </a:cubicBezTo>
                  <a:cubicBezTo>
                    <a:pt x="2911" y="1637"/>
                    <a:pt x="3023" y="1693"/>
                    <a:pt x="3093" y="1749"/>
                  </a:cubicBezTo>
                  <a:cubicBezTo>
                    <a:pt x="3205" y="1861"/>
                    <a:pt x="3317" y="1917"/>
                    <a:pt x="3443" y="2043"/>
                  </a:cubicBezTo>
                  <a:cubicBezTo>
                    <a:pt x="3205" y="1693"/>
                    <a:pt x="2967" y="1343"/>
                    <a:pt x="2744" y="1106"/>
                  </a:cubicBezTo>
                  <a:close/>
                  <a:moveTo>
                    <a:pt x="2212" y="1399"/>
                  </a:moveTo>
                  <a:cubicBezTo>
                    <a:pt x="2212" y="1455"/>
                    <a:pt x="2156" y="1567"/>
                    <a:pt x="2100" y="1693"/>
                  </a:cubicBezTo>
                  <a:lnTo>
                    <a:pt x="2450" y="2043"/>
                  </a:lnTo>
                  <a:cubicBezTo>
                    <a:pt x="2562" y="2211"/>
                    <a:pt x="2674" y="2393"/>
                    <a:pt x="2800" y="2561"/>
                  </a:cubicBezTo>
                  <a:cubicBezTo>
                    <a:pt x="3149" y="2449"/>
                    <a:pt x="3373" y="2337"/>
                    <a:pt x="3499" y="2211"/>
                  </a:cubicBezTo>
                  <a:lnTo>
                    <a:pt x="3443" y="2211"/>
                  </a:lnTo>
                  <a:cubicBezTo>
                    <a:pt x="3261" y="2043"/>
                    <a:pt x="3023" y="1861"/>
                    <a:pt x="2855" y="1749"/>
                  </a:cubicBezTo>
                  <a:cubicBezTo>
                    <a:pt x="2674" y="1637"/>
                    <a:pt x="2450" y="1511"/>
                    <a:pt x="2212" y="1399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36"/>
            <p:cNvSpPr/>
            <p:nvPr/>
          </p:nvSpPr>
          <p:spPr>
            <a:xfrm>
              <a:off x="7023416" y="2617099"/>
              <a:ext cx="303042" cy="1222505"/>
            </a:xfrm>
            <a:custGeom>
              <a:rect b="b" l="l" r="r" t="t"/>
              <a:pathLst>
                <a:path extrusionOk="0" h="16205" w="4017">
                  <a:moveTo>
                    <a:pt x="1973" y="0"/>
                  </a:moveTo>
                  <a:cubicBezTo>
                    <a:pt x="574" y="2561"/>
                    <a:pt x="0" y="5541"/>
                    <a:pt x="294" y="8396"/>
                  </a:cubicBezTo>
                  <a:cubicBezTo>
                    <a:pt x="644" y="11251"/>
                    <a:pt x="1861" y="14049"/>
                    <a:pt x="3792" y="16204"/>
                  </a:cubicBezTo>
                  <a:lnTo>
                    <a:pt x="4016" y="15980"/>
                  </a:lnTo>
                  <a:cubicBezTo>
                    <a:pt x="2155" y="13881"/>
                    <a:pt x="924" y="11139"/>
                    <a:pt x="644" y="8340"/>
                  </a:cubicBezTo>
                  <a:cubicBezTo>
                    <a:pt x="294" y="5541"/>
                    <a:pt x="868" y="2617"/>
                    <a:pt x="2267" y="168"/>
                  </a:cubicBezTo>
                  <a:lnTo>
                    <a:pt x="19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36"/>
            <p:cNvSpPr/>
            <p:nvPr/>
          </p:nvSpPr>
          <p:spPr>
            <a:xfrm>
              <a:off x="6020517" y="3132048"/>
              <a:ext cx="1525472" cy="1416839"/>
            </a:xfrm>
            <a:custGeom>
              <a:rect b="b" l="l" r="r" t="t"/>
              <a:pathLst>
                <a:path extrusionOk="0" h="18781" w="20221">
                  <a:moveTo>
                    <a:pt x="10152" y="0"/>
                  </a:moveTo>
                  <a:cubicBezTo>
                    <a:pt x="9803" y="0"/>
                    <a:pt x="9451" y="19"/>
                    <a:pt x="9096" y="59"/>
                  </a:cubicBezTo>
                  <a:cubicBezTo>
                    <a:pt x="3849" y="577"/>
                    <a:pt x="0" y="5362"/>
                    <a:pt x="574" y="10722"/>
                  </a:cubicBezTo>
                  <a:cubicBezTo>
                    <a:pt x="1064" y="15660"/>
                    <a:pt x="5059" y="18781"/>
                    <a:pt x="9833" y="18781"/>
                  </a:cubicBezTo>
                  <a:cubicBezTo>
                    <a:pt x="10240" y="18781"/>
                    <a:pt x="10652" y="18758"/>
                    <a:pt x="11069" y="18712"/>
                  </a:cubicBezTo>
                  <a:cubicBezTo>
                    <a:pt x="16317" y="18124"/>
                    <a:pt x="20221" y="14108"/>
                    <a:pt x="19703" y="8735"/>
                  </a:cubicBezTo>
                  <a:cubicBezTo>
                    <a:pt x="19155" y="3734"/>
                    <a:pt x="15012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36"/>
            <p:cNvSpPr/>
            <p:nvPr/>
          </p:nvSpPr>
          <p:spPr>
            <a:xfrm>
              <a:off x="7185912" y="4389473"/>
              <a:ext cx="61333" cy="44434"/>
            </a:xfrm>
            <a:custGeom>
              <a:rect b="b" l="l" r="r" t="t"/>
              <a:pathLst>
                <a:path extrusionOk="0" h="589" w="813">
                  <a:moveTo>
                    <a:pt x="757" y="1"/>
                  </a:moveTo>
                  <a:cubicBezTo>
                    <a:pt x="519" y="239"/>
                    <a:pt x="295" y="407"/>
                    <a:pt x="1" y="589"/>
                  </a:cubicBezTo>
                  <a:cubicBezTo>
                    <a:pt x="295" y="407"/>
                    <a:pt x="519" y="239"/>
                    <a:pt x="813" y="57"/>
                  </a:cubicBezTo>
                  <a:cubicBezTo>
                    <a:pt x="813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FEED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36"/>
            <p:cNvSpPr/>
            <p:nvPr/>
          </p:nvSpPr>
          <p:spPr>
            <a:xfrm>
              <a:off x="6046928" y="3404611"/>
              <a:ext cx="1398808" cy="1143293"/>
            </a:xfrm>
            <a:custGeom>
              <a:rect b="b" l="l" r="r" t="t"/>
              <a:pathLst>
                <a:path extrusionOk="0" h="15155" w="18542">
                  <a:moveTo>
                    <a:pt x="16848" y="518"/>
                  </a:moveTo>
                  <a:cubicBezTo>
                    <a:pt x="17016" y="518"/>
                    <a:pt x="17086" y="868"/>
                    <a:pt x="16848" y="868"/>
                  </a:cubicBezTo>
                  <a:cubicBezTo>
                    <a:pt x="16610" y="868"/>
                    <a:pt x="16610" y="574"/>
                    <a:pt x="16848" y="518"/>
                  </a:cubicBezTo>
                  <a:close/>
                  <a:moveTo>
                    <a:pt x="16037" y="2043"/>
                  </a:moveTo>
                  <a:cubicBezTo>
                    <a:pt x="16148" y="2043"/>
                    <a:pt x="16204" y="2267"/>
                    <a:pt x="16037" y="2267"/>
                  </a:cubicBezTo>
                  <a:cubicBezTo>
                    <a:pt x="15911" y="2267"/>
                    <a:pt x="15911" y="2043"/>
                    <a:pt x="16037" y="2043"/>
                  </a:cubicBezTo>
                  <a:close/>
                  <a:moveTo>
                    <a:pt x="17436" y="2561"/>
                  </a:moveTo>
                  <a:cubicBezTo>
                    <a:pt x="17548" y="2561"/>
                    <a:pt x="17604" y="2743"/>
                    <a:pt x="17436" y="2743"/>
                  </a:cubicBezTo>
                  <a:cubicBezTo>
                    <a:pt x="17310" y="2743"/>
                    <a:pt x="17310" y="2561"/>
                    <a:pt x="17436" y="2561"/>
                  </a:cubicBezTo>
                  <a:close/>
                  <a:moveTo>
                    <a:pt x="16037" y="3554"/>
                  </a:moveTo>
                  <a:cubicBezTo>
                    <a:pt x="16148" y="3554"/>
                    <a:pt x="16204" y="3722"/>
                    <a:pt x="16037" y="3792"/>
                  </a:cubicBezTo>
                  <a:cubicBezTo>
                    <a:pt x="15911" y="3792"/>
                    <a:pt x="15911" y="3554"/>
                    <a:pt x="16037" y="3554"/>
                  </a:cubicBezTo>
                  <a:close/>
                  <a:moveTo>
                    <a:pt x="812" y="4660"/>
                  </a:moveTo>
                  <a:cubicBezTo>
                    <a:pt x="1106" y="4660"/>
                    <a:pt x="1162" y="5192"/>
                    <a:pt x="868" y="5192"/>
                  </a:cubicBezTo>
                  <a:lnTo>
                    <a:pt x="812" y="5192"/>
                  </a:lnTo>
                  <a:cubicBezTo>
                    <a:pt x="518" y="5192"/>
                    <a:pt x="462" y="4716"/>
                    <a:pt x="812" y="4716"/>
                  </a:cubicBezTo>
                  <a:lnTo>
                    <a:pt x="812" y="4660"/>
                  </a:lnTo>
                  <a:close/>
                  <a:moveTo>
                    <a:pt x="14749" y="5066"/>
                  </a:moveTo>
                  <a:cubicBezTo>
                    <a:pt x="14917" y="5066"/>
                    <a:pt x="14917" y="5248"/>
                    <a:pt x="14805" y="5304"/>
                  </a:cubicBezTo>
                  <a:lnTo>
                    <a:pt x="14749" y="5304"/>
                  </a:lnTo>
                  <a:cubicBezTo>
                    <a:pt x="14637" y="5304"/>
                    <a:pt x="14637" y="5066"/>
                    <a:pt x="14749" y="5066"/>
                  </a:cubicBezTo>
                  <a:close/>
                  <a:moveTo>
                    <a:pt x="756" y="6409"/>
                  </a:moveTo>
                  <a:cubicBezTo>
                    <a:pt x="924" y="6409"/>
                    <a:pt x="994" y="6703"/>
                    <a:pt x="756" y="6759"/>
                  </a:cubicBezTo>
                  <a:cubicBezTo>
                    <a:pt x="518" y="6759"/>
                    <a:pt x="518" y="6409"/>
                    <a:pt x="700" y="6409"/>
                  </a:cubicBezTo>
                  <a:close/>
                  <a:moveTo>
                    <a:pt x="1917" y="7109"/>
                  </a:moveTo>
                  <a:cubicBezTo>
                    <a:pt x="2211" y="7109"/>
                    <a:pt x="2267" y="7640"/>
                    <a:pt x="1917" y="7640"/>
                  </a:cubicBezTo>
                  <a:cubicBezTo>
                    <a:pt x="1623" y="7640"/>
                    <a:pt x="1567" y="7165"/>
                    <a:pt x="1861" y="7109"/>
                  </a:cubicBezTo>
                  <a:close/>
                  <a:moveTo>
                    <a:pt x="756" y="8340"/>
                  </a:moveTo>
                  <a:cubicBezTo>
                    <a:pt x="924" y="8340"/>
                    <a:pt x="924" y="8508"/>
                    <a:pt x="812" y="8508"/>
                  </a:cubicBezTo>
                  <a:lnTo>
                    <a:pt x="756" y="8508"/>
                  </a:lnTo>
                  <a:cubicBezTo>
                    <a:pt x="644" y="8508"/>
                    <a:pt x="644" y="8340"/>
                    <a:pt x="756" y="8340"/>
                  </a:cubicBezTo>
                  <a:close/>
                  <a:moveTo>
                    <a:pt x="1917" y="8970"/>
                  </a:moveTo>
                  <a:cubicBezTo>
                    <a:pt x="2099" y="8970"/>
                    <a:pt x="2099" y="9264"/>
                    <a:pt x="1917" y="9320"/>
                  </a:cubicBezTo>
                  <a:cubicBezTo>
                    <a:pt x="1693" y="9320"/>
                    <a:pt x="1693" y="8970"/>
                    <a:pt x="1861" y="8970"/>
                  </a:cubicBezTo>
                  <a:close/>
                  <a:moveTo>
                    <a:pt x="3610" y="9739"/>
                  </a:moveTo>
                  <a:cubicBezTo>
                    <a:pt x="3904" y="9739"/>
                    <a:pt x="3960" y="10201"/>
                    <a:pt x="3610" y="10257"/>
                  </a:cubicBezTo>
                  <a:cubicBezTo>
                    <a:pt x="3317" y="10257"/>
                    <a:pt x="3261" y="9795"/>
                    <a:pt x="3555" y="9739"/>
                  </a:cubicBezTo>
                  <a:close/>
                  <a:moveTo>
                    <a:pt x="12412" y="10551"/>
                  </a:moveTo>
                  <a:cubicBezTo>
                    <a:pt x="12594" y="10551"/>
                    <a:pt x="12594" y="10719"/>
                    <a:pt x="12468" y="10719"/>
                  </a:cubicBezTo>
                  <a:lnTo>
                    <a:pt x="12412" y="10719"/>
                  </a:lnTo>
                  <a:cubicBezTo>
                    <a:pt x="12300" y="10719"/>
                    <a:pt x="12300" y="10551"/>
                    <a:pt x="12412" y="10551"/>
                  </a:cubicBezTo>
                  <a:close/>
                  <a:moveTo>
                    <a:pt x="5122" y="10551"/>
                  </a:moveTo>
                  <a:cubicBezTo>
                    <a:pt x="5304" y="10551"/>
                    <a:pt x="5360" y="10789"/>
                    <a:pt x="5192" y="10845"/>
                  </a:cubicBezTo>
                  <a:cubicBezTo>
                    <a:pt x="5192" y="10901"/>
                    <a:pt x="5122" y="10901"/>
                    <a:pt x="5122" y="10901"/>
                  </a:cubicBezTo>
                  <a:cubicBezTo>
                    <a:pt x="4954" y="10901"/>
                    <a:pt x="4898" y="10607"/>
                    <a:pt x="5066" y="10551"/>
                  </a:cubicBezTo>
                  <a:close/>
                  <a:moveTo>
                    <a:pt x="2617" y="10901"/>
                  </a:moveTo>
                  <a:cubicBezTo>
                    <a:pt x="2799" y="10901"/>
                    <a:pt x="2855" y="11251"/>
                    <a:pt x="2617" y="11251"/>
                  </a:cubicBezTo>
                  <a:cubicBezTo>
                    <a:pt x="2393" y="11251"/>
                    <a:pt x="2393" y="10957"/>
                    <a:pt x="2617" y="10901"/>
                  </a:cubicBezTo>
                  <a:close/>
                  <a:moveTo>
                    <a:pt x="13868" y="11769"/>
                  </a:moveTo>
                  <a:cubicBezTo>
                    <a:pt x="14049" y="11769"/>
                    <a:pt x="14049" y="12118"/>
                    <a:pt x="13868" y="12118"/>
                  </a:cubicBezTo>
                  <a:lnTo>
                    <a:pt x="13812" y="12118"/>
                  </a:lnTo>
                  <a:cubicBezTo>
                    <a:pt x="13644" y="12118"/>
                    <a:pt x="13644" y="11838"/>
                    <a:pt x="13812" y="11769"/>
                  </a:cubicBezTo>
                  <a:close/>
                  <a:moveTo>
                    <a:pt x="4198" y="12006"/>
                  </a:moveTo>
                  <a:cubicBezTo>
                    <a:pt x="4422" y="12006"/>
                    <a:pt x="4548" y="12412"/>
                    <a:pt x="4310" y="12538"/>
                  </a:cubicBezTo>
                  <a:lnTo>
                    <a:pt x="4198" y="12538"/>
                  </a:lnTo>
                  <a:cubicBezTo>
                    <a:pt x="3960" y="12538"/>
                    <a:pt x="3848" y="12118"/>
                    <a:pt x="4072" y="12062"/>
                  </a:cubicBezTo>
                  <a:cubicBezTo>
                    <a:pt x="4142" y="12006"/>
                    <a:pt x="4198" y="12006"/>
                    <a:pt x="4198" y="12006"/>
                  </a:cubicBezTo>
                  <a:close/>
                  <a:moveTo>
                    <a:pt x="6409" y="12300"/>
                  </a:moveTo>
                  <a:cubicBezTo>
                    <a:pt x="6591" y="12300"/>
                    <a:pt x="6647" y="12538"/>
                    <a:pt x="6465" y="12594"/>
                  </a:cubicBezTo>
                  <a:lnTo>
                    <a:pt x="6409" y="12650"/>
                  </a:lnTo>
                  <a:cubicBezTo>
                    <a:pt x="6241" y="12650"/>
                    <a:pt x="6171" y="12356"/>
                    <a:pt x="6353" y="12300"/>
                  </a:cubicBezTo>
                  <a:close/>
                  <a:moveTo>
                    <a:pt x="8564" y="12412"/>
                  </a:moveTo>
                  <a:cubicBezTo>
                    <a:pt x="8802" y="12412"/>
                    <a:pt x="8802" y="12706"/>
                    <a:pt x="8620" y="12762"/>
                  </a:cubicBezTo>
                  <a:lnTo>
                    <a:pt x="8564" y="12762"/>
                  </a:lnTo>
                  <a:cubicBezTo>
                    <a:pt x="8396" y="12762"/>
                    <a:pt x="8396" y="12412"/>
                    <a:pt x="8564" y="12412"/>
                  </a:cubicBezTo>
                  <a:close/>
                  <a:moveTo>
                    <a:pt x="11363" y="12356"/>
                  </a:moveTo>
                  <a:cubicBezTo>
                    <a:pt x="11601" y="12356"/>
                    <a:pt x="11713" y="12706"/>
                    <a:pt x="11419" y="12818"/>
                  </a:cubicBezTo>
                  <a:lnTo>
                    <a:pt x="11363" y="12818"/>
                  </a:lnTo>
                  <a:cubicBezTo>
                    <a:pt x="11139" y="12818"/>
                    <a:pt x="11013" y="12468"/>
                    <a:pt x="11251" y="12356"/>
                  </a:cubicBezTo>
                  <a:close/>
                  <a:moveTo>
                    <a:pt x="13350" y="13350"/>
                  </a:moveTo>
                  <a:cubicBezTo>
                    <a:pt x="13644" y="13350"/>
                    <a:pt x="13700" y="13812"/>
                    <a:pt x="13350" y="13868"/>
                  </a:cubicBezTo>
                  <a:cubicBezTo>
                    <a:pt x="13056" y="13868"/>
                    <a:pt x="13000" y="13350"/>
                    <a:pt x="13294" y="13350"/>
                  </a:cubicBezTo>
                  <a:close/>
                  <a:moveTo>
                    <a:pt x="7403" y="13756"/>
                  </a:moveTo>
                  <a:cubicBezTo>
                    <a:pt x="7515" y="13756"/>
                    <a:pt x="7515" y="13937"/>
                    <a:pt x="7403" y="13937"/>
                  </a:cubicBezTo>
                  <a:cubicBezTo>
                    <a:pt x="7291" y="13937"/>
                    <a:pt x="7221" y="13756"/>
                    <a:pt x="7403" y="13756"/>
                  </a:cubicBezTo>
                  <a:close/>
                  <a:moveTo>
                    <a:pt x="10089" y="13644"/>
                  </a:moveTo>
                  <a:cubicBezTo>
                    <a:pt x="10369" y="13644"/>
                    <a:pt x="10663" y="13756"/>
                    <a:pt x="10663" y="13993"/>
                  </a:cubicBezTo>
                  <a:cubicBezTo>
                    <a:pt x="10719" y="14161"/>
                    <a:pt x="10439" y="14343"/>
                    <a:pt x="10019" y="14399"/>
                  </a:cubicBezTo>
                  <a:lnTo>
                    <a:pt x="9907" y="14399"/>
                  </a:lnTo>
                  <a:cubicBezTo>
                    <a:pt x="9558" y="14399"/>
                    <a:pt x="9320" y="14287"/>
                    <a:pt x="9320" y="14105"/>
                  </a:cubicBezTo>
                  <a:cubicBezTo>
                    <a:pt x="9264" y="13868"/>
                    <a:pt x="9558" y="13700"/>
                    <a:pt x="9963" y="13644"/>
                  </a:cubicBezTo>
                  <a:close/>
                  <a:moveTo>
                    <a:pt x="17198" y="0"/>
                  </a:moveTo>
                  <a:cubicBezTo>
                    <a:pt x="14805" y="1567"/>
                    <a:pt x="13700" y="4604"/>
                    <a:pt x="13644" y="7696"/>
                  </a:cubicBezTo>
                  <a:cubicBezTo>
                    <a:pt x="13588" y="9907"/>
                    <a:pt x="11769" y="11601"/>
                    <a:pt x="9614" y="11601"/>
                  </a:cubicBezTo>
                  <a:lnTo>
                    <a:pt x="9152" y="11601"/>
                  </a:lnTo>
                  <a:cubicBezTo>
                    <a:pt x="4954" y="11139"/>
                    <a:pt x="1106" y="7696"/>
                    <a:pt x="994" y="1973"/>
                  </a:cubicBezTo>
                  <a:cubicBezTo>
                    <a:pt x="294" y="3498"/>
                    <a:pt x="0" y="5248"/>
                    <a:pt x="168" y="7053"/>
                  </a:cubicBezTo>
                  <a:lnTo>
                    <a:pt x="168" y="7109"/>
                  </a:lnTo>
                  <a:cubicBezTo>
                    <a:pt x="644" y="11419"/>
                    <a:pt x="3722" y="14343"/>
                    <a:pt x="7697" y="14987"/>
                  </a:cubicBezTo>
                  <a:cubicBezTo>
                    <a:pt x="8270" y="15099"/>
                    <a:pt x="8858" y="15155"/>
                    <a:pt x="9502" y="15155"/>
                  </a:cubicBezTo>
                  <a:cubicBezTo>
                    <a:pt x="9851" y="15155"/>
                    <a:pt x="10257" y="15155"/>
                    <a:pt x="10663" y="15099"/>
                  </a:cubicBezTo>
                  <a:lnTo>
                    <a:pt x="10789" y="15099"/>
                  </a:lnTo>
                  <a:cubicBezTo>
                    <a:pt x="12356" y="14917"/>
                    <a:pt x="13756" y="14399"/>
                    <a:pt x="14987" y="13700"/>
                  </a:cubicBezTo>
                  <a:cubicBezTo>
                    <a:pt x="15043" y="13644"/>
                    <a:pt x="15043" y="13644"/>
                    <a:pt x="15099" y="13644"/>
                  </a:cubicBezTo>
                  <a:cubicBezTo>
                    <a:pt x="15392" y="13463"/>
                    <a:pt x="15615" y="13295"/>
                    <a:pt x="15851" y="13059"/>
                  </a:cubicBezTo>
                  <a:lnTo>
                    <a:pt x="15851" y="13059"/>
                  </a:lnTo>
                  <a:cubicBezTo>
                    <a:pt x="15615" y="13295"/>
                    <a:pt x="15392" y="13462"/>
                    <a:pt x="15099" y="13588"/>
                  </a:cubicBezTo>
                  <a:cubicBezTo>
                    <a:pt x="14749" y="12118"/>
                    <a:pt x="14399" y="10607"/>
                    <a:pt x="14455" y="9040"/>
                  </a:cubicBezTo>
                  <a:cubicBezTo>
                    <a:pt x="14637" y="6465"/>
                    <a:pt x="16093" y="3373"/>
                    <a:pt x="18541" y="2267"/>
                  </a:cubicBezTo>
                  <a:cubicBezTo>
                    <a:pt x="18192" y="1455"/>
                    <a:pt x="17716" y="700"/>
                    <a:pt x="17198" y="0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36"/>
            <p:cNvSpPr/>
            <p:nvPr/>
          </p:nvSpPr>
          <p:spPr>
            <a:xfrm>
              <a:off x="7449875" y="3589287"/>
              <a:ext cx="18030" cy="39153"/>
            </a:xfrm>
            <a:custGeom>
              <a:rect b="b" l="l" r="r" t="t"/>
              <a:pathLst>
                <a:path extrusionOk="0" h="519" w="239">
                  <a:moveTo>
                    <a:pt x="0" y="1"/>
                  </a:moveTo>
                  <a:cubicBezTo>
                    <a:pt x="56" y="169"/>
                    <a:pt x="168" y="351"/>
                    <a:pt x="238" y="519"/>
                  </a:cubicBezTo>
                  <a:lnTo>
                    <a:pt x="238" y="519"/>
                  </a:lnTo>
                  <a:cubicBezTo>
                    <a:pt x="168" y="351"/>
                    <a:pt x="56" y="169"/>
                    <a:pt x="0" y="1"/>
                  </a:cubicBezTo>
                  <a:close/>
                </a:path>
              </a:pathLst>
            </a:custGeom>
            <a:solidFill>
              <a:srgbClr val="2AA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36"/>
            <p:cNvSpPr/>
            <p:nvPr/>
          </p:nvSpPr>
          <p:spPr>
            <a:xfrm>
              <a:off x="7445650" y="3575632"/>
              <a:ext cx="4300" cy="13730"/>
            </a:xfrm>
            <a:custGeom>
              <a:rect b="b" l="l" r="r" t="t"/>
              <a:pathLst>
                <a:path extrusionOk="0" h="182" w="57">
                  <a:moveTo>
                    <a:pt x="0" y="0"/>
                  </a:moveTo>
                  <a:lnTo>
                    <a:pt x="0" y="0"/>
                  </a:lnTo>
                  <a:cubicBezTo>
                    <a:pt x="0" y="56"/>
                    <a:pt x="56" y="126"/>
                    <a:pt x="56" y="182"/>
                  </a:cubicBezTo>
                  <a:lnTo>
                    <a:pt x="56" y="182"/>
                  </a:lnTo>
                  <a:cubicBezTo>
                    <a:pt x="56" y="126"/>
                    <a:pt x="0" y="56"/>
                    <a:pt x="0" y="0"/>
                  </a:cubicBezTo>
                  <a:close/>
                </a:path>
              </a:pathLst>
            </a:custGeom>
            <a:solidFill>
              <a:srgbClr val="196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7445650" y="3575632"/>
              <a:ext cx="22255" cy="52808"/>
            </a:xfrm>
            <a:custGeom>
              <a:rect b="b" l="l" r="r" t="t"/>
              <a:pathLst>
                <a:path extrusionOk="0" h="700" w="295">
                  <a:moveTo>
                    <a:pt x="0" y="0"/>
                  </a:moveTo>
                  <a:cubicBezTo>
                    <a:pt x="0" y="56"/>
                    <a:pt x="56" y="126"/>
                    <a:pt x="56" y="182"/>
                  </a:cubicBezTo>
                  <a:cubicBezTo>
                    <a:pt x="89" y="281"/>
                    <a:pt x="141" y="384"/>
                    <a:pt x="193" y="486"/>
                  </a:cubicBezTo>
                  <a:lnTo>
                    <a:pt x="193" y="486"/>
                  </a:lnTo>
                  <a:cubicBezTo>
                    <a:pt x="128" y="327"/>
                    <a:pt x="77" y="164"/>
                    <a:pt x="0" y="0"/>
                  </a:cubicBezTo>
                  <a:close/>
                  <a:moveTo>
                    <a:pt x="193" y="486"/>
                  </a:moveTo>
                  <a:cubicBezTo>
                    <a:pt x="222" y="559"/>
                    <a:pt x="255" y="630"/>
                    <a:pt x="294" y="700"/>
                  </a:cubicBezTo>
                  <a:cubicBezTo>
                    <a:pt x="265" y="630"/>
                    <a:pt x="229" y="559"/>
                    <a:pt x="193" y="486"/>
                  </a:cubicBezTo>
                  <a:close/>
                </a:path>
              </a:pathLst>
            </a:custGeom>
            <a:solidFill>
              <a:srgbClr val="FF8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7133180" y="3575632"/>
              <a:ext cx="334727" cy="854056"/>
            </a:xfrm>
            <a:custGeom>
              <a:rect b="b" l="l" r="r" t="t"/>
              <a:pathLst>
                <a:path extrusionOk="0" h="11321" w="4437">
                  <a:moveTo>
                    <a:pt x="994" y="5024"/>
                  </a:moveTo>
                  <a:cubicBezTo>
                    <a:pt x="1106" y="5024"/>
                    <a:pt x="1162" y="5248"/>
                    <a:pt x="1050" y="5248"/>
                  </a:cubicBezTo>
                  <a:lnTo>
                    <a:pt x="994" y="5248"/>
                  </a:lnTo>
                  <a:cubicBezTo>
                    <a:pt x="868" y="5248"/>
                    <a:pt x="868" y="5080"/>
                    <a:pt x="994" y="5024"/>
                  </a:cubicBezTo>
                  <a:close/>
                  <a:moveTo>
                    <a:pt x="868" y="9921"/>
                  </a:moveTo>
                  <a:cubicBezTo>
                    <a:pt x="1050" y="9921"/>
                    <a:pt x="1106" y="10201"/>
                    <a:pt x="868" y="10201"/>
                  </a:cubicBezTo>
                  <a:cubicBezTo>
                    <a:pt x="644" y="10201"/>
                    <a:pt x="644" y="9921"/>
                    <a:pt x="868" y="9921"/>
                  </a:cubicBezTo>
                  <a:close/>
                  <a:moveTo>
                    <a:pt x="4142" y="0"/>
                  </a:moveTo>
                  <a:cubicBezTo>
                    <a:pt x="1694" y="1106"/>
                    <a:pt x="238" y="4198"/>
                    <a:pt x="56" y="6773"/>
                  </a:cubicBezTo>
                  <a:cubicBezTo>
                    <a:pt x="0" y="8340"/>
                    <a:pt x="350" y="9851"/>
                    <a:pt x="700" y="11321"/>
                  </a:cubicBezTo>
                  <a:cubicBezTo>
                    <a:pt x="994" y="11195"/>
                    <a:pt x="1218" y="11027"/>
                    <a:pt x="1456" y="10789"/>
                  </a:cubicBezTo>
                  <a:cubicBezTo>
                    <a:pt x="1162" y="9977"/>
                    <a:pt x="938" y="9040"/>
                    <a:pt x="868" y="8172"/>
                  </a:cubicBezTo>
                  <a:cubicBezTo>
                    <a:pt x="868" y="8172"/>
                    <a:pt x="812" y="8228"/>
                    <a:pt x="756" y="8228"/>
                  </a:cubicBezTo>
                  <a:lnTo>
                    <a:pt x="700" y="8228"/>
                  </a:lnTo>
                  <a:cubicBezTo>
                    <a:pt x="406" y="8228"/>
                    <a:pt x="350" y="7752"/>
                    <a:pt x="700" y="7696"/>
                  </a:cubicBezTo>
                  <a:cubicBezTo>
                    <a:pt x="756" y="7696"/>
                    <a:pt x="812" y="7752"/>
                    <a:pt x="868" y="7822"/>
                  </a:cubicBezTo>
                  <a:cubicBezTo>
                    <a:pt x="812" y="6479"/>
                    <a:pt x="1050" y="5080"/>
                    <a:pt x="1568" y="3792"/>
                  </a:cubicBezTo>
                  <a:cubicBezTo>
                    <a:pt x="1638" y="3554"/>
                    <a:pt x="1694" y="3386"/>
                    <a:pt x="1805" y="3149"/>
                  </a:cubicBezTo>
                  <a:cubicBezTo>
                    <a:pt x="2267" y="2043"/>
                    <a:pt x="3205" y="1231"/>
                    <a:pt x="4436" y="700"/>
                  </a:cubicBezTo>
                  <a:cubicBezTo>
                    <a:pt x="4310" y="476"/>
                    <a:pt x="4254" y="238"/>
                    <a:pt x="4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99" name="Google Shape;1799;p36"/>
            <p:cNvGrpSpPr/>
            <p:nvPr/>
          </p:nvGrpSpPr>
          <p:grpSpPr>
            <a:xfrm>
              <a:off x="6556516" y="3179665"/>
              <a:ext cx="682018" cy="198548"/>
              <a:chOff x="3070372" y="808147"/>
              <a:chExt cx="400245" cy="116519"/>
            </a:xfrm>
          </p:grpSpPr>
          <p:sp>
            <p:nvSpPr>
              <p:cNvPr id="1800" name="Google Shape;1800;p36"/>
              <p:cNvSpPr/>
              <p:nvPr/>
            </p:nvSpPr>
            <p:spPr>
              <a:xfrm>
                <a:off x="3070372" y="813725"/>
                <a:ext cx="62022" cy="20497"/>
              </a:xfrm>
              <a:custGeom>
                <a:rect b="b" l="l" r="r" t="t"/>
                <a:pathLst>
                  <a:path extrusionOk="0" h="463" w="1401">
                    <a:moveTo>
                      <a:pt x="1232" y="0"/>
                    </a:moveTo>
                    <a:cubicBezTo>
                      <a:pt x="883" y="56"/>
                      <a:pt x="463" y="112"/>
                      <a:pt x="57" y="224"/>
                    </a:cubicBezTo>
                    <a:cubicBezTo>
                      <a:pt x="1" y="224"/>
                      <a:pt x="1" y="350"/>
                      <a:pt x="1" y="406"/>
                    </a:cubicBezTo>
                    <a:cubicBezTo>
                      <a:pt x="1" y="462"/>
                      <a:pt x="57" y="462"/>
                      <a:pt x="113" y="462"/>
                    </a:cubicBezTo>
                    <a:cubicBezTo>
                      <a:pt x="533" y="406"/>
                      <a:pt x="939" y="280"/>
                      <a:pt x="1288" y="224"/>
                    </a:cubicBezTo>
                    <a:cubicBezTo>
                      <a:pt x="1344" y="224"/>
                      <a:pt x="1400" y="168"/>
                      <a:pt x="1400" y="112"/>
                    </a:cubicBezTo>
                    <a:cubicBezTo>
                      <a:pt x="1400" y="56"/>
                      <a:pt x="1344" y="0"/>
                      <a:pt x="12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1" name="Google Shape;1801;p36"/>
              <p:cNvSpPr/>
              <p:nvPr/>
            </p:nvSpPr>
            <p:spPr>
              <a:xfrm>
                <a:off x="3163295" y="808147"/>
                <a:ext cx="66981" cy="13060"/>
              </a:xfrm>
              <a:custGeom>
                <a:rect b="b" l="l" r="r" t="t"/>
                <a:pathLst>
                  <a:path extrusionOk="0" h="295" w="1513">
                    <a:moveTo>
                      <a:pt x="113" y="1"/>
                    </a:moveTo>
                    <a:cubicBezTo>
                      <a:pt x="57" y="57"/>
                      <a:pt x="1" y="126"/>
                      <a:pt x="1" y="182"/>
                    </a:cubicBezTo>
                    <a:cubicBezTo>
                      <a:pt x="1" y="238"/>
                      <a:pt x="57" y="294"/>
                      <a:pt x="113" y="294"/>
                    </a:cubicBezTo>
                    <a:lnTo>
                      <a:pt x="1344" y="294"/>
                    </a:lnTo>
                    <a:cubicBezTo>
                      <a:pt x="1400" y="294"/>
                      <a:pt x="1456" y="238"/>
                      <a:pt x="1456" y="182"/>
                    </a:cubicBezTo>
                    <a:cubicBezTo>
                      <a:pt x="1512" y="126"/>
                      <a:pt x="1456" y="57"/>
                      <a:pt x="1344" y="57"/>
                    </a:cubicBezTo>
                    <a:cubicBezTo>
                      <a:pt x="1162" y="1"/>
                      <a:pt x="939" y="1"/>
                      <a:pt x="7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2" name="Google Shape;1802;p36"/>
              <p:cNvSpPr/>
              <p:nvPr/>
            </p:nvSpPr>
            <p:spPr>
              <a:xfrm>
                <a:off x="3284727" y="818683"/>
                <a:ext cx="185890" cy="105982"/>
              </a:xfrm>
              <a:custGeom>
                <a:rect b="b" l="l" r="r" t="t"/>
                <a:pathLst>
                  <a:path extrusionOk="0" h="2394" w="4199">
                    <a:moveTo>
                      <a:pt x="113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1" y="238"/>
                      <a:pt x="57" y="294"/>
                    </a:cubicBezTo>
                    <a:cubicBezTo>
                      <a:pt x="2617" y="868"/>
                      <a:pt x="3961" y="2337"/>
                      <a:pt x="3961" y="2393"/>
                    </a:cubicBezTo>
                    <a:lnTo>
                      <a:pt x="4143" y="2393"/>
                    </a:lnTo>
                    <a:cubicBezTo>
                      <a:pt x="4199" y="2337"/>
                      <a:pt x="4199" y="2267"/>
                      <a:pt x="4143" y="2211"/>
                    </a:cubicBezTo>
                    <a:cubicBezTo>
                      <a:pt x="4087" y="2155"/>
                      <a:pt x="2743" y="644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03" name="Google Shape;1803;p36"/>
            <p:cNvSpPr/>
            <p:nvPr/>
          </p:nvSpPr>
          <p:spPr>
            <a:xfrm>
              <a:off x="7102552" y="3585439"/>
              <a:ext cx="1526528" cy="1259169"/>
            </a:xfrm>
            <a:custGeom>
              <a:rect b="b" l="l" r="r" t="t"/>
              <a:pathLst>
                <a:path extrusionOk="0" h="16691" w="20235">
                  <a:moveTo>
                    <a:pt x="8248" y="1"/>
                  </a:moveTo>
                  <a:cubicBezTo>
                    <a:pt x="5731" y="1"/>
                    <a:pt x="3599" y="888"/>
                    <a:pt x="2561" y="2501"/>
                  </a:cubicBezTo>
                  <a:cubicBezTo>
                    <a:pt x="2505" y="2669"/>
                    <a:pt x="2393" y="2795"/>
                    <a:pt x="2323" y="2963"/>
                  </a:cubicBezTo>
                  <a:cubicBezTo>
                    <a:pt x="2211" y="3144"/>
                    <a:pt x="2155" y="3312"/>
                    <a:pt x="2044" y="3550"/>
                  </a:cubicBezTo>
                  <a:cubicBezTo>
                    <a:pt x="1" y="8392"/>
                    <a:pt x="2155" y="13919"/>
                    <a:pt x="6941" y="15962"/>
                  </a:cubicBezTo>
                  <a:cubicBezTo>
                    <a:pt x="8111" y="16455"/>
                    <a:pt x="9333" y="16690"/>
                    <a:pt x="10538" y="16690"/>
                  </a:cubicBezTo>
                  <a:cubicBezTo>
                    <a:pt x="14192" y="16690"/>
                    <a:pt x="17705" y="14537"/>
                    <a:pt x="19241" y="10897"/>
                  </a:cubicBezTo>
                  <a:cubicBezTo>
                    <a:pt x="19297" y="10771"/>
                    <a:pt x="19353" y="10715"/>
                    <a:pt x="19353" y="10659"/>
                  </a:cubicBezTo>
                  <a:cubicBezTo>
                    <a:pt x="19535" y="10253"/>
                    <a:pt x="19647" y="9847"/>
                    <a:pt x="19759" y="9441"/>
                  </a:cubicBezTo>
                  <a:cubicBezTo>
                    <a:pt x="20235" y="6461"/>
                    <a:pt x="17548" y="2907"/>
                    <a:pt x="13294" y="1101"/>
                  </a:cubicBezTo>
                  <a:cubicBezTo>
                    <a:pt x="11578" y="354"/>
                    <a:pt x="9836" y="1"/>
                    <a:pt x="82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04" name="Google Shape;1804;p36"/>
            <p:cNvGrpSpPr/>
            <p:nvPr/>
          </p:nvGrpSpPr>
          <p:grpSpPr>
            <a:xfrm>
              <a:off x="6081495" y="3303154"/>
              <a:ext cx="1293201" cy="1187666"/>
              <a:chOff x="2791604" y="880617"/>
              <a:chExt cx="758921" cy="696987"/>
            </a:xfrm>
          </p:grpSpPr>
          <p:sp>
            <p:nvSpPr>
              <p:cNvPr id="1805" name="Google Shape;1805;p36"/>
              <p:cNvSpPr/>
              <p:nvPr/>
            </p:nvSpPr>
            <p:spPr>
              <a:xfrm>
                <a:off x="2987986" y="1407209"/>
                <a:ext cx="20497" cy="15494"/>
              </a:xfrm>
              <a:custGeom>
                <a:rect b="b" l="l" r="r" t="t"/>
                <a:pathLst>
                  <a:path extrusionOk="0" h="350" w="463">
                    <a:moveTo>
                      <a:pt x="169" y="0"/>
                    </a:moveTo>
                    <a:cubicBezTo>
                      <a:pt x="1" y="56"/>
                      <a:pt x="57" y="350"/>
                      <a:pt x="225" y="350"/>
                    </a:cubicBezTo>
                    <a:cubicBezTo>
                      <a:pt x="225" y="350"/>
                      <a:pt x="295" y="350"/>
                      <a:pt x="295" y="294"/>
                    </a:cubicBezTo>
                    <a:cubicBezTo>
                      <a:pt x="463" y="238"/>
                      <a:pt x="407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p36"/>
              <p:cNvSpPr/>
              <p:nvPr/>
            </p:nvSpPr>
            <p:spPr>
              <a:xfrm>
                <a:off x="3419175" y="1164344"/>
                <a:ext cx="12440" cy="10581"/>
              </a:xfrm>
              <a:custGeom>
                <a:rect b="b" l="l" r="r" t="t"/>
                <a:pathLst>
                  <a:path extrusionOk="0" h="239" w="281">
                    <a:moveTo>
                      <a:pt x="112" y="1"/>
                    </a:moveTo>
                    <a:cubicBezTo>
                      <a:pt x="0" y="1"/>
                      <a:pt x="0" y="239"/>
                      <a:pt x="112" y="239"/>
                    </a:cubicBezTo>
                    <a:lnTo>
                      <a:pt x="168" y="239"/>
                    </a:lnTo>
                    <a:cubicBezTo>
                      <a:pt x="280" y="183"/>
                      <a:pt x="280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7" name="Google Shape;1807;p36"/>
              <p:cNvSpPr/>
              <p:nvPr/>
            </p:nvSpPr>
            <p:spPr>
              <a:xfrm>
                <a:off x="3447021" y="1262844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27" y="1"/>
                    </a:moveTo>
                    <a:cubicBezTo>
                      <a:pt x="1" y="57"/>
                      <a:pt x="1" y="225"/>
                      <a:pt x="127" y="225"/>
                    </a:cubicBezTo>
                    <a:lnTo>
                      <a:pt x="183" y="225"/>
                    </a:lnTo>
                    <a:cubicBezTo>
                      <a:pt x="295" y="225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36"/>
              <p:cNvSpPr/>
              <p:nvPr/>
            </p:nvSpPr>
            <p:spPr>
              <a:xfrm>
                <a:off x="3181268" y="1544092"/>
                <a:ext cx="64501" cy="33512"/>
              </a:xfrm>
              <a:custGeom>
                <a:rect b="b" l="l" r="r" t="t"/>
                <a:pathLst>
                  <a:path extrusionOk="0" h="757" w="1457">
                    <a:moveTo>
                      <a:pt x="700" y="1"/>
                    </a:moveTo>
                    <a:cubicBezTo>
                      <a:pt x="295" y="57"/>
                      <a:pt x="1" y="225"/>
                      <a:pt x="57" y="462"/>
                    </a:cubicBezTo>
                    <a:cubicBezTo>
                      <a:pt x="57" y="644"/>
                      <a:pt x="295" y="756"/>
                      <a:pt x="644" y="756"/>
                    </a:cubicBezTo>
                    <a:lnTo>
                      <a:pt x="756" y="756"/>
                    </a:lnTo>
                    <a:cubicBezTo>
                      <a:pt x="1176" y="700"/>
                      <a:pt x="1456" y="518"/>
                      <a:pt x="1400" y="350"/>
                    </a:cubicBezTo>
                    <a:cubicBezTo>
                      <a:pt x="1400" y="113"/>
                      <a:pt x="1106" y="1"/>
                      <a:pt x="8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36"/>
              <p:cNvSpPr/>
              <p:nvPr/>
            </p:nvSpPr>
            <p:spPr>
              <a:xfrm>
                <a:off x="2840567" y="1254787"/>
                <a:ext cx="31033" cy="23596"/>
              </a:xfrm>
              <a:custGeom>
                <a:rect b="b" l="l" r="r" t="t"/>
                <a:pathLst>
                  <a:path extrusionOk="0" h="533" w="701">
                    <a:moveTo>
                      <a:pt x="294" y="1"/>
                    </a:moveTo>
                    <a:cubicBezTo>
                      <a:pt x="0" y="57"/>
                      <a:pt x="56" y="532"/>
                      <a:pt x="350" y="532"/>
                    </a:cubicBezTo>
                    <a:cubicBezTo>
                      <a:pt x="700" y="532"/>
                      <a:pt x="64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36"/>
              <p:cNvSpPr/>
              <p:nvPr/>
            </p:nvSpPr>
            <p:spPr>
              <a:xfrm>
                <a:off x="2941546" y="1471622"/>
                <a:ext cx="31033" cy="23596"/>
              </a:xfrm>
              <a:custGeom>
                <a:rect b="b" l="l" r="r" t="t"/>
                <a:pathLst>
                  <a:path extrusionOk="0" h="533" w="701">
                    <a:moveTo>
                      <a:pt x="350" y="0"/>
                    </a:moveTo>
                    <a:cubicBezTo>
                      <a:pt x="350" y="0"/>
                      <a:pt x="294" y="0"/>
                      <a:pt x="224" y="56"/>
                    </a:cubicBezTo>
                    <a:cubicBezTo>
                      <a:pt x="0" y="112"/>
                      <a:pt x="112" y="532"/>
                      <a:pt x="350" y="532"/>
                    </a:cubicBezTo>
                    <a:lnTo>
                      <a:pt x="462" y="532"/>
                    </a:lnTo>
                    <a:cubicBezTo>
                      <a:pt x="700" y="406"/>
                      <a:pt x="574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36"/>
              <p:cNvSpPr/>
              <p:nvPr/>
            </p:nvSpPr>
            <p:spPr>
              <a:xfrm>
                <a:off x="3258697" y="1487116"/>
                <a:ext cx="31033" cy="20497"/>
              </a:xfrm>
              <a:custGeom>
                <a:rect b="b" l="l" r="r" t="t"/>
                <a:pathLst>
                  <a:path extrusionOk="0" h="463" w="701">
                    <a:moveTo>
                      <a:pt x="239" y="0"/>
                    </a:moveTo>
                    <a:cubicBezTo>
                      <a:pt x="1" y="112"/>
                      <a:pt x="127" y="462"/>
                      <a:pt x="351" y="462"/>
                    </a:cubicBezTo>
                    <a:lnTo>
                      <a:pt x="407" y="462"/>
                    </a:lnTo>
                    <a:cubicBezTo>
                      <a:pt x="701" y="350"/>
                      <a:pt x="589" y="0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2" name="Google Shape;1812;p36"/>
              <p:cNvSpPr/>
              <p:nvPr/>
            </p:nvSpPr>
            <p:spPr>
              <a:xfrm>
                <a:off x="2874035" y="1172401"/>
                <a:ext cx="18593" cy="15539"/>
              </a:xfrm>
              <a:custGeom>
                <a:rect b="b" l="l" r="r" t="t"/>
                <a:pathLst>
                  <a:path extrusionOk="0" h="351" w="420">
                    <a:moveTo>
                      <a:pt x="182" y="1"/>
                    </a:moveTo>
                    <a:cubicBezTo>
                      <a:pt x="0" y="1"/>
                      <a:pt x="0" y="350"/>
                      <a:pt x="238" y="350"/>
                    </a:cubicBezTo>
                    <a:cubicBezTo>
                      <a:pt x="420" y="294"/>
                      <a:pt x="42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36"/>
              <p:cNvSpPr/>
              <p:nvPr/>
            </p:nvSpPr>
            <p:spPr>
              <a:xfrm>
                <a:off x="2794083" y="1223843"/>
                <a:ext cx="21117" cy="15494"/>
              </a:xfrm>
              <a:custGeom>
                <a:rect b="b" l="l" r="r" t="t"/>
                <a:pathLst>
                  <a:path extrusionOk="0" h="350" w="477">
                    <a:moveTo>
                      <a:pt x="183" y="0"/>
                    </a:moveTo>
                    <a:cubicBezTo>
                      <a:pt x="1" y="0"/>
                      <a:pt x="1" y="350"/>
                      <a:pt x="239" y="350"/>
                    </a:cubicBezTo>
                    <a:cubicBezTo>
                      <a:pt x="477" y="294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36"/>
              <p:cNvSpPr/>
              <p:nvPr/>
            </p:nvSpPr>
            <p:spPr>
              <a:xfrm>
                <a:off x="3001001" y="945074"/>
                <a:ext cx="20497" cy="15494"/>
              </a:xfrm>
              <a:custGeom>
                <a:rect b="b" l="l" r="r" t="t"/>
                <a:pathLst>
                  <a:path extrusionOk="0" h="350" w="463">
                    <a:moveTo>
                      <a:pt x="225" y="0"/>
                    </a:moveTo>
                    <a:lnTo>
                      <a:pt x="169" y="56"/>
                    </a:lnTo>
                    <a:cubicBezTo>
                      <a:pt x="1" y="112"/>
                      <a:pt x="57" y="350"/>
                      <a:pt x="225" y="350"/>
                    </a:cubicBezTo>
                    <a:lnTo>
                      <a:pt x="281" y="350"/>
                    </a:lnTo>
                    <a:cubicBezTo>
                      <a:pt x="463" y="294"/>
                      <a:pt x="407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36"/>
              <p:cNvSpPr/>
              <p:nvPr/>
            </p:nvSpPr>
            <p:spPr>
              <a:xfrm>
                <a:off x="2915516" y="1371262"/>
                <a:ext cx="31033" cy="22976"/>
              </a:xfrm>
              <a:custGeom>
                <a:rect b="b" l="l" r="r" t="t"/>
                <a:pathLst>
                  <a:path extrusionOk="0" h="519" w="701">
                    <a:moveTo>
                      <a:pt x="295" y="0"/>
                    </a:moveTo>
                    <a:cubicBezTo>
                      <a:pt x="1" y="56"/>
                      <a:pt x="57" y="518"/>
                      <a:pt x="350" y="518"/>
                    </a:cubicBezTo>
                    <a:cubicBezTo>
                      <a:pt x="700" y="462"/>
                      <a:pt x="644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2861639" y="1007008"/>
                <a:ext cx="30989" cy="23596"/>
              </a:xfrm>
              <a:custGeom>
                <a:rect b="b" l="l" r="r" t="t"/>
                <a:pathLst>
                  <a:path extrusionOk="0" h="533" w="700">
                    <a:moveTo>
                      <a:pt x="350" y="0"/>
                    </a:moveTo>
                    <a:cubicBezTo>
                      <a:pt x="350" y="0"/>
                      <a:pt x="280" y="56"/>
                      <a:pt x="224" y="56"/>
                    </a:cubicBezTo>
                    <a:cubicBezTo>
                      <a:pt x="0" y="182"/>
                      <a:pt x="112" y="532"/>
                      <a:pt x="350" y="532"/>
                    </a:cubicBezTo>
                    <a:lnTo>
                      <a:pt x="462" y="532"/>
                    </a:lnTo>
                    <a:cubicBezTo>
                      <a:pt x="700" y="406"/>
                      <a:pt x="574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2928531" y="1288255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168" y="0"/>
                    </a:moveTo>
                    <a:cubicBezTo>
                      <a:pt x="1" y="56"/>
                      <a:pt x="1" y="350"/>
                      <a:pt x="238" y="350"/>
                    </a:cubicBezTo>
                    <a:cubicBezTo>
                      <a:pt x="462" y="350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3142886" y="1489595"/>
                <a:ext cx="17974" cy="15539"/>
              </a:xfrm>
              <a:custGeom>
                <a:rect b="b" l="l" r="r" t="t"/>
                <a:pathLst>
                  <a:path extrusionOk="0" h="351" w="406">
                    <a:moveTo>
                      <a:pt x="168" y="0"/>
                    </a:moveTo>
                    <a:cubicBezTo>
                      <a:pt x="0" y="0"/>
                      <a:pt x="0" y="350"/>
                      <a:pt x="168" y="350"/>
                    </a:cubicBezTo>
                    <a:lnTo>
                      <a:pt x="224" y="350"/>
                    </a:lnTo>
                    <a:cubicBezTo>
                      <a:pt x="406" y="294"/>
                      <a:pt x="406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9" name="Google Shape;1819;p36"/>
              <p:cNvSpPr/>
              <p:nvPr/>
            </p:nvSpPr>
            <p:spPr>
              <a:xfrm>
                <a:off x="3506520" y="963004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8" y="1"/>
                    </a:moveTo>
                    <a:cubicBezTo>
                      <a:pt x="0" y="57"/>
                      <a:pt x="0" y="351"/>
                      <a:pt x="238" y="351"/>
                    </a:cubicBezTo>
                    <a:cubicBezTo>
                      <a:pt x="476" y="351"/>
                      <a:pt x="406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36"/>
              <p:cNvSpPr/>
              <p:nvPr/>
            </p:nvSpPr>
            <p:spPr>
              <a:xfrm>
                <a:off x="2846145" y="1337174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8" y="1"/>
                    </a:moveTo>
                    <a:cubicBezTo>
                      <a:pt x="0" y="1"/>
                      <a:pt x="0" y="351"/>
                      <a:pt x="224" y="351"/>
                    </a:cubicBezTo>
                    <a:cubicBezTo>
                      <a:pt x="406" y="295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2877134" y="1422659"/>
                <a:ext cx="20453" cy="15539"/>
              </a:xfrm>
              <a:custGeom>
                <a:rect b="b" l="l" r="r" t="t"/>
                <a:pathLst>
                  <a:path extrusionOk="0" h="351" w="462">
                    <a:moveTo>
                      <a:pt x="224" y="1"/>
                    </a:moveTo>
                    <a:cubicBezTo>
                      <a:pt x="0" y="57"/>
                      <a:pt x="0" y="351"/>
                      <a:pt x="224" y="351"/>
                    </a:cubicBezTo>
                    <a:cubicBezTo>
                      <a:pt x="462" y="351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3044386" y="1484637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182" y="0"/>
                    </a:moveTo>
                    <a:cubicBezTo>
                      <a:pt x="0" y="56"/>
                      <a:pt x="70" y="350"/>
                      <a:pt x="238" y="350"/>
                    </a:cubicBezTo>
                    <a:lnTo>
                      <a:pt x="294" y="294"/>
                    </a:lnTo>
                    <a:cubicBezTo>
                      <a:pt x="476" y="238"/>
                      <a:pt x="42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3437149" y="1479679"/>
                <a:ext cx="20453" cy="12440"/>
              </a:xfrm>
              <a:custGeom>
                <a:rect b="b" l="l" r="r" t="t"/>
                <a:pathLst>
                  <a:path extrusionOk="0" h="281" w="462">
                    <a:moveTo>
                      <a:pt x="224" y="0"/>
                    </a:moveTo>
                    <a:cubicBezTo>
                      <a:pt x="0" y="0"/>
                      <a:pt x="0" y="280"/>
                      <a:pt x="224" y="280"/>
                    </a:cubicBezTo>
                    <a:cubicBezTo>
                      <a:pt x="462" y="280"/>
                      <a:pt x="406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36"/>
              <p:cNvSpPr/>
              <p:nvPr/>
            </p:nvSpPr>
            <p:spPr>
              <a:xfrm>
                <a:off x="2822593" y="1086915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9" y="1"/>
                    </a:moveTo>
                    <a:cubicBezTo>
                      <a:pt x="1" y="57"/>
                      <a:pt x="57" y="350"/>
                      <a:pt x="239" y="350"/>
                    </a:cubicBezTo>
                    <a:lnTo>
                      <a:pt x="295" y="350"/>
                    </a:lnTo>
                    <a:cubicBezTo>
                      <a:pt x="462" y="350"/>
                      <a:pt x="46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36"/>
              <p:cNvSpPr/>
              <p:nvPr/>
            </p:nvSpPr>
            <p:spPr>
              <a:xfrm>
                <a:off x="2887006" y="932059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9" y="0"/>
                    </a:moveTo>
                    <a:lnTo>
                      <a:pt x="183" y="56"/>
                    </a:lnTo>
                    <a:cubicBezTo>
                      <a:pt x="1" y="126"/>
                      <a:pt x="57" y="350"/>
                      <a:pt x="239" y="350"/>
                    </a:cubicBezTo>
                    <a:lnTo>
                      <a:pt x="295" y="350"/>
                    </a:lnTo>
                    <a:cubicBezTo>
                      <a:pt x="477" y="294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36"/>
              <p:cNvSpPr/>
              <p:nvPr/>
            </p:nvSpPr>
            <p:spPr>
              <a:xfrm>
                <a:off x="2791604" y="1146370"/>
                <a:ext cx="31033" cy="23596"/>
              </a:xfrm>
              <a:custGeom>
                <a:rect b="b" l="l" r="r" t="t"/>
                <a:pathLst>
                  <a:path extrusionOk="0" h="533" w="701">
                    <a:moveTo>
                      <a:pt x="351" y="1"/>
                    </a:moveTo>
                    <a:lnTo>
                      <a:pt x="351" y="57"/>
                    </a:lnTo>
                    <a:cubicBezTo>
                      <a:pt x="1" y="57"/>
                      <a:pt x="57" y="533"/>
                      <a:pt x="351" y="533"/>
                    </a:cubicBezTo>
                    <a:lnTo>
                      <a:pt x="407" y="533"/>
                    </a:lnTo>
                    <a:cubicBezTo>
                      <a:pt x="701" y="533"/>
                      <a:pt x="645" y="1"/>
                      <a:pt x="3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36"/>
              <p:cNvSpPr/>
              <p:nvPr/>
            </p:nvSpPr>
            <p:spPr>
              <a:xfrm>
                <a:off x="3424134" y="1381178"/>
                <a:ext cx="22932" cy="23596"/>
              </a:xfrm>
              <a:custGeom>
                <a:rect b="b" l="l" r="r" t="t"/>
                <a:pathLst>
                  <a:path extrusionOk="0" h="533" w="518">
                    <a:moveTo>
                      <a:pt x="350" y="0"/>
                    </a:moveTo>
                    <a:cubicBezTo>
                      <a:pt x="0" y="56"/>
                      <a:pt x="56" y="532"/>
                      <a:pt x="350" y="532"/>
                    </a:cubicBezTo>
                    <a:lnTo>
                      <a:pt x="406" y="532"/>
                    </a:lnTo>
                    <a:cubicBezTo>
                      <a:pt x="462" y="532"/>
                      <a:pt x="518" y="476"/>
                      <a:pt x="518" y="476"/>
                    </a:cubicBezTo>
                    <a:lnTo>
                      <a:pt x="518" y="126"/>
                    </a:lnTo>
                    <a:cubicBezTo>
                      <a:pt x="462" y="56"/>
                      <a:pt x="406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36"/>
              <p:cNvSpPr/>
              <p:nvPr/>
            </p:nvSpPr>
            <p:spPr>
              <a:xfrm>
                <a:off x="3346661" y="1531076"/>
                <a:ext cx="31033" cy="22976"/>
              </a:xfrm>
              <a:custGeom>
                <a:rect b="b" l="l" r="r" t="t"/>
                <a:pathLst>
                  <a:path extrusionOk="0" h="519" w="701">
                    <a:moveTo>
                      <a:pt x="295" y="1"/>
                    </a:moveTo>
                    <a:cubicBezTo>
                      <a:pt x="1" y="1"/>
                      <a:pt x="57" y="519"/>
                      <a:pt x="351" y="519"/>
                    </a:cubicBezTo>
                    <a:cubicBezTo>
                      <a:pt x="701" y="463"/>
                      <a:pt x="645" y="1"/>
                      <a:pt x="3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36"/>
              <p:cNvSpPr/>
              <p:nvPr/>
            </p:nvSpPr>
            <p:spPr>
              <a:xfrm>
                <a:off x="2917995" y="1084436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9" y="1"/>
                    </a:moveTo>
                    <a:cubicBezTo>
                      <a:pt x="1" y="1"/>
                      <a:pt x="57" y="350"/>
                      <a:pt x="239" y="350"/>
                    </a:cubicBezTo>
                    <a:cubicBezTo>
                      <a:pt x="476" y="294"/>
                      <a:pt x="4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36"/>
              <p:cNvSpPr/>
              <p:nvPr/>
            </p:nvSpPr>
            <p:spPr>
              <a:xfrm>
                <a:off x="2946505" y="1213306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2" y="0"/>
                    </a:moveTo>
                    <a:cubicBezTo>
                      <a:pt x="0" y="0"/>
                      <a:pt x="0" y="182"/>
                      <a:pt x="112" y="182"/>
                    </a:cubicBezTo>
                    <a:lnTo>
                      <a:pt x="182" y="182"/>
                    </a:lnTo>
                    <a:cubicBezTo>
                      <a:pt x="294" y="182"/>
                      <a:pt x="29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36"/>
              <p:cNvSpPr/>
              <p:nvPr/>
            </p:nvSpPr>
            <p:spPr>
              <a:xfrm>
                <a:off x="3181268" y="1234334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69"/>
                      <a:pt x="127" y="169"/>
                    </a:cubicBezTo>
                    <a:cubicBezTo>
                      <a:pt x="295" y="169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36"/>
              <p:cNvSpPr/>
              <p:nvPr/>
            </p:nvSpPr>
            <p:spPr>
              <a:xfrm>
                <a:off x="3354099" y="1301271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83" y="0"/>
                    </a:moveTo>
                    <a:cubicBezTo>
                      <a:pt x="1" y="0"/>
                      <a:pt x="71" y="238"/>
                      <a:pt x="183" y="238"/>
                    </a:cubicBezTo>
                    <a:cubicBezTo>
                      <a:pt x="295" y="182"/>
                      <a:pt x="295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3" name="Google Shape;1833;p36"/>
              <p:cNvSpPr/>
              <p:nvPr/>
            </p:nvSpPr>
            <p:spPr>
              <a:xfrm>
                <a:off x="3114376" y="1030560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68" y="0"/>
                    </a:moveTo>
                    <a:cubicBezTo>
                      <a:pt x="1" y="0"/>
                      <a:pt x="56" y="224"/>
                      <a:pt x="168" y="224"/>
                    </a:cubicBezTo>
                    <a:cubicBezTo>
                      <a:pt x="294" y="224"/>
                      <a:pt x="29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4" name="Google Shape;1834;p36"/>
              <p:cNvSpPr/>
              <p:nvPr/>
            </p:nvSpPr>
            <p:spPr>
              <a:xfrm>
                <a:off x="3315716" y="1407209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2" y="0"/>
                    </a:moveTo>
                    <a:cubicBezTo>
                      <a:pt x="0" y="0"/>
                      <a:pt x="0" y="168"/>
                      <a:pt x="112" y="168"/>
                    </a:cubicBezTo>
                    <a:lnTo>
                      <a:pt x="168" y="168"/>
                    </a:lnTo>
                    <a:cubicBezTo>
                      <a:pt x="294" y="168"/>
                      <a:pt x="29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p36"/>
              <p:cNvSpPr/>
              <p:nvPr/>
            </p:nvSpPr>
            <p:spPr>
              <a:xfrm>
                <a:off x="3088346" y="139171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lnTo>
                      <a:pt x="127" y="56"/>
                    </a:lnTo>
                    <a:cubicBezTo>
                      <a:pt x="1" y="56"/>
                      <a:pt x="1" y="238"/>
                      <a:pt x="127" y="238"/>
                    </a:cubicBezTo>
                    <a:cubicBezTo>
                      <a:pt x="295" y="238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6" name="Google Shape;1836;p36"/>
              <p:cNvSpPr/>
              <p:nvPr/>
            </p:nvSpPr>
            <p:spPr>
              <a:xfrm>
                <a:off x="3258697" y="1327257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69"/>
                      <a:pt x="127" y="169"/>
                    </a:cubicBezTo>
                    <a:cubicBezTo>
                      <a:pt x="295" y="169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36"/>
              <p:cNvSpPr/>
              <p:nvPr/>
            </p:nvSpPr>
            <p:spPr>
              <a:xfrm>
                <a:off x="3199242" y="1373741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27" y="0"/>
                    </a:moveTo>
                    <a:cubicBezTo>
                      <a:pt x="1" y="0"/>
                      <a:pt x="1" y="224"/>
                      <a:pt x="127" y="224"/>
                    </a:cubicBezTo>
                    <a:lnTo>
                      <a:pt x="182" y="224"/>
                    </a:lnTo>
                    <a:cubicBezTo>
                      <a:pt x="294" y="168"/>
                      <a:pt x="294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8" name="Google Shape;1838;p36"/>
              <p:cNvSpPr/>
              <p:nvPr/>
            </p:nvSpPr>
            <p:spPr>
              <a:xfrm>
                <a:off x="3101361" y="128577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0"/>
                    </a:moveTo>
                    <a:cubicBezTo>
                      <a:pt x="1" y="56"/>
                      <a:pt x="1" y="238"/>
                      <a:pt x="113" y="238"/>
                    </a:cubicBezTo>
                    <a:cubicBezTo>
                      <a:pt x="295" y="238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9" name="Google Shape;1839;p36"/>
              <p:cNvSpPr/>
              <p:nvPr/>
            </p:nvSpPr>
            <p:spPr>
              <a:xfrm>
                <a:off x="3039427" y="1154427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2" y="1"/>
                    </a:moveTo>
                    <a:cubicBezTo>
                      <a:pt x="0" y="1"/>
                      <a:pt x="0" y="225"/>
                      <a:pt x="182" y="225"/>
                    </a:cubicBezTo>
                    <a:cubicBezTo>
                      <a:pt x="294" y="225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0" name="Google Shape;1840;p36"/>
              <p:cNvSpPr/>
              <p:nvPr/>
            </p:nvSpPr>
            <p:spPr>
              <a:xfrm>
                <a:off x="3036948" y="1226322"/>
                <a:ext cx="10581" cy="10536"/>
              </a:xfrm>
              <a:custGeom>
                <a:rect b="b" l="l" r="r" t="t"/>
                <a:pathLst>
                  <a:path extrusionOk="0" h="238" w="239">
                    <a:moveTo>
                      <a:pt x="112" y="0"/>
                    </a:moveTo>
                    <a:cubicBezTo>
                      <a:pt x="0" y="56"/>
                      <a:pt x="0" y="238"/>
                      <a:pt x="112" y="238"/>
                    </a:cubicBezTo>
                    <a:cubicBezTo>
                      <a:pt x="238" y="238"/>
                      <a:pt x="23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1" name="Google Shape;1841;p36"/>
              <p:cNvSpPr/>
              <p:nvPr/>
            </p:nvSpPr>
            <p:spPr>
              <a:xfrm>
                <a:off x="3109418" y="909127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13" y="0"/>
                    </a:moveTo>
                    <a:cubicBezTo>
                      <a:pt x="1" y="0"/>
                      <a:pt x="1" y="168"/>
                      <a:pt x="113" y="168"/>
                    </a:cubicBezTo>
                    <a:cubicBezTo>
                      <a:pt x="224" y="168"/>
                      <a:pt x="224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p36"/>
              <p:cNvSpPr/>
              <p:nvPr/>
            </p:nvSpPr>
            <p:spPr>
              <a:xfrm>
                <a:off x="2799661" y="1309328"/>
                <a:ext cx="12440" cy="7482"/>
              </a:xfrm>
              <a:custGeom>
                <a:rect b="b" l="l" r="r" t="t"/>
                <a:pathLst>
                  <a:path extrusionOk="0" h="169" w="281">
                    <a:moveTo>
                      <a:pt x="113" y="0"/>
                    </a:moveTo>
                    <a:cubicBezTo>
                      <a:pt x="1" y="0"/>
                      <a:pt x="1" y="168"/>
                      <a:pt x="113" y="168"/>
                    </a:cubicBezTo>
                    <a:lnTo>
                      <a:pt x="169" y="168"/>
                    </a:lnTo>
                    <a:cubicBezTo>
                      <a:pt x="281" y="168"/>
                      <a:pt x="28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36"/>
              <p:cNvSpPr/>
              <p:nvPr/>
            </p:nvSpPr>
            <p:spPr>
              <a:xfrm>
                <a:off x="3090825" y="1549050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83" y="1"/>
                    </a:moveTo>
                    <a:cubicBezTo>
                      <a:pt x="1" y="1"/>
                      <a:pt x="71" y="182"/>
                      <a:pt x="183" y="182"/>
                    </a:cubicBezTo>
                    <a:cubicBezTo>
                      <a:pt x="295" y="182"/>
                      <a:pt x="295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p36"/>
              <p:cNvSpPr/>
              <p:nvPr/>
            </p:nvSpPr>
            <p:spPr>
              <a:xfrm>
                <a:off x="2928531" y="984076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68" y="1"/>
                    </a:moveTo>
                    <a:cubicBezTo>
                      <a:pt x="1" y="1"/>
                      <a:pt x="56" y="169"/>
                      <a:pt x="168" y="169"/>
                    </a:cubicBezTo>
                    <a:cubicBezTo>
                      <a:pt x="294" y="169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36"/>
              <p:cNvSpPr/>
              <p:nvPr/>
            </p:nvSpPr>
            <p:spPr>
              <a:xfrm>
                <a:off x="3021454" y="105592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68" y="1"/>
                    </a:moveTo>
                    <a:cubicBezTo>
                      <a:pt x="1" y="1"/>
                      <a:pt x="56" y="239"/>
                      <a:pt x="168" y="239"/>
                    </a:cubicBezTo>
                    <a:cubicBezTo>
                      <a:pt x="294" y="183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6" name="Google Shape;1846;p36"/>
              <p:cNvSpPr/>
              <p:nvPr/>
            </p:nvSpPr>
            <p:spPr>
              <a:xfrm>
                <a:off x="3189326" y="1063984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1"/>
                    </a:moveTo>
                    <a:cubicBezTo>
                      <a:pt x="1" y="1"/>
                      <a:pt x="1" y="225"/>
                      <a:pt x="113" y="225"/>
                    </a:cubicBezTo>
                    <a:lnTo>
                      <a:pt x="169" y="225"/>
                    </a:lnTo>
                    <a:cubicBezTo>
                      <a:pt x="295" y="225"/>
                      <a:pt x="29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p36"/>
              <p:cNvSpPr/>
              <p:nvPr/>
            </p:nvSpPr>
            <p:spPr>
              <a:xfrm>
                <a:off x="3152803" y="1135878"/>
                <a:ext cx="13015" cy="8057"/>
              </a:xfrm>
              <a:custGeom>
                <a:rect b="b" l="l" r="r" t="t"/>
                <a:pathLst>
                  <a:path extrusionOk="0" h="182" w="294">
                    <a:moveTo>
                      <a:pt x="182" y="0"/>
                    </a:moveTo>
                    <a:cubicBezTo>
                      <a:pt x="0" y="0"/>
                      <a:pt x="70" y="182"/>
                      <a:pt x="182" y="182"/>
                    </a:cubicBezTo>
                    <a:cubicBezTo>
                      <a:pt x="294" y="182"/>
                      <a:pt x="294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36"/>
              <p:cNvSpPr/>
              <p:nvPr/>
            </p:nvSpPr>
            <p:spPr>
              <a:xfrm>
                <a:off x="3238288" y="1141412"/>
                <a:ext cx="10581" cy="9961"/>
              </a:xfrm>
              <a:custGeom>
                <a:rect b="b" l="l" r="r" t="t"/>
                <a:pathLst>
                  <a:path extrusionOk="0" h="225" w="239">
                    <a:moveTo>
                      <a:pt x="112" y="1"/>
                    </a:moveTo>
                    <a:cubicBezTo>
                      <a:pt x="0" y="57"/>
                      <a:pt x="0" y="225"/>
                      <a:pt x="112" y="225"/>
                    </a:cubicBezTo>
                    <a:cubicBezTo>
                      <a:pt x="238" y="225"/>
                      <a:pt x="23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9" name="Google Shape;1849;p36"/>
              <p:cNvSpPr/>
              <p:nvPr/>
            </p:nvSpPr>
            <p:spPr>
              <a:xfrm>
                <a:off x="3264275" y="891153"/>
                <a:ext cx="12440" cy="9961"/>
              </a:xfrm>
              <a:custGeom>
                <a:rect b="b" l="l" r="r" t="t"/>
                <a:pathLst>
                  <a:path extrusionOk="0" h="225" w="281">
                    <a:moveTo>
                      <a:pt x="169" y="1"/>
                    </a:moveTo>
                    <a:cubicBezTo>
                      <a:pt x="1" y="1"/>
                      <a:pt x="57" y="225"/>
                      <a:pt x="169" y="225"/>
                    </a:cubicBezTo>
                    <a:cubicBezTo>
                      <a:pt x="281" y="225"/>
                      <a:pt x="281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0" name="Google Shape;1850;p36"/>
              <p:cNvSpPr/>
              <p:nvPr/>
            </p:nvSpPr>
            <p:spPr>
              <a:xfrm>
                <a:off x="3295264" y="1213306"/>
                <a:ext cx="12440" cy="10581"/>
              </a:xfrm>
              <a:custGeom>
                <a:rect b="b" l="l" r="r" t="t"/>
                <a:pathLst>
                  <a:path extrusionOk="0" h="239" w="281">
                    <a:moveTo>
                      <a:pt x="112" y="0"/>
                    </a:moveTo>
                    <a:cubicBezTo>
                      <a:pt x="1" y="70"/>
                      <a:pt x="1" y="238"/>
                      <a:pt x="112" y="238"/>
                    </a:cubicBezTo>
                    <a:lnTo>
                      <a:pt x="168" y="238"/>
                    </a:lnTo>
                    <a:cubicBezTo>
                      <a:pt x="280" y="238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1" name="Google Shape;1851;p36"/>
              <p:cNvSpPr/>
              <p:nvPr/>
            </p:nvSpPr>
            <p:spPr>
              <a:xfrm>
                <a:off x="3243246" y="968582"/>
                <a:ext cx="13015" cy="7482"/>
              </a:xfrm>
              <a:custGeom>
                <a:rect b="b" l="l" r="r" t="t"/>
                <a:pathLst>
                  <a:path extrusionOk="0" h="169" w="294">
                    <a:moveTo>
                      <a:pt x="126" y="1"/>
                    </a:moveTo>
                    <a:cubicBezTo>
                      <a:pt x="0" y="1"/>
                      <a:pt x="0" y="169"/>
                      <a:pt x="182" y="169"/>
                    </a:cubicBezTo>
                    <a:cubicBezTo>
                      <a:pt x="294" y="169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2" name="Google Shape;1852;p36"/>
              <p:cNvSpPr/>
              <p:nvPr/>
            </p:nvSpPr>
            <p:spPr>
              <a:xfrm>
                <a:off x="3173831" y="880617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1"/>
                    </a:moveTo>
                    <a:cubicBezTo>
                      <a:pt x="1" y="1"/>
                      <a:pt x="1" y="169"/>
                      <a:pt x="113" y="169"/>
                    </a:cubicBezTo>
                    <a:cubicBezTo>
                      <a:pt x="295" y="169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3" name="Google Shape;1853;p36"/>
              <p:cNvSpPr/>
              <p:nvPr/>
            </p:nvSpPr>
            <p:spPr>
              <a:xfrm>
                <a:off x="3364635" y="937637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83" y="0"/>
                    </a:moveTo>
                    <a:cubicBezTo>
                      <a:pt x="1" y="56"/>
                      <a:pt x="57" y="224"/>
                      <a:pt x="183" y="224"/>
                    </a:cubicBezTo>
                    <a:cubicBezTo>
                      <a:pt x="295" y="224"/>
                      <a:pt x="295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4" name="Google Shape;1854;p36"/>
              <p:cNvSpPr/>
              <p:nvPr/>
            </p:nvSpPr>
            <p:spPr>
              <a:xfrm>
                <a:off x="3475531" y="1097452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1" y="0"/>
                      <a:pt x="1" y="238"/>
                      <a:pt x="127" y="238"/>
                    </a:cubicBezTo>
                    <a:cubicBezTo>
                      <a:pt x="294" y="168"/>
                      <a:pt x="238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2951463" y="901070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6" y="1"/>
                    </a:moveTo>
                    <a:cubicBezTo>
                      <a:pt x="0" y="57"/>
                      <a:pt x="0" y="238"/>
                      <a:pt x="126" y="238"/>
                    </a:cubicBezTo>
                    <a:lnTo>
                      <a:pt x="182" y="238"/>
                    </a:lnTo>
                    <a:cubicBezTo>
                      <a:pt x="294" y="238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6" name="Google Shape;1856;p36"/>
              <p:cNvSpPr/>
              <p:nvPr/>
            </p:nvSpPr>
            <p:spPr>
              <a:xfrm>
                <a:off x="3279769" y="1068942"/>
                <a:ext cx="12440" cy="10581"/>
              </a:xfrm>
              <a:custGeom>
                <a:rect b="b" l="l" r="r" t="t"/>
                <a:pathLst>
                  <a:path extrusionOk="0" h="239" w="281">
                    <a:moveTo>
                      <a:pt x="113" y="1"/>
                    </a:moveTo>
                    <a:cubicBezTo>
                      <a:pt x="1" y="1"/>
                      <a:pt x="1" y="239"/>
                      <a:pt x="113" y="239"/>
                    </a:cubicBezTo>
                    <a:lnTo>
                      <a:pt x="169" y="239"/>
                    </a:lnTo>
                    <a:cubicBezTo>
                      <a:pt x="281" y="183"/>
                      <a:pt x="281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7" name="Google Shape;1857;p36"/>
              <p:cNvSpPr/>
              <p:nvPr/>
            </p:nvSpPr>
            <p:spPr>
              <a:xfrm>
                <a:off x="3380129" y="1030560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0"/>
                    </a:moveTo>
                    <a:cubicBezTo>
                      <a:pt x="1" y="0"/>
                      <a:pt x="1" y="224"/>
                      <a:pt x="113" y="224"/>
                    </a:cubicBezTo>
                    <a:cubicBezTo>
                      <a:pt x="294" y="224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8" name="Google Shape;1858;p36"/>
              <p:cNvSpPr/>
              <p:nvPr/>
            </p:nvSpPr>
            <p:spPr>
              <a:xfrm>
                <a:off x="3336169" y="1125962"/>
                <a:ext cx="13015" cy="9961"/>
              </a:xfrm>
              <a:custGeom>
                <a:rect b="b" l="l" r="r" t="t"/>
                <a:pathLst>
                  <a:path extrusionOk="0" h="225" w="294">
                    <a:moveTo>
                      <a:pt x="126" y="0"/>
                    </a:moveTo>
                    <a:cubicBezTo>
                      <a:pt x="0" y="56"/>
                      <a:pt x="0" y="224"/>
                      <a:pt x="126" y="224"/>
                    </a:cubicBezTo>
                    <a:cubicBezTo>
                      <a:pt x="294" y="224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9" name="Google Shape;1859;p36"/>
              <p:cNvSpPr/>
              <p:nvPr/>
            </p:nvSpPr>
            <p:spPr>
              <a:xfrm>
                <a:off x="3475531" y="1030560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27" y="0"/>
                    </a:moveTo>
                    <a:cubicBezTo>
                      <a:pt x="1" y="0"/>
                      <a:pt x="1" y="224"/>
                      <a:pt x="127" y="224"/>
                    </a:cubicBezTo>
                    <a:cubicBezTo>
                      <a:pt x="294" y="224"/>
                      <a:pt x="238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0" name="Google Shape;1860;p36"/>
              <p:cNvSpPr/>
              <p:nvPr/>
            </p:nvSpPr>
            <p:spPr>
              <a:xfrm>
                <a:off x="3005959" y="1321723"/>
                <a:ext cx="13060" cy="10536"/>
              </a:xfrm>
              <a:custGeom>
                <a:rect b="b" l="l" r="r" t="t"/>
                <a:pathLst>
                  <a:path extrusionOk="0" h="238" w="295">
                    <a:moveTo>
                      <a:pt x="113" y="0"/>
                    </a:moveTo>
                    <a:cubicBezTo>
                      <a:pt x="1" y="70"/>
                      <a:pt x="1" y="238"/>
                      <a:pt x="113" y="238"/>
                    </a:cubicBezTo>
                    <a:lnTo>
                      <a:pt x="169" y="238"/>
                    </a:lnTo>
                    <a:cubicBezTo>
                      <a:pt x="295" y="238"/>
                      <a:pt x="29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1" name="Google Shape;1861;p36"/>
              <p:cNvSpPr/>
              <p:nvPr/>
            </p:nvSpPr>
            <p:spPr>
              <a:xfrm>
                <a:off x="3537465" y="1053447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7" y="1"/>
                    </a:moveTo>
                    <a:cubicBezTo>
                      <a:pt x="1" y="1"/>
                      <a:pt x="1" y="183"/>
                      <a:pt x="127" y="183"/>
                    </a:cubicBezTo>
                    <a:cubicBezTo>
                      <a:pt x="295" y="183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2" name="Google Shape;1862;p36"/>
              <p:cNvSpPr/>
              <p:nvPr/>
            </p:nvSpPr>
            <p:spPr>
              <a:xfrm>
                <a:off x="3375171" y="1461085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9" y="1"/>
                    </a:moveTo>
                    <a:cubicBezTo>
                      <a:pt x="1" y="70"/>
                      <a:pt x="1" y="350"/>
                      <a:pt x="169" y="350"/>
                    </a:cubicBezTo>
                    <a:lnTo>
                      <a:pt x="225" y="350"/>
                    </a:lnTo>
                    <a:cubicBezTo>
                      <a:pt x="406" y="350"/>
                      <a:pt x="406" y="1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63" name="Google Shape;1863;p36"/>
            <p:cNvSpPr/>
            <p:nvPr/>
          </p:nvSpPr>
          <p:spPr>
            <a:xfrm>
              <a:off x="7238720" y="3928160"/>
              <a:ext cx="4300" cy="12749"/>
            </a:xfrm>
            <a:custGeom>
              <a:rect b="b" l="l" r="r" t="t"/>
              <a:pathLst>
                <a:path extrusionOk="0" h="169" w="57">
                  <a:moveTo>
                    <a:pt x="57" y="1"/>
                  </a:moveTo>
                  <a:cubicBezTo>
                    <a:pt x="1" y="57"/>
                    <a:pt x="1" y="113"/>
                    <a:pt x="57" y="169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FF7A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>
              <a:off x="8465365" y="4508818"/>
              <a:ext cx="18030" cy="16974"/>
            </a:xfrm>
            <a:custGeom>
              <a:rect b="b" l="l" r="r" t="t"/>
              <a:pathLst>
                <a:path extrusionOk="0" h="225" w="239">
                  <a:moveTo>
                    <a:pt x="127" y="0"/>
                  </a:moveTo>
                  <a:cubicBezTo>
                    <a:pt x="1" y="0"/>
                    <a:pt x="1" y="168"/>
                    <a:pt x="71" y="224"/>
                  </a:cubicBezTo>
                  <a:lnTo>
                    <a:pt x="127" y="224"/>
                  </a:lnTo>
                  <a:cubicBezTo>
                    <a:pt x="239" y="224"/>
                    <a:pt x="239" y="56"/>
                    <a:pt x="183" y="56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7A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65" name="Google Shape;1865;p36"/>
            <p:cNvGrpSpPr/>
            <p:nvPr/>
          </p:nvGrpSpPr>
          <p:grpSpPr>
            <a:xfrm>
              <a:off x="7226901" y="4019947"/>
              <a:ext cx="1197171" cy="791777"/>
              <a:chOff x="3462516" y="1301271"/>
              <a:chExt cx="702565" cy="464658"/>
            </a:xfrm>
          </p:grpSpPr>
          <p:sp>
            <p:nvSpPr>
              <p:cNvPr id="1866" name="Google Shape;1866;p36"/>
              <p:cNvSpPr/>
              <p:nvPr/>
            </p:nvSpPr>
            <p:spPr>
              <a:xfrm>
                <a:off x="4028109" y="1402251"/>
                <a:ext cx="51486" cy="159859"/>
              </a:xfrm>
              <a:custGeom>
                <a:rect b="b" l="l" r="r" t="t"/>
                <a:pathLst>
                  <a:path extrusionOk="0" h="3611" w="1163">
                    <a:moveTo>
                      <a:pt x="994" y="0"/>
                    </a:moveTo>
                    <a:cubicBezTo>
                      <a:pt x="1" y="1511"/>
                      <a:pt x="57" y="3498"/>
                      <a:pt x="57" y="3610"/>
                    </a:cubicBezTo>
                    <a:lnTo>
                      <a:pt x="295" y="3610"/>
                    </a:lnTo>
                    <a:cubicBezTo>
                      <a:pt x="295" y="3554"/>
                      <a:pt x="239" y="1567"/>
                      <a:pt x="1162" y="112"/>
                    </a:cubicBezTo>
                    <a:lnTo>
                      <a:pt x="9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36"/>
              <p:cNvSpPr/>
              <p:nvPr/>
            </p:nvSpPr>
            <p:spPr>
              <a:xfrm>
                <a:off x="3517056" y="1526118"/>
                <a:ext cx="28510" cy="20497"/>
              </a:xfrm>
              <a:custGeom>
                <a:rect b="b" l="l" r="r" t="t"/>
                <a:pathLst>
                  <a:path extrusionOk="0" h="463" w="644">
                    <a:moveTo>
                      <a:pt x="294" y="1"/>
                    </a:moveTo>
                    <a:cubicBezTo>
                      <a:pt x="56" y="1"/>
                      <a:pt x="0" y="407"/>
                      <a:pt x="294" y="463"/>
                    </a:cubicBezTo>
                    <a:cubicBezTo>
                      <a:pt x="588" y="463"/>
                      <a:pt x="64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8" name="Google Shape;1868;p36"/>
              <p:cNvSpPr/>
              <p:nvPr/>
            </p:nvSpPr>
            <p:spPr>
              <a:xfrm>
                <a:off x="3767315" y="1670483"/>
                <a:ext cx="28554" cy="20497"/>
              </a:xfrm>
              <a:custGeom>
                <a:rect b="b" l="l" r="r" t="t"/>
                <a:pathLst>
                  <a:path extrusionOk="0" h="463" w="645">
                    <a:moveTo>
                      <a:pt x="294" y="0"/>
                    </a:moveTo>
                    <a:cubicBezTo>
                      <a:pt x="56" y="0"/>
                      <a:pt x="0" y="462"/>
                      <a:pt x="294" y="462"/>
                    </a:cubicBezTo>
                    <a:cubicBezTo>
                      <a:pt x="588" y="462"/>
                      <a:pt x="644" y="56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36"/>
              <p:cNvSpPr/>
              <p:nvPr/>
            </p:nvSpPr>
            <p:spPr>
              <a:xfrm>
                <a:off x="3532507" y="1608505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9" y="1"/>
                    </a:moveTo>
                    <a:cubicBezTo>
                      <a:pt x="113" y="1"/>
                      <a:pt x="1" y="239"/>
                      <a:pt x="169" y="295"/>
                    </a:cubicBezTo>
                    <a:lnTo>
                      <a:pt x="239" y="351"/>
                    </a:lnTo>
                    <a:cubicBezTo>
                      <a:pt x="407" y="351"/>
                      <a:pt x="463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36"/>
              <p:cNvSpPr/>
              <p:nvPr/>
            </p:nvSpPr>
            <p:spPr>
              <a:xfrm>
                <a:off x="3583948" y="1489595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8" y="0"/>
                    </a:moveTo>
                    <a:cubicBezTo>
                      <a:pt x="0" y="0"/>
                      <a:pt x="0" y="294"/>
                      <a:pt x="182" y="294"/>
                    </a:cubicBezTo>
                    <a:lnTo>
                      <a:pt x="238" y="294"/>
                    </a:lnTo>
                    <a:cubicBezTo>
                      <a:pt x="406" y="294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1" name="Google Shape;1871;p36"/>
              <p:cNvSpPr/>
              <p:nvPr/>
            </p:nvSpPr>
            <p:spPr>
              <a:xfrm>
                <a:off x="3527593" y="1422659"/>
                <a:ext cx="20453" cy="20497"/>
              </a:xfrm>
              <a:custGeom>
                <a:rect b="b" l="l" r="r" t="t"/>
                <a:pathLst>
                  <a:path extrusionOk="0" h="463" w="462">
                    <a:moveTo>
                      <a:pt x="224" y="1"/>
                    </a:moveTo>
                    <a:cubicBezTo>
                      <a:pt x="56" y="57"/>
                      <a:pt x="0" y="351"/>
                      <a:pt x="168" y="463"/>
                    </a:cubicBezTo>
                    <a:lnTo>
                      <a:pt x="280" y="463"/>
                    </a:lnTo>
                    <a:cubicBezTo>
                      <a:pt x="350" y="463"/>
                      <a:pt x="406" y="407"/>
                      <a:pt x="462" y="351"/>
                    </a:cubicBezTo>
                    <a:cubicBezTo>
                      <a:pt x="350" y="239"/>
                      <a:pt x="280" y="113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36"/>
              <p:cNvSpPr/>
              <p:nvPr/>
            </p:nvSpPr>
            <p:spPr>
              <a:xfrm>
                <a:off x="3671913" y="1621520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8" y="1"/>
                    </a:moveTo>
                    <a:cubicBezTo>
                      <a:pt x="56" y="1"/>
                      <a:pt x="0" y="225"/>
                      <a:pt x="168" y="351"/>
                    </a:cubicBezTo>
                    <a:lnTo>
                      <a:pt x="238" y="351"/>
                    </a:lnTo>
                    <a:cubicBezTo>
                      <a:pt x="406" y="351"/>
                      <a:pt x="462" y="113"/>
                      <a:pt x="294" y="57"/>
                    </a:cubicBezTo>
                    <a:cubicBezTo>
                      <a:pt x="294" y="1"/>
                      <a:pt x="23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p36"/>
              <p:cNvSpPr/>
              <p:nvPr/>
            </p:nvSpPr>
            <p:spPr>
              <a:xfrm>
                <a:off x="3486067" y="1456127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8" y="1"/>
                    </a:moveTo>
                    <a:cubicBezTo>
                      <a:pt x="56" y="1"/>
                      <a:pt x="0" y="238"/>
                      <a:pt x="168" y="294"/>
                    </a:cubicBezTo>
                    <a:lnTo>
                      <a:pt x="238" y="294"/>
                    </a:lnTo>
                    <a:cubicBezTo>
                      <a:pt x="406" y="294"/>
                      <a:pt x="462" y="57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4" name="Google Shape;1874;p36"/>
              <p:cNvSpPr/>
              <p:nvPr/>
            </p:nvSpPr>
            <p:spPr>
              <a:xfrm>
                <a:off x="3596964" y="1577560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8" y="0"/>
                    </a:moveTo>
                    <a:cubicBezTo>
                      <a:pt x="56" y="0"/>
                      <a:pt x="0" y="294"/>
                      <a:pt x="238" y="294"/>
                    </a:cubicBezTo>
                    <a:cubicBezTo>
                      <a:pt x="406" y="294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p36"/>
              <p:cNvSpPr/>
              <p:nvPr/>
            </p:nvSpPr>
            <p:spPr>
              <a:xfrm>
                <a:off x="3917213" y="1739854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9" y="1"/>
                    </a:moveTo>
                    <a:cubicBezTo>
                      <a:pt x="57" y="1"/>
                      <a:pt x="1" y="238"/>
                      <a:pt x="169" y="294"/>
                    </a:cubicBezTo>
                    <a:lnTo>
                      <a:pt x="225" y="294"/>
                    </a:lnTo>
                    <a:cubicBezTo>
                      <a:pt x="351" y="294"/>
                      <a:pt x="407" y="70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6" name="Google Shape;1876;p36"/>
              <p:cNvSpPr/>
              <p:nvPr/>
            </p:nvSpPr>
            <p:spPr>
              <a:xfrm>
                <a:off x="3738805" y="1588096"/>
                <a:ext cx="23596" cy="17974"/>
              </a:xfrm>
              <a:custGeom>
                <a:rect b="b" l="l" r="r" t="t"/>
                <a:pathLst>
                  <a:path extrusionOk="0" h="406" w="533">
                    <a:moveTo>
                      <a:pt x="183" y="0"/>
                    </a:moveTo>
                    <a:cubicBezTo>
                      <a:pt x="1" y="56"/>
                      <a:pt x="1" y="280"/>
                      <a:pt x="183" y="406"/>
                    </a:cubicBezTo>
                    <a:lnTo>
                      <a:pt x="295" y="406"/>
                    </a:lnTo>
                    <a:cubicBezTo>
                      <a:pt x="407" y="406"/>
                      <a:pt x="533" y="280"/>
                      <a:pt x="533" y="112"/>
                    </a:cubicBezTo>
                    <a:cubicBezTo>
                      <a:pt x="407" y="112"/>
                      <a:pt x="295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7" name="Google Shape;1877;p36"/>
              <p:cNvSpPr/>
              <p:nvPr/>
            </p:nvSpPr>
            <p:spPr>
              <a:xfrm>
                <a:off x="4015094" y="163949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83" y="57"/>
                      <a:pt x="113" y="57"/>
                      <a:pt x="1" y="57"/>
                    </a:cubicBezTo>
                    <a:cubicBezTo>
                      <a:pt x="1" y="113"/>
                      <a:pt x="1" y="169"/>
                      <a:pt x="57" y="238"/>
                    </a:cubicBezTo>
                    <a:lnTo>
                      <a:pt x="113" y="238"/>
                    </a:lnTo>
                    <a:cubicBezTo>
                      <a:pt x="239" y="238"/>
                      <a:pt x="295" y="11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8" name="Google Shape;1878;p36"/>
              <p:cNvSpPr/>
              <p:nvPr/>
            </p:nvSpPr>
            <p:spPr>
              <a:xfrm>
                <a:off x="3945723" y="1657467"/>
                <a:ext cx="27934" cy="20497"/>
              </a:xfrm>
              <a:custGeom>
                <a:rect b="b" l="l" r="r" t="t"/>
                <a:pathLst>
                  <a:path extrusionOk="0" h="463" w="631">
                    <a:moveTo>
                      <a:pt x="280" y="0"/>
                    </a:moveTo>
                    <a:cubicBezTo>
                      <a:pt x="112" y="0"/>
                      <a:pt x="1" y="350"/>
                      <a:pt x="224" y="462"/>
                    </a:cubicBezTo>
                    <a:lnTo>
                      <a:pt x="280" y="462"/>
                    </a:lnTo>
                    <a:cubicBezTo>
                      <a:pt x="518" y="462"/>
                      <a:pt x="630" y="112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p36"/>
              <p:cNvSpPr/>
              <p:nvPr/>
            </p:nvSpPr>
            <p:spPr>
              <a:xfrm>
                <a:off x="3462516" y="1301271"/>
                <a:ext cx="21117" cy="20497"/>
              </a:xfrm>
              <a:custGeom>
                <a:rect b="b" l="l" r="r" t="t"/>
                <a:pathLst>
                  <a:path extrusionOk="0" h="463" w="477">
                    <a:moveTo>
                      <a:pt x="351" y="0"/>
                    </a:moveTo>
                    <a:cubicBezTo>
                      <a:pt x="127" y="0"/>
                      <a:pt x="1" y="350"/>
                      <a:pt x="239" y="406"/>
                    </a:cubicBezTo>
                    <a:cubicBezTo>
                      <a:pt x="295" y="462"/>
                      <a:pt x="295" y="462"/>
                      <a:pt x="351" y="462"/>
                    </a:cubicBezTo>
                    <a:cubicBezTo>
                      <a:pt x="421" y="462"/>
                      <a:pt x="421" y="462"/>
                      <a:pt x="477" y="406"/>
                    </a:cubicBezTo>
                    <a:cubicBezTo>
                      <a:pt x="421" y="294"/>
                      <a:pt x="351" y="112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36"/>
              <p:cNvSpPr/>
              <p:nvPr/>
            </p:nvSpPr>
            <p:spPr>
              <a:xfrm>
                <a:off x="3818712" y="1745432"/>
                <a:ext cx="28554" cy="20497"/>
              </a:xfrm>
              <a:custGeom>
                <a:rect b="b" l="l" r="r" t="t"/>
                <a:pathLst>
                  <a:path extrusionOk="0" h="463" w="645">
                    <a:moveTo>
                      <a:pt x="295" y="0"/>
                    </a:moveTo>
                    <a:cubicBezTo>
                      <a:pt x="127" y="0"/>
                      <a:pt x="1" y="350"/>
                      <a:pt x="239" y="406"/>
                    </a:cubicBezTo>
                    <a:cubicBezTo>
                      <a:pt x="295" y="462"/>
                      <a:pt x="295" y="462"/>
                      <a:pt x="351" y="462"/>
                    </a:cubicBezTo>
                    <a:cubicBezTo>
                      <a:pt x="533" y="462"/>
                      <a:pt x="645" y="112"/>
                      <a:pt x="4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1" name="Google Shape;1881;p36"/>
              <p:cNvSpPr/>
              <p:nvPr/>
            </p:nvSpPr>
            <p:spPr>
              <a:xfrm>
                <a:off x="4069635" y="1659946"/>
                <a:ext cx="30989" cy="21117"/>
              </a:xfrm>
              <a:custGeom>
                <a:rect b="b" l="l" r="r" t="t"/>
                <a:pathLst>
                  <a:path extrusionOk="0" h="477" w="700">
                    <a:moveTo>
                      <a:pt x="350" y="0"/>
                    </a:moveTo>
                    <a:cubicBezTo>
                      <a:pt x="112" y="0"/>
                      <a:pt x="0" y="350"/>
                      <a:pt x="224" y="476"/>
                    </a:cubicBezTo>
                    <a:lnTo>
                      <a:pt x="350" y="476"/>
                    </a:lnTo>
                    <a:cubicBezTo>
                      <a:pt x="574" y="476"/>
                      <a:pt x="700" y="126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2" name="Google Shape;1882;p36"/>
              <p:cNvSpPr/>
              <p:nvPr/>
            </p:nvSpPr>
            <p:spPr>
              <a:xfrm>
                <a:off x="4143964" y="1621520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8" y="1"/>
                    </a:moveTo>
                    <a:cubicBezTo>
                      <a:pt x="70" y="1"/>
                      <a:pt x="0" y="225"/>
                      <a:pt x="182" y="295"/>
                    </a:cubicBezTo>
                    <a:cubicBezTo>
                      <a:pt x="182" y="351"/>
                      <a:pt x="238" y="351"/>
                      <a:pt x="238" y="351"/>
                    </a:cubicBezTo>
                    <a:cubicBezTo>
                      <a:pt x="420" y="351"/>
                      <a:pt x="476" y="113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3" name="Google Shape;1883;p36"/>
              <p:cNvSpPr/>
              <p:nvPr/>
            </p:nvSpPr>
            <p:spPr>
              <a:xfrm>
                <a:off x="3656418" y="1716922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9" y="1"/>
                    </a:moveTo>
                    <a:cubicBezTo>
                      <a:pt x="57" y="1"/>
                      <a:pt x="1" y="239"/>
                      <a:pt x="169" y="295"/>
                    </a:cubicBezTo>
                    <a:lnTo>
                      <a:pt x="239" y="295"/>
                    </a:lnTo>
                    <a:cubicBezTo>
                      <a:pt x="406" y="295"/>
                      <a:pt x="462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36"/>
              <p:cNvSpPr/>
              <p:nvPr/>
            </p:nvSpPr>
            <p:spPr>
              <a:xfrm>
                <a:off x="4103058" y="1621520"/>
                <a:ext cx="15539" cy="13060"/>
              </a:xfrm>
              <a:custGeom>
                <a:rect b="b" l="l" r="r" t="t"/>
                <a:pathLst>
                  <a:path extrusionOk="0" h="295" w="351">
                    <a:moveTo>
                      <a:pt x="295" y="1"/>
                    </a:moveTo>
                    <a:cubicBezTo>
                      <a:pt x="169" y="57"/>
                      <a:pt x="113" y="57"/>
                      <a:pt x="1" y="113"/>
                    </a:cubicBezTo>
                    <a:cubicBezTo>
                      <a:pt x="1" y="169"/>
                      <a:pt x="57" y="225"/>
                      <a:pt x="113" y="225"/>
                    </a:cubicBezTo>
                    <a:cubicBezTo>
                      <a:pt x="113" y="295"/>
                      <a:pt x="169" y="295"/>
                      <a:pt x="169" y="295"/>
                    </a:cubicBezTo>
                    <a:cubicBezTo>
                      <a:pt x="295" y="295"/>
                      <a:pt x="351" y="11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p36"/>
              <p:cNvSpPr/>
              <p:nvPr/>
            </p:nvSpPr>
            <p:spPr>
              <a:xfrm>
                <a:off x="3849701" y="1626478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82" y="1"/>
                    </a:moveTo>
                    <a:cubicBezTo>
                      <a:pt x="71" y="1"/>
                      <a:pt x="1" y="183"/>
                      <a:pt x="127" y="239"/>
                    </a:cubicBezTo>
                    <a:lnTo>
                      <a:pt x="182" y="239"/>
                    </a:lnTo>
                    <a:cubicBezTo>
                      <a:pt x="238" y="239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p36"/>
              <p:cNvSpPr/>
              <p:nvPr/>
            </p:nvSpPr>
            <p:spPr>
              <a:xfrm>
                <a:off x="3648361" y="1562065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71" y="0"/>
                      <a:pt x="1" y="168"/>
                      <a:pt x="127" y="168"/>
                    </a:cubicBezTo>
                    <a:lnTo>
                      <a:pt x="127" y="238"/>
                    </a:lnTo>
                    <a:cubicBezTo>
                      <a:pt x="239" y="238"/>
                      <a:pt x="295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7" name="Google Shape;1887;p36"/>
              <p:cNvSpPr/>
              <p:nvPr/>
            </p:nvSpPr>
            <p:spPr>
              <a:xfrm>
                <a:off x="3780330" y="1628957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112" y="1"/>
                    </a:moveTo>
                    <a:cubicBezTo>
                      <a:pt x="0" y="1"/>
                      <a:pt x="0" y="127"/>
                      <a:pt x="56" y="183"/>
                    </a:cubicBezTo>
                    <a:lnTo>
                      <a:pt x="112" y="183"/>
                    </a:lnTo>
                    <a:cubicBezTo>
                      <a:pt x="238" y="183"/>
                      <a:pt x="238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8" name="Google Shape;1888;p36"/>
              <p:cNvSpPr/>
              <p:nvPr/>
            </p:nvSpPr>
            <p:spPr>
              <a:xfrm>
                <a:off x="3468094" y="1389235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57" y="0"/>
                      <a:pt x="1" y="168"/>
                      <a:pt x="113" y="168"/>
                    </a:cubicBezTo>
                    <a:cubicBezTo>
                      <a:pt x="225" y="168"/>
                      <a:pt x="295" y="56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p36"/>
              <p:cNvSpPr/>
              <p:nvPr/>
            </p:nvSpPr>
            <p:spPr>
              <a:xfrm>
                <a:off x="3609979" y="1646931"/>
                <a:ext cx="10581" cy="10581"/>
              </a:xfrm>
              <a:custGeom>
                <a:rect b="b" l="l" r="r" t="t"/>
                <a:pathLst>
                  <a:path extrusionOk="0" h="239" w="239">
                    <a:moveTo>
                      <a:pt x="112" y="1"/>
                    </a:moveTo>
                    <a:cubicBezTo>
                      <a:pt x="0" y="1"/>
                      <a:pt x="0" y="182"/>
                      <a:pt x="56" y="182"/>
                    </a:cubicBezTo>
                    <a:cubicBezTo>
                      <a:pt x="112" y="182"/>
                      <a:pt x="112" y="238"/>
                      <a:pt x="112" y="238"/>
                    </a:cubicBezTo>
                    <a:cubicBezTo>
                      <a:pt x="238" y="238"/>
                      <a:pt x="238" y="70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36"/>
              <p:cNvSpPr/>
              <p:nvPr/>
            </p:nvSpPr>
            <p:spPr>
              <a:xfrm>
                <a:off x="3715917" y="1696469"/>
                <a:ext cx="9916" cy="7482"/>
              </a:xfrm>
              <a:custGeom>
                <a:rect b="b" l="l" r="r" t="t"/>
                <a:pathLst>
                  <a:path extrusionOk="0" h="169" w="224">
                    <a:moveTo>
                      <a:pt x="112" y="1"/>
                    </a:moveTo>
                    <a:cubicBezTo>
                      <a:pt x="0" y="1"/>
                      <a:pt x="0" y="113"/>
                      <a:pt x="56" y="169"/>
                    </a:cubicBezTo>
                    <a:lnTo>
                      <a:pt x="112" y="169"/>
                    </a:lnTo>
                    <a:cubicBezTo>
                      <a:pt x="224" y="169"/>
                      <a:pt x="22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p36"/>
              <p:cNvSpPr/>
              <p:nvPr/>
            </p:nvSpPr>
            <p:spPr>
              <a:xfrm>
                <a:off x="4007657" y="1706386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9" y="1"/>
                    </a:moveTo>
                    <a:cubicBezTo>
                      <a:pt x="57" y="1"/>
                      <a:pt x="1" y="239"/>
                      <a:pt x="113" y="295"/>
                    </a:cubicBezTo>
                    <a:lnTo>
                      <a:pt x="169" y="295"/>
                    </a:lnTo>
                    <a:cubicBezTo>
                      <a:pt x="351" y="295"/>
                      <a:pt x="407" y="57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p36"/>
              <p:cNvSpPr/>
              <p:nvPr/>
            </p:nvSpPr>
            <p:spPr>
              <a:xfrm>
                <a:off x="3873253" y="1698948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8" y="1"/>
                    </a:moveTo>
                    <a:cubicBezTo>
                      <a:pt x="56" y="1"/>
                      <a:pt x="0" y="225"/>
                      <a:pt x="112" y="295"/>
                    </a:cubicBezTo>
                    <a:lnTo>
                      <a:pt x="238" y="295"/>
                    </a:lnTo>
                    <a:cubicBezTo>
                      <a:pt x="350" y="295"/>
                      <a:pt x="406" y="57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93" name="Google Shape;1893;p36"/>
            <p:cNvSpPr/>
            <p:nvPr/>
          </p:nvSpPr>
          <p:spPr>
            <a:xfrm>
              <a:off x="7198586" y="3585062"/>
              <a:ext cx="1438943" cy="1015649"/>
            </a:xfrm>
            <a:custGeom>
              <a:rect b="b" l="l" r="r" t="t"/>
              <a:pathLst>
                <a:path extrusionOk="0" h="13463" w="19074">
                  <a:moveTo>
                    <a:pt x="6942" y="225"/>
                  </a:moveTo>
                  <a:cubicBezTo>
                    <a:pt x="8523" y="225"/>
                    <a:pt x="10216" y="575"/>
                    <a:pt x="11839" y="1274"/>
                  </a:cubicBezTo>
                  <a:cubicBezTo>
                    <a:pt x="16387" y="3261"/>
                    <a:pt x="19074" y="7222"/>
                    <a:pt x="17786" y="10202"/>
                  </a:cubicBezTo>
                  <a:cubicBezTo>
                    <a:pt x="16975" y="12063"/>
                    <a:pt x="14820" y="13113"/>
                    <a:pt x="12133" y="13113"/>
                  </a:cubicBezTo>
                  <a:cubicBezTo>
                    <a:pt x="10622" y="13113"/>
                    <a:pt x="8929" y="12763"/>
                    <a:pt x="7235" y="12063"/>
                  </a:cubicBezTo>
                  <a:cubicBezTo>
                    <a:pt x="2688" y="10146"/>
                    <a:pt x="1" y="6116"/>
                    <a:pt x="1288" y="3149"/>
                  </a:cubicBezTo>
                  <a:cubicBezTo>
                    <a:pt x="2100" y="1274"/>
                    <a:pt x="4325" y="225"/>
                    <a:pt x="6942" y="225"/>
                  </a:cubicBezTo>
                  <a:close/>
                  <a:moveTo>
                    <a:pt x="6018" y="1"/>
                  </a:moveTo>
                  <a:cubicBezTo>
                    <a:pt x="5486" y="57"/>
                    <a:pt x="5025" y="169"/>
                    <a:pt x="4549" y="225"/>
                  </a:cubicBezTo>
                  <a:cubicBezTo>
                    <a:pt x="4493" y="281"/>
                    <a:pt x="4437" y="281"/>
                    <a:pt x="4381" y="281"/>
                  </a:cubicBezTo>
                  <a:cubicBezTo>
                    <a:pt x="4087" y="407"/>
                    <a:pt x="3793" y="463"/>
                    <a:pt x="3569" y="575"/>
                  </a:cubicBezTo>
                  <a:cubicBezTo>
                    <a:pt x="2338" y="1106"/>
                    <a:pt x="1400" y="1918"/>
                    <a:pt x="938" y="3024"/>
                  </a:cubicBezTo>
                  <a:cubicBezTo>
                    <a:pt x="827" y="3261"/>
                    <a:pt x="771" y="3429"/>
                    <a:pt x="701" y="3667"/>
                  </a:cubicBezTo>
                  <a:cubicBezTo>
                    <a:pt x="645" y="4017"/>
                    <a:pt x="589" y="4367"/>
                    <a:pt x="589" y="4717"/>
                  </a:cubicBezTo>
                  <a:cubicBezTo>
                    <a:pt x="589" y="7515"/>
                    <a:pt x="3149" y="10720"/>
                    <a:pt x="7124" y="12413"/>
                  </a:cubicBezTo>
                  <a:cubicBezTo>
                    <a:pt x="8873" y="13113"/>
                    <a:pt x="10622" y="13463"/>
                    <a:pt x="12189" y="13463"/>
                  </a:cubicBezTo>
                  <a:cubicBezTo>
                    <a:pt x="14988" y="13463"/>
                    <a:pt x="17269" y="12413"/>
                    <a:pt x="18136" y="10370"/>
                  </a:cubicBezTo>
                  <a:cubicBezTo>
                    <a:pt x="18374" y="9852"/>
                    <a:pt x="18486" y="9321"/>
                    <a:pt x="18486" y="8747"/>
                  </a:cubicBezTo>
                  <a:cubicBezTo>
                    <a:pt x="18486" y="5948"/>
                    <a:pt x="15869" y="2730"/>
                    <a:pt x="11965" y="1050"/>
                  </a:cubicBezTo>
                  <a:cubicBezTo>
                    <a:pt x="11839" y="1050"/>
                    <a:pt x="11727" y="981"/>
                    <a:pt x="11671" y="925"/>
                  </a:cubicBezTo>
                  <a:cubicBezTo>
                    <a:pt x="11615" y="925"/>
                    <a:pt x="11545" y="925"/>
                    <a:pt x="11489" y="869"/>
                  </a:cubicBezTo>
                  <a:cubicBezTo>
                    <a:pt x="11266" y="813"/>
                    <a:pt x="11084" y="757"/>
                    <a:pt x="10846" y="631"/>
                  </a:cubicBezTo>
                  <a:cubicBezTo>
                    <a:pt x="10146" y="407"/>
                    <a:pt x="9390" y="225"/>
                    <a:pt x="8691" y="113"/>
                  </a:cubicBezTo>
                  <a:cubicBezTo>
                    <a:pt x="8579" y="113"/>
                    <a:pt x="8467" y="113"/>
                    <a:pt x="8341" y="57"/>
                  </a:cubicBezTo>
                  <a:cubicBezTo>
                    <a:pt x="7879" y="1"/>
                    <a:pt x="7347" y="1"/>
                    <a:pt x="6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36"/>
            <p:cNvSpPr/>
            <p:nvPr/>
          </p:nvSpPr>
          <p:spPr>
            <a:xfrm>
              <a:off x="7196499" y="3603017"/>
              <a:ext cx="1438943" cy="970762"/>
            </a:xfrm>
            <a:custGeom>
              <a:rect b="b" l="l" r="r" t="t"/>
              <a:pathLst>
                <a:path extrusionOk="0" h="12868" w="19074">
                  <a:moveTo>
                    <a:pt x="6968" y="1"/>
                  </a:moveTo>
                  <a:cubicBezTo>
                    <a:pt x="4306" y="1"/>
                    <a:pt x="2106" y="1019"/>
                    <a:pt x="1288" y="2911"/>
                  </a:cubicBezTo>
                  <a:cubicBezTo>
                    <a:pt x="1" y="5878"/>
                    <a:pt x="2688" y="9908"/>
                    <a:pt x="7235" y="11825"/>
                  </a:cubicBezTo>
                  <a:cubicBezTo>
                    <a:pt x="8896" y="12530"/>
                    <a:pt x="10588" y="12868"/>
                    <a:pt x="12127" y="12868"/>
                  </a:cubicBezTo>
                  <a:cubicBezTo>
                    <a:pt x="14802" y="12868"/>
                    <a:pt x="17014" y="11847"/>
                    <a:pt x="17786" y="9964"/>
                  </a:cubicBezTo>
                  <a:cubicBezTo>
                    <a:pt x="19074" y="6984"/>
                    <a:pt x="16387" y="3023"/>
                    <a:pt x="11839" y="1036"/>
                  </a:cubicBezTo>
                  <a:cubicBezTo>
                    <a:pt x="10180" y="337"/>
                    <a:pt x="8498" y="1"/>
                    <a:pt x="6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36"/>
            <p:cNvSpPr/>
            <p:nvPr/>
          </p:nvSpPr>
          <p:spPr>
            <a:xfrm>
              <a:off x="7916468" y="4090732"/>
              <a:ext cx="75" cy="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36"/>
            <p:cNvSpPr/>
            <p:nvPr/>
          </p:nvSpPr>
          <p:spPr>
            <a:xfrm>
              <a:off x="7916468" y="4090732"/>
              <a:ext cx="75" cy="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97" name="Google Shape;1897;p36"/>
            <p:cNvGrpSpPr/>
            <p:nvPr/>
          </p:nvGrpSpPr>
          <p:grpSpPr>
            <a:xfrm>
              <a:off x="7263820" y="3630018"/>
              <a:ext cx="1319603" cy="920697"/>
              <a:chOff x="3483588" y="1072439"/>
              <a:chExt cx="774415" cy="540315"/>
            </a:xfrm>
          </p:grpSpPr>
          <p:sp>
            <p:nvSpPr>
              <p:cNvPr id="1898" name="Google Shape;1898;p36"/>
              <p:cNvSpPr/>
              <p:nvPr/>
            </p:nvSpPr>
            <p:spPr>
              <a:xfrm>
                <a:off x="3868295" y="1128441"/>
                <a:ext cx="304223" cy="214355"/>
              </a:xfrm>
              <a:custGeom>
                <a:rect b="b" l="l" r="r" t="t"/>
                <a:pathLst>
                  <a:path extrusionOk="0" h="4842" w="6872">
                    <a:moveTo>
                      <a:pt x="2099" y="0"/>
                    </a:moveTo>
                    <a:lnTo>
                      <a:pt x="0" y="4842"/>
                    </a:lnTo>
                    <a:lnTo>
                      <a:pt x="6871" y="3736"/>
                    </a:lnTo>
                    <a:cubicBezTo>
                      <a:pt x="6521" y="2211"/>
                      <a:pt x="4254" y="462"/>
                      <a:pt x="2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9" name="Google Shape;1899;p36"/>
              <p:cNvSpPr/>
              <p:nvPr/>
            </p:nvSpPr>
            <p:spPr>
              <a:xfrm>
                <a:off x="3868295" y="1293833"/>
                <a:ext cx="389709" cy="193327"/>
              </a:xfrm>
              <a:custGeom>
                <a:rect b="b" l="l" r="r" t="t"/>
                <a:pathLst>
                  <a:path extrusionOk="0" h="4367" w="8803">
                    <a:moveTo>
                      <a:pt x="6871" y="0"/>
                    </a:moveTo>
                    <a:lnTo>
                      <a:pt x="0" y="1106"/>
                    </a:lnTo>
                    <a:lnTo>
                      <a:pt x="7627" y="4366"/>
                    </a:lnTo>
                    <a:cubicBezTo>
                      <a:pt x="8802" y="3429"/>
                      <a:pt x="8396" y="1400"/>
                      <a:pt x="6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0" name="Google Shape;1900;p36"/>
              <p:cNvSpPr/>
              <p:nvPr/>
            </p:nvSpPr>
            <p:spPr>
              <a:xfrm>
                <a:off x="3868295" y="1342752"/>
                <a:ext cx="337647" cy="256102"/>
              </a:xfrm>
              <a:custGeom>
                <a:rect b="b" l="l" r="r" t="t"/>
                <a:pathLst>
                  <a:path extrusionOk="0" h="5785" w="7627">
                    <a:moveTo>
                      <a:pt x="0" y="1"/>
                    </a:moveTo>
                    <a:lnTo>
                      <a:pt x="3905" y="5766"/>
                    </a:lnTo>
                    <a:cubicBezTo>
                      <a:pt x="4036" y="5779"/>
                      <a:pt x="4167" y="5785"/>
                      <a:pt x="4296" y="5785"/>
                    </a:cubicBezTo>
                    <a:cubicBezTo>
                      <a:pt x="6040" y="5785"/>
                      <a:pt x="7470" y="4669"/>
                      <a:pt x="7627" y="326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1" name="Google Shape;1901;p36"/>
              <p:cNvSpPr/>
              <p:nvPr/>
            </p:nvSpPr>
            <p:spPr>
              <a:xfrm>
                <a:off x="3777851" y="1342752"/>
                <a:ext cx="263318" cy="270003"/>
              </a:xfrm>
              <a:custGeom>
                <a:rect b="b" l="l" r="r" t="t"/>
                <a:pathLst>
                  <a:path extrusionOk="0" h="6099" w="5948">
                    <a:moveTo>
                      <a:pt x="2043" y="1"/>
                    </a:moveTo>
                    <a:lnTo>
                      <a:pt x="0" y="4898"/>
                    </a:lnTo>
                    <a:cubicBezTo>
                      <a:pt x="1221" y="5697"/>
                      <a:pt x="2845" y="6098"/>
                      <a:pt x="4181" y="6098"/>
                    </a:cubicBezTo>
                    <a:cubicBezTo>
                      <a:pt x="4882" y="6098"/>
                      <a:pt x="5504" y="5988"/>
                      <a:pt x="5948" y="5766"/>
                    </a:cubicBezTo>
                    <a:lnTo>
                      <a:pt x="20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2" name="Google Shape;1902;p36"/>
              <p:cNvSpPr/>
              <p:nvPr/>
            </p:nvSpPr>
            <p:spPr>
              <a:xfrm>
                <a:off x="3532507" y="1089129"/>
                <a:ext cx="335832" cy="253667"/>
              </a:xfrm>
              <a:custGeom>
                <a:rect b="b" l="l" r="r" t="t"/>
                <a:pathLst>
                  <a:path extrusionOk="0" h="5730" w="7586">
                    <a:moveTo>
                      <a:pt x="3412" y="0"/>
                    </a:moveTo>
                    <a:cubicBezTo>
                      <a:pt x="1204" y="0"/>
                      <a:pt x="109" y="1393"/>
                      <a:pt x="1" y="2525"/>
                    </a:cubicBezTo>
                    <a:lnTo>
                      <a:pt x="7585" y="5730"/>
                    </a:lnTo>
                    <a:lnTo>
                      <a:pt x="3667" y="7"/>
                    </a:lnTo>
                    <a:cubicBezTo>
                      <a:pt x="3580" y="2"/>
                      <a:pt x="3495" y="0"/>
                      <a:pt x="3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3" name="Google Shape;1903;p36"/>
              <p:cNvSpPr/>
              <p:nvPr/>
            </p:nvSpPr>
            <p:spPr>
              <a:xfrm>
                <a:off x="3694845" y="1072439"/>
                <a:ext cx="266417" cy="270357"/>
              </a:xfrm>
              <a:custGeom>
                <a:rect b="b" l="l" r="r" t="t"/>
                <a:pathLst>
                  <a:path extrusionOk="0" h="6107" w="6018">
                    <a:moveTo>
                      <a:pt x="1810" y="0"/>
                    </a:moveTo>
                    <a:cubicBezTo>
                      <a:pt x="1120" y="0"/>
                      <a:pt x="506" y="131"/>
                      <a:pt x="0" y="384"/>
                    </a:cubicBezTo>
                    <a:lnTo>
                      <a:pt x="3918" y="6107"/>
                    </a:lnTo>
                    <a:lnTo>
                      <a:pt x="6017" y="1265"/>
                    </a:lnTo>
                    <a:cubicBezTo>
                      <a:pt x="4489" y="407"/>
                      <a:pt x="3030" y="0"/>
                      <a:pt x="18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4" name="Google Shape;1904;p36"/>
              <p:cNvSpPr/>
              <p:nvPr/>
            </p:nvSpPr>
            <p:spPr>
              <a:xfrm>
                <a:off x="3483588" y="1200911"/>
                <a:ext cx="384751" cy="193327"/>
              </a:xfrm>
              <a:custGeom>
                <a:rect b="b" l="l" r="r" t="t"/>
                <a:pathLst>
                  <a:path extrusionOk="0" h="4367" w="8691">
                    <a:moveTo>
                      <a:pt x="1106" y="0"/>
                    </a:moveTo>
                    <a:lnTo>
                      <a:pt x="1106" y="0"/>
                    </a:lnTo>
                    <a:cubicBezTo>
                      <a:pt x="1" y="1162"/>
                      <a:pt x="406" y="2911"/>
                      <a:pt x="1862" y="4366"/>
                    </a:cubicBezTo>
                    <a:lnTo>
                      <a:pt x="8690" y="3205"/>
                    </a:lnTo>
                    <a:lnTo>
                      <a:pt x="11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5" name="Google Shape;1905;p36"/>
              <p:cNvSpPr/>
              <p:nvPr/>
            </p:nvSpPr>
            <p:spPr>
              <a:xfrm>
                <a:off x="3565975" y="1342752"/>
                <a:ext cx="302364" cy="216879"/>
              </a:xfrm>
              <a:custGeom>
                <a:rect b="b" l="l" r="r" t="t"/>
                <a:pathLst>
                  <a:path extrusionOk="0" h="4899" w="6830">
                    <a:moveTo>
                      <a:pt x="6829" y="1"/>
                    </a:moveTo>
                    <a:lnTo>
                      <a:pt x="1" y="1162"/>
                    </a:lnTo>
                    <a:cubicBezTo>
                      <a:pt x="406" y="2450"/>
                      <a:pt x="2338" y="4255"/>
                      <a:pt x="4786" y="4898"/>
                    </a:cubicBezTo>
                    <a:lnTo>
                      <a:pt x="68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06" name="Google Shape;1906;p36"/>
            <p:cNvGrpSpPr/>
            <p:nvPr/>
          </p:nvGrpSpPr>
          <p:grpSpPr>
            <a:xfrm>
              <a:off x="7347038" y="3664191"/>
              <a:ext cx="1173861" cy="835077"/>
              <a:chOff x="3530072" y="1092493"/>
              <a:chExt cx="688885" cy="490069"/>
            </a:xfrm>
          </p:grpSpPr>
          <p:sp>
            <p:nvSpPr>
              <p:cNvPr id="1907" name="Google Shape;1907;p36"/>
              <p:cNvSpPr/>
              <p:nvPr/>
            </p:nvSpPr>
            <p:spPr>
              <a:xfrm>
                <a:off x="3971134" y="1185416"/>
                <a:ext cx="54541" cy="56400"/>
              </a:xfrm>
              <a:custGeom>
                <a:rect b="b" l="l" r="r" t="t"/>
                <a:pathLst>
                  <a:path extrusionOk="0" h="1274" w="1232">
                    <a:moveTo>
                      <a:pt x="532" y="0"/>
                    </a:moveTo>
                    <a:cubicBezTo>
                      <a:pt x="126" y="0"/>
                      <a:pt x="0" y="868"/>
                      <a:pt x="56" y="1274"/>
                    </a:cubicBezTo>
                    <a:cubicBezTo>
                      <a:pt x="406" y="1050"/>
                      <a:pt x="1232" y="280"/>
                      <a:pt x="700" y="56"/>
                    </a:cubicBezTo>
                    <a:cubicBezTo>
                      <a:pt x="644" y="0"/>
                      <a:pt x="588" y="0"/>
                      <a:pt x="5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8" name="Google Shape;1908;p36"/>
              <p:cNvSpPr/>
              <p:nvPr/>
            </p:nvSpPr>
            <p:spPr>
              <a:xfrm>
                <a:off x="3821811" y="1203390"/>
                <a:ext cx="49007" cy="66936"/>
              </a:xfrm>
              <a:custGeom>
                <a:rect b="b" l="l" r="r" t="t"/>
                <a:pathLst>
                  <a:path extrusionOk="0" h="1512" w="1107">
                    <a:moveTo>
                      <a:pt x="519" y="0"/>
                    </a:moveTo>
                    <a:cubicBezTo>
                      <a:pt x="1" y="0"/>
                      <a:pt x="575" y="1106"/>
                      <a:pt x="868" y="1512"/>
                    </a:cubicBezTo>
                    <a:cubicBezTo>
                      <a:pt x="980" y="1106"/>
                      <a:pt x="1106" y="56"/>
                      <a:pt x="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9" name="Google Shape;1909;p36"/>
              <p:cNvSpPr/>
              <p:nvPr/>
            </p:nvSpPr>
            <p:spPr>
              <a:xfrm>
                <a:off x="3935187" y="1404730"/>
                <a:ext cx="90488" cy="59499"/>
              </a:xfrm>
              <a:custGeom>
                <a:rect b="b" l="l" r="r" t="t"/>
                <a:pathLst>
                  <a:path extrusionOk="0" h="1344" w="2044">
                    <a:moveTo>
                      <a:pt x="1" y="0"/>
                    </a:moveTo>
                    <a:lnTo>
                      <a:pt x="1" y="0"/>
                    </a:lnTo>
                    <a:cubicBezTo>
                      <a:pt x="295" y="406"/>
                      <a:pt x="1162" y="1343"/>
                      <a:pt x="1568" y="1343"/>
                    </a:cubicBezTo>
                    <a:cubicBezTo>
                      <a:pt x="1568" y="1343"/>
                      <a:pt x="1638" y="1343"/>
                      <a:pt x="1694" y="1274"/>
                    </a:cubicBezTo>
                    <a:cubicBezTo>
                      <a:pt x="2044" y="1050"/>
                      <a:pt x="588" y="29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0" name="Google Shape;1910;p36"/>
              <p:cNvSpPr/>
              <p:nvPr/>
            </p:nvSpPr>
            <p:spPr>
              <a:xfrm>
                <a:off x="4048562" y="1507569"/>
                <a:ext cx="52062" cy="44004"/>
              </a:xfrm>
              <a:custGeom>
                <a:rect b="b" l="l" r="r" t="t"/>
                <a:pathLst>
                  <a:path extrusionOk="0" h="994" w="1176">
                    <a:moveTo>
                      <a:pt x="0" y="0"/>
                    </a:moveTo>
                    <a:cubicBezTo>
                      <a:pt x="126" y="294"/>
                      <a:pt x="476" y="994"/>
                      <a:pt x="826" y="994"/>
                    </a:cubicBezTo>
                    <a:cubicBezTo>
                      <a:pt x="1176" y="938"/>
                      <a:pt x="350" y="23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1" name="Google Shape;1911;p36"/>
              <p:cNvSpPr/>
              <p:nvPr/>
            </p:nvSpPr>
            <p:spPr>
              <a:xfrm>
                <a:off x="3574032" y="1329736"/>
                <a:ext cx="61978" cy="15539"/>
              </a:xfrm>
              <a:custGeom>
                <a:rect b="b" l="l" r="r" t="t"/>
                <a:pathLst>
                  <a:path extrusionOk="0" h="351" w="1400">
                    <a:moveTo>
                      <a:pt x="574" y="1"/>
                    </a:moveTo>
                    <a:cubicBezTo>
                      <a:pt x="280" y="1"/>
                      <a:pt x="1" y="57"/>
                      <a:pt x="112" y="169"/>
                    </a:cubicBezTo>
                    <a:cubicBezTo>
                      <a:pt x="168" y="295"/>
                      <a:pt x="280" y="351"/>
                      <a:pt x="406" y="351"/>
                    </a:cubicBezTo>
                    <a:cubicBezTo>
                      <a:pt x="756" y="351"/>
                      <a:pt x="1162" y="169"/>
                      <a:pt x="1400" y="57"/>
                    </a:cubicBezTo>
                    <a:cubicBezTo>
                      <a:pt x="1162" y="57"/>
                      <a:pt x="868" y="1"/>
                      <a:pt x="5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p36"/>
              <p:cNvSpPr/>
              <p:nvPr/>
            </p:nvSpPr>
            <p:spPr>
              <a:xfrm>
                <a:off x="3684928" y="1316765"/>
                <a:ext cx="90488" cy="20453"/>
              </a:xfrm>
              <a:custGeom>
                <a:rect b="b" l="l" r="r" t="t"/>
                <a:pathLst>
                  <a:path extrusionOk="0" h="462" w="2044">
                    <a:moveTo>
                      <a:pt x="574" y="0"/>
                    </a:moveTo>
                    <a:cubicBezTo>
                      <a:pt x="224" y="0"/>
                      <a:pt x="0" y="56"/>
                      <a:pt x="112" y="238"/>
                    </a:cubicBezTo>
                    <a:cubicBezTo>
                      <a:pt x="168" y="406"/>
                      <a:pt x="406" y="462"/>
                      <a:pt x="700" y="462"/>
                    </a:cubicBezTo>
                    <a:cubicBezTo>
                      <a:pt x="1162" y="462"/>
                      <a:pt x="1750" y="294"/>
                      <a:pt x="2043" y="182"/>
                    </a:cubicBezTo>
                    <a:cubicBezTo>
                      <a:pt x="1694" y="112"/>
                      <a:pt x="1050" y="0"/>
                      <a:pt x="5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36"/>
              <p:cNvSpPr/>
              <p:nvPr/>
            </p:nvSpPr>
            <p:spPr>
              <a:xfrm>
                <a:off x="3635966" y="1125962"/>
                <a:ext cx="79996" cy="64457"/>
              </a:xfrm>
              <a:custGeom>
                <a:rect b="b" l="l" r="r" t="t"/>
                <a:pathLst>
                  <a:path extrusionOk="0" h="1456" w="1807">
                    <a:moveTo>
                      <a:pt x="407" y="0"/>
                    </a:moveTo>
                    <a:cubicBezTo>
                      <a:pt x="1" y="168"/>
                      <a:pt x="1274" y="1106"/>
                      <a:pt x="1806" y="1455"/>
                    </a:cubicBezTo>
                    <a:cubicBezTo>
                      <a:pt x="1568" y="994"/>
                      <a:pt x="924" y="0"/>
                      <a:pt x="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36"/>
              <p:cNvSpPr/>
              <p:nvPr/>
            </p:nvSpPr>
            <p:spPr>
              <a:xfrm>
                <a:off x="4048562" y="1241772"/>
                <a:ext cx="77472" cy="23596"/>
              </a:xfrm>
              <a:custGeom>
                <a:rect b="b" l="l" r="r" t="t"/>
                <a:pathLst>
                  <a:path extrusionOk="0" h="533" w="1750">
                    <a:moveTo>
                      <a:pt x="1176" y="1"/>
                    </a:moveTo>
                    <a:cubicBezTo>
                      <a:pt x="756" y="1"/>
                      <a:pt x="182" y="351"/>
                      <a:pt x="0" y="533"/>
                    </a:cubicBezTo>
                    <a:cubicBezTo>
                      <a:pt x="532" y="533"/>
                      <a:pt x="1750" y="477"/>
                      <a:pt x="1456" y="127"/>
                    </a:cubicBezTo>
                    <a:cubicBezTo>
                      <a:pt x="1344" y="1"/>
                      <a:pt x="1288" y="1"/>
                      <a:pt x="1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p36"/>
              <p:cNvSpPr/>
              <p:nvPr/>
            </p:nvSpPr>
            <p:spPr>
              <a:xfrm>
                <a:off x="3878211" y="1133399"/>
                <a:ext cx="41525" cy="54541"/>
              </a:xfrm>
              <a:custGeom>
                <a:rect b="b" l="l" r="r" t="t"/>
                <a:pathLst>
                  <a:path extrusionOk="0" h="1232" w="938">
                    <a:moveTo>
                      <a:pt x="350" y="0"/>
                    </a:moveTo>
                    <a:cubicBezTo>
                      <a:pt x="0" y="0"/>
                      <a:pt x="56" y="882"/>
                      <a:pt x="126" y="1231"/>
                    </a:cubicBezTo>
                    <a:cubicBezTo>
                      <a:pt x="350" y="994"/>
                      <a:pt x="938" y="238"/>
                      <a:pt x="4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p36"/>
              <p:cNvSpPr/>
              <p:nvPr/>
            </p:nvSpPr>
            <p:spPr>
              <a:xfrm>
                <a:off x="3780330" y="1125962"/>
                <a:ext cx="35947" cy="38426"/>
              </a:xfrm>
              <a:custGeom>
                <a:rect b="b" l="l" r="r" t="t"/>
                <a:pathLst>
                  <a:path extrusionOk="0" h="868" w="812">
                    <a:moveTo>
                      <a:pt x="294" y="0"/>
                    </a:moveTo>
                    <a:cubicBezTo>
                      <a:pt x="0" y="0"/>
                      <a:pt x="588" y="644"/>
                      <a:pt x="812" y="868"/>
                    </a:cubicBezTo>
                    <a:cubicBezTo>
                      <a:pt x="812" y="644"/>
                      <a:pt x="644" y="0"/>
                      <a:pt x="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p36"/>
              <p:cNvSpPr/>
              <p:nvPr/>
            </p:nvSpPr>
            <p:spPr>
              <a:xfrm>
                <a:off x="3576511" y="1179838"/>
                <a:ext cx="56400" cy="23596"/>
              </a:xfrm>
              <a:custGeom>
                <a:rect b="b" l="l" r="r" t="t"/>
                <a:pathLst>
                  <a:path extrusionOk="0" h="533" w="1274">
                    <a:moveTo>
                      <a:pt x="112" y="1"/>
                    </a:moveTo>
                    <a:cubicBezTo>
                      <a:pt x="1" y="238"/>
                      <a:pt x="924" y="476"/>
                      <a:pt x="1274" y="532"/>
                    </a:cubicBezTo>
                    <a:cubicBezTo>
                      <a:pt x="1050" y="350"/>
                      <a:pt x="406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36"/>
              <p:cNvSpPr/>
              <p:nvPr/>
            </p:nvSpPr>
            <p:spPr>
              <a:xfrm>
                <a:off x="3945723" y="1280818"/>
                <a:ext cx="53921" cy="13060"/>
              </a:xfrm>
              <a:custGeom>
                <a:rect b="b" l="l" r="r" t="t"/>
                <a:pathLst>
                  <a:path extrusionOk="0" h="295" w="1218">
                    <a:moveTo>
                      <a:pt x="812" y="0"/>
                    </a:moveTo>
                    <a:cubicBezTo>
                      <a:pt x="574" y="0"/>
                      <a:pt x="168" y="168"/>
                      <a:pt x="1" y="294"/>
                    </a:cubicBezTo>
                    <a:lnTo>
                      <a:pt x="518" y="294"/>
                    </a:lnTo>
                    <a:cubicBezTo>
                      <a:pt x="868" y="294"/>
                      <a:pt x="1218" y="294"/>
                      <a:pt x="1106" y="112"/>
                    </a:cubicBezTo>
                    <a:cubicBezTo>
                      <a:pt x="1050" y="56"/>
                      <a:pt x="924" y="0"/>
                      <a:pt x="8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36"/>
              <p:cNvSpPr/>
              <p:nvPr/>
            </p:nvSpPr>
            <p:spPr>
              <a:xfrm>
                <a:off x="3715917" y="1445591"/>
                <a:ext cx="51442" cy="57064"/>
              </a:xfrm>
              <a:custGeom>
                <a:rect b="b" l="l" r="r" t="t"/>
                <a:pathLst>
                  <a:path extrusionOk="0" h="1289" w="1162">
                    <a:moveTo>
                      <a:pt x="1161" y="1"/>
                    </a:moveTo>
                    <a:lnTo>
                      <a:pt x="1161" y="1"/>
                    </a:lnTo>
                    <a:cubicBezTo>
                      <a:pt x="756" y="239"/>
                      <a:pt x="0" y="994"/>
                      <a:pt x="518" y="1232"/>
                    </a:cubicBezTo>
                    <a:cubicBezTo>
                      <a:pt x="574" y="1288"/>
                      <a:pt x="644" y="1288"/>
                      <a:pt x="700" y="1288"/>
                    </a:cubicBezTo>
                    <a:cubicBezTo>
                      <a:pt x="1105" y="1288"/>
                      <a:pt x="1161" y="351"/>
                      <a:pt x="1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0" name="Google Shape;1920;p36"/>
              <p:cNvSpPr/>
              <p:nvPr/>
            </p:nvSpPr>
            <p:spPr>
              <a:xfrm>
                <a:off x="3868295" y="1414646"/>
                <a:ext cx="48963" cy="67556"/>
              </a:xfrm>
              <a:custGeom>
                <a:rect b="b" l="l" r="r" t="t"/>
                <a:pathLst>
                  <a:path extrusionOk="0" h="1526" w="1106">
                    <a:moveTo>
                      <a:pt x="224" y="0"/>
                    </a:moveTo>
                    <a:lnTo>
                      <a:pt x="224" y="0"/>
                    </a:lnTo>
                    <a:cubicBezTo>
                      <a:pt x="112" y="420"/>
                      <a:pt x="0" y="1469"/>
                      <a:pt x="574" y="1525"/>
                    </a:cubicBezTo>
                    <a:lnTo>
                      <a:pt x="630" y="1525"/>
                    </a:lnTo>
                    <a:cubicBezTo>
                      <a:pt x="1106" y="1525"/>
                      <a:pt x="518" y="42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36"/>
              <p:cNvSpPr/>
              <p:nvPr/>
            </p:nvSpPr>
            <p:spPr>
              <a:xfrm>
                <a:off x="3614937" y="1422659"/>
                <a:ext cx="77472" cy="26075"/>
              </a:xfrm>
              <a:custGeom>
                <a:rect b="b" l="l" r="r" t="t"/>
                <a:pathLst>
                  <a:path extrusionOk="0" h="589" w="1750">
                    <a:moveTo>
                      <a:pt x="1749" y="1"/>
                    </a:moveTo>
                    <a:cubicBezTo>
                      <a:pt x="1232" y="1"/>
                      <a:pt x="0" y="113"/>
                      <a:pt x="294" y="463"/>
                    </a:cubicBezTo>
                    <a:cubicBezTo>
                      <a:pt x="350" y="519"/>
                      <a:pt x="476" y="589"/>
                      <a:pt x="588" y="589"/>
                    </a:cubicBezTo>
                    <a:cubicBezTo>
                      <a:pt x="994" y="589"/>
                      <a:pt x="1525" y="169"/>
                      <a:pt x="17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36"/>
              <p:cNvSpPr/>
              <p:nvPr/>
            </p:nvSpPr>
            <p:spPr>
              <a:xfrm>
                <a:off x="3849701" y="1515582"/>
                <a:ext cx="44049" cy="57064"/>
              </a:xfrm>
              <a:custGeom>
                <a:rect b="b" l="l" r="r" t="t"/>
                <a:pathLst>
                  <a:path extrusionOk="0" h="1289" w="995">
                    <a:moveTo>
                      <a:pt x="532" y="1"/>
                    </a:moveTo>
                    <a:cubicBezTo>
                      <a:pt x="350" y="351"/>
                      <a:pt x="1" y="1162"/>
                      <a:pt x="532" y="1288"/>
                    </a:cubicBezTo>
                    <a:lnTo>
                      <a:pt x="588" y="1288"/>
                    </a:lnTo>
                    <a:cubicBezTo>
                      <a:pt x="994" y="1288"/>
                      <a:pt x="700" y="35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36"/>
              <p:cNvSpPr/>
              <p:nvPr/>
            </p:nvSpPr>
            <p:spPr>
              <a:xfrm>
                <a:off x="3942624" y="1533555"/>
                <a:ext cx="39090" cy="41570"/>
              </a:xfrm>
              <a:custGeom>
                <a:rect b="b" l="l" r="r" t="t"/>
                <a:pathLst>
                  <a:path extrusionOk="0" h="939" w="883">
                    <a:moveTo>
                      <a:pt x="1" y="1"/>
                    </a:moveTo>
                    <a:lnTo>
                      <a:pt x="1" y="1"/>
                    </a:lnTo>
                    <a:cubicBezTo>
                      <a:pt x="71" y="295"/>
                      <a:pt x="238" y="938"/>
                      <a:pt x="532" y="938"/>
                    </a:cubicBezTo>
                    <a:cubicBezTo>
                      <a:pt x="882" y="882"/>
                      <a:pt x="294" y="239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36"/>
              <p:cNvSpPr/>
              <p:nvPr/>
            </p:nvSpPr>
            <p:spPr>
              <a:xfrm>
                <a:off x="3738805" y="1391714"/>
                <a:ext cx="54585" cy="15539"/>
              </a:xfrm>
              <a:custGeom>
                <a:rect b="b" l="l" r="r" t="t"/>
                <a:pathLst>
                  <a:path extrusionOk="0" h="351" w="1233">
                    <a:moveTo>
                      <a:pt x="756" y="0"/>
                    </a:moveTo>
                    <a:cubicBezTo>
                      <a:pt x="407" y="0"/>
                      <a:pt x="1" y="56"/>
                      <a:pt x="127" y="238"/>
                    </a:cubicBezTo>
                    <a:cubicBezTo>
                      <a:pt x="183" y="294"/>
                      <a:pt x="295" y="350"/>
                      <a:pt x="407" y="350"/>
                    </a:cubicBezTo>
                    <a:cubicBezTo>
                      <a:pt x="644" y="350"/>
                      <a:pt x="1050" y="168"/>
                      <a:pt x="1232" y="56"/>
                    </a:cubicBezTo>
                    <a:cubicBezTo>
                      <a:pt x="1106" y="56"/>
                      <a:pt x="938" y="0"/>
                      <a:pt x="7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36"/>
              <p:cNvSpPr/>
              <p:nvPr/>
            </p:nvSpPr>
            <p:spPr>
              <a:xfrm>
                <a:off x="4072114" y="1461085"/>
                <a:ext cx="84910" cy="39090"/>
              </a:xfrm>
              <a:custGeom>
                <a:rect b="b" l="l" r="r" t="t"/>
                <a:pathLst>
                  <a:path extrusionOk="0" h="883" w="1918">
                    <a:moveTo>
                      <a:pt x="0" y="1"/>
                    </a:moveTo>
                    <a:cubicBezTo>
                      <a:pt x="406" y="294"/>
                      <a:pt x="1274" y="882"/>
                      <a:pt x="1623" y="882"/>
                    </a:cubicBezTo>
                    <a:cubicBezTo>
                      <a:pt x="1693" y="882"/>
                      <a:pt x="1749" y="826"/>
                      <a:pt x="1749" y="770"/>
                    </a:cubicBezTo>
                    <a:cubicBezTo>
                      <a:pt x="1917" y="476"/>
                      <a:pt x="518" y="126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36"/>
              <p:cNvSpPr/>
              <p:nvPr/>
            </p:nvSpPr>
            <p:spPr>
              <a:xfrm>
                <a:off x="3563496" y="1254787"/>
                <a:ext cx="79952" cy="23596"/>
              </a:xfrm>
              <a:custGeom>
                <a:rect b="b" l="l" r="r" t="t"/>
                <a:pathLst>
                  <a:path extrusionOk="0" h="533" w="1806">
                    <a:moveTo>
                      <a:pt x="169" y="1"/>
                    </a:moveTo>
                    <a:cubicBezTo>
                      <a:pt x="57" y="1"/>
                      <a:pt x="1" y="1"/>
                      <a:pt x="1" y="113"/>
                    </a:cubicBezTo>
                    <a:cubicBezTo>
                      <a:pt x="1" y="407"/>
                      <a:pt x="1106" y="532"/>
                      <a:pt x="1694" y="532"/>
                    </a:cubicBezTo>
                    <a:lnTo>
                      <a:pt x="1806" y="532"/>
                    </a:lnTo>
                    <a:cubicBezTo>
                      <a:pt x="1400" y="351"/>
                      <a:pt x="588" y="1"/>
                      <a:pt x="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36"/>
              <p:cNvSpPr/>
              <p:nvPr/>
            </p:nvSpPr>
            <p:spPr>
              <a:xfrm>
                <a:off x="4108017" y="1350189"/>
                <a:ext cx="59543" cy="13060"/>
              </a:xfrm>
              <a:custGeom>
                <a:rect b="b" l="l" r="r" t="t"/>
                <a:pathLst>
                  <a:path extrusionOk="0" h="295" w="1345">
                    <a:moveTo>
                      <a:pt x="938" y="1"/>
                    </a:moveTo>
                    <a:cubicBezTo>
                      <a:pt x="589" y="1"/>
                      <a:pt x="183" y="127"/>
                      <a:pt x="1" y="183"/>
                    </a:cubicBezTo>
                    <a:cubicBezTo>
                      <a:pt x="239" y="239"/>
                      <a:pt x="644" y="295"/>
                      <a:pt x="938" y="295"/>
                    </a:cubicBezTo>
                    <a:cubicBezTo>
                      <a:pt x="1162" y="295"/>
                      <a:pt x="1344" y="239"/>
                      <a:pt x="1288" y="127"/>
                    </a:cubicBezTo>
                    <a:cubicBezTo>
                      <a:pt x="1232" y="1"/>
                      <a:pt x="1106" y="1"/>
                      <a:pt x="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36"/>
              <p:cNvSpPr/>
              <p:nvPr/>
            </p:nvSpPr>
            <p:spPr>
              <a:xfrm>
                <a:off x="3963696" y="1350189"/>
                <a:ext cx="90488" cy="21117"/>
              </a:xfrm>
              <a:custGeom>
                <a:rect b="b" l="l" r="r" t="t"/>
                <a:pathLst>
                  <a:path extrusionOk="0" h="477" w="2044">
                    <a:moveTo>
                      <a:pt x="1274" y="1"/>
                    </a:moveTo>
                    <a:cubicBezTo>
                      <a:pt x="812" y="1"/>
                      <a:pt x="224" y="127"/>
                      <a:pt x="0" y="239"/>
                    </a:cubicBezTo>
                    <a:cubicBezTo>
                      <a:pt x="406" y="295"/>
                      <a:pt x="1106" y="476"/>
                      <a:pt x="1568" y="476"/>
                    </a:cubicBezTo>
                    <a:cubicBezTo>
                      <a:pt x="1861" y="476"/>
                      <a:pt x="2043" y="407"/>
                      <a:pt x="1973" y="239"/>
                    </a:cubicBezTo>
                    <a:cubicBezTo>
                      <a:pt x="1917" y="57"/>
                      <a:pt x="1624" y="1"/>
                      <a:pt x="12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36"/>
              <p:cNvSpPr/>
              <p:nvPr/>
            </p:nvSpPr>
            <p:spPr>
              <a:xfrm>
                <a:off x="4092522" y="1409688"/>
                <a:ext cx="82475" cy="28510"/>
              </a:xfrm>
              <a:custGeom>
                <a:rect b="b" l="l" r="r" t="t"/>
                <a:pathLst>
                  <a:path extrusionOk="0" h="644" w="1863">
                    <a:moveTo>
                      <a:pt x="1" y="0"/>
                    </a:moveTo>
                    <a:cubicBezTo>
                      <a:pt x="407" y="238"/>
                      <a:pt x="1288" y="644"/>
                      <a:pt x="1638" y="644"/>
                    </a:cubicBezTo>
                    <a:cubicBezTo>
                      <a:pt x="1750" y="644"/>
                      <a:pt x="1806" y="644"/>
                      <a:pt x="1806" y="532"/>
                    </a:cubicBezTo>
                    <a:cubicBezTo>
                      <a:pt x="1862" y="238"/>
                      <a:pt x="533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36"/>
              <p:cNvSpPr/>
              <p:nvPr/>
            </p:nvSpPr>
            <p:spPr>
              <a:xfrm>
                <a:off x="3671913" y="1216405"/>
                <a:ext cx="79952" cy="48963"/>
              </a:xfrm>
              <a:custGeom>
                <a:rect b="b" l="l" r="r" t="t"/>
                <a:pathLst>
                  <a:path extrusionOk="0" h="1106" w="1806">
                    <a:moveTo>
                      <a:pt x="406" y="0"/>
                    </a:moveTo>
                    <a:cubicBezTo>
                      <a:pt x="350" y="0"/>
                      <a:pt x="294" y="56"/>
                      <a:pt x="294" y="56"/>
                    </a:cubicBezTo>
                    <a:cubicBezTo>
                      <a:pt x="0" y="280"/>
                      <a:pt x="1288" y="924"/>
                      <a:pt x="1806" y="1106"/>
                    </a:cubicBezTo>
                    <a:cubicBezTo>
                      <a:pt x="1512" y="756"/>
                      <a:pt x="756" y="0"/>
                      <a:pt x="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36"/>
              <p:cNvSpPr/>
              <p:nvPr/>
            </p:nvSpPr>
            <p:spPr>
              <a:xfrm>
                <a:off x="4066536" y="1500132"/>
                <a:ext cx="114040" cy="82431"/>
              </a:xfrm>
              <a:custGeom>
                <a:rect b="b" l="l" r="r" t="t"/>
                <a:pathLst>
                  <a:path extrusionOk="0" h="1862" w="2576">
                    <a:moveTo>
                      <a:pt x="2393" y="0"/>
                    </a:moveTo>
                    <a:cubicBezTo>
                      <a:pt x="2393" y="0"/>
                      <a:pt x="2337" y="0"/>
                      <a:pt x="2337" y="56"/>
                    </a:cubicBezTo>
                    <a:cubicBezTo>
                      <a:pt x="1693" y="1050"/>
                      <a:pt x="994" y="1567"/>
                      <a:pt x="182" y="1567"/>
                    </a:cubicBezTo>
                    <a:cubicBezTo>
                      <a:pt x="70" y="1567"/>
                      <a:pt x="0" y="1637"/>
                      <a:pt x="70" y="1693"/>
                    </a:cubicBezTo>
                    <a:cubicBezTo>
                      <a:pt x="70" y="1805"/>
                      <a:pt x="126" y="1861"/>
                      <a:pt x="182" y="1861"/>
                    </a:cubicBezTo>
                    <a:cubicBezTo>
                      <a:pt x="1120" y="1805"/>
                      <a:pt x="1875" y="1218"/>
                      <a:pt x="2519" y="168"/>
                    </a:cubicBezTo>
                    <a:cubicBezTo>
                      <a:pt x="2575" y="112"/>
                      <a:pt x="2575" y="0"/>
                      <a:pt x="2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36"/>
              <p:cNvSpPr/>
              <p:nvPr/>
            </p:nvSpPr>
            <p:spPr>
              <a:xfrm>
                <a:off x="4182966" y="1345231"/>
                <a:ext cx="35992" cy="105982"/>
              </a:xfrm>
              <a:custGeom>
                <a:rect b="b" l="l" r="r" t="t"/>
                <a:pathLst>
                  <a:path extrusionOk="0" h="2394" w="813">
                    <a:moveTo>
                      <a:pt x="57" y="1"/>
                    </a:moveTo>
                    <a:cubicBezTo>
                      <a:pt x="1" y="57"/>
                      <a:pt x="1" y="113"/>
                      <a:pt x="1" y="169"/>
                    </a:cubicBezTo>
                    <a:cubicBezTo>
                      <a:pt x="407" y="756"/>
                      <a:pt x="519" y="1512"/>
                      <a:pt x="351" y="2212"/>
                    </a:cubicBezTo>
                    <a:cubicBezTo>
                      <a:pt x="351" y="2268"/>
                      <a:pt x="351" y="2338"/>
                      <a:pt x="463" y="2394"/>
                    </a:cubicBezTo>
                    <a:cubicBezTo>
                      <a:pt x="519" y="2394"/>
                      <a:pt x="589" y="2338"/>
                      <a:pt x="589" y="2268"/>
                    </a:cubicBezTo>
                    <a:cubicBezTo>
                      <a:pt x="813" y="1512"/>
                      <a:pt x="645" y="700"/>
                      <a:pt x="239" y="57"/>
                    </a:cubicBezTo>
                    <a:cubicBezTo>
                      <a:pt x="239" y="1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36"/>
              <p:cNvSpPr/>
              <p:nvPr/>
            </p:nvSpPr>
            <p:spPr>
              <a:xfrm>
                <a:off x="3989107" y="1151328"/>
                <a:ext cx="49582" cy="28554"/>
              </a:xfrm>
              <a:custGeom>
                <a:rect b="b" l="l" r="r" t="t"/>
                <a:pathLst>
                  <a:path extrusionOk="0" h="645" w="1120">
                    <a:moveTo>
                      <a:pt x="126" y="1"/>
                    </a:moveTo>
                    <a:cubicBezTo>
                      <a:pt x="126" y="1"/>
                      <a:pt x="70" y="1"/>
                      <a:pt x="0" y="71"/>
                    </a:cubicBezTo>
                    <a:cubicBezTo>
                      <a:pt x="0" y="127"/>
                      <a:pt x="0" y="183"/>
                      <a:pt x="126" y="239"/>
                    </a:cubicBezTo>
                    <a:cubicBezTo>
                      <a:pt x="350" y="351"/>
                      <a:pt x="588" y="477"/>
                      <a:pt x="882" y="589"/>
                    </a:cubicBezTo>
                    <a:lnTo>
                      <a:pt x="938" y="645"/>
                    </a:lnTo>
                    <a:cubicBezTo>
                      <a:pt x="994" y="645"/>
                      <a:pt x="1050" y="589"/>
                      <a:pt x="1050" y="533"/>
                    </a:cubicBezTo>
                    <a:cubicBezTo>
                      <a:pt x="1120" y="477"/>
                      <a:pt x="1050" y="421"/>
                      <a:pt x="994" y="351"/>
                    </a:cubicBezTo>
                    <a:cubicBezTo>
                      <a:pt x="700" y="239"/>
                      <a:pt x="420" y="127"/>
                      <a:pt x="1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36"/>
              <p:cNvSpPr/>
              <p:nvPr/>
            </p:nvSpPr>
            <p:spPr>
              <a:xfrm>
                <a:off x="4054140" y="1185416"/>
                <a:ext cx="87389" cy="84910"/>
              </a:xfrm>
              <a:custGeom>
                <a:rect b="b" l="l" r="r" t="t"/>
                <a:pathLst>
                  <a:path extrusionOk="0" h="1918" w="1974">
                    <a:moveTo>
                      <a:pt x="112" y="0"/>
                    </a:moveTo>
                    <a:cubicBezTo>
                      <a:pt x="112" y="0"/>
                      <a:pt x="56" y="0"/>
                      <a:pt x="56" y="56"/>
                    </a:cubicBezTo>
                    <a:cubicBezTo>
                      <a:pt x="0" y="112"/>
                      <a:pt x="0" y="168"/>
                      <a:pt x="56" y="224"/>
                    </a:cubicBezTo>
                    <a:cubicBezTo>
                      <a:pt x="924" y="756"/>
                      <a:pt x="1456" y="1274"/>
                      <a:pt x="1750" y="1862"/>
                    </a:cubicBezTo>
                    <a:cubicBezTo>
                      <a:pt x="1750" y="1918"/>
                      <a:pt x="1806" y="1918"/>
                      <a:pt x="1861" y="1918"/>
                    </a:cubicBezTo>
                    <a:lnTo>
                      <a:pt x="1917" y="1918"/>
                    </a:lnTo>
                    <a:cubicBezTo>
                      <a:pt x="1973" y="1862"/>
                      <a:pt x="1973" y="1806"/>
                      <a:pt x="1973" y="1750"/>
                    </a:cubicBezTo>
                    <a:cubicBezTo>
                      <a:pt x="1680" y="1106"/>
                      <a:pt x="1106" y="518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36"/>
              <p:cNvSpPr/>
              <p:nvPr/>
            </p:nvSpPr>
            <p:spPr>
              <a:xfrm>
                <a:off x="3813754" y="1092493"/>
                <a:ext cx="72559" cy="25455"/>
              </a:xfrm>
              <a:custGeom>
                <a:rect b="b" l="l" r="r" t="t"/>
                <a:pathLst>
                  <a:path extrusionOk="0" h="575" w="1639">
                    <a:moveTo>
                      <a:pt x="113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57" y="224"/>
                      <a:pt x="113" y="224"/>
                    </a:cubicBezTo>
                    <a:lnTo>
                      <a:pt x="239" y="224"/>
                    </a:lnTo>
                    <a:cubicBezTo>
                      <a:pt x="589" y="224"/>
                      <a:pt x="1050" y="350"/>
                      <a:pt x="1456" y="518"/>
                    </a:cubicBezTo>
                    <a:lnTo>
                      <a:pt x="1512" y="574"/>
                    </a:lnTo>
                    <a:lnTo>
                      <a:pt x="1582" y="518"/>
                    </a:lnTo>
                    <a:cubicBezTo>
                      <a:pt x="1638" y="406"/>
                      <a:pt x="1638" y="350"/>
                      <a:pt x="1582" y="350"/>
                    </a:cubicBezTo>
                    <a:cubicBezTo>
                      <a:pt x="1106" y="112"/>
                      <a:pt x="645" y="0"/>
                      <a:pt x="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36"/>
              <p:cNvSpPr/>
              <p:nvPr/>
            </p:nvSpPr>
            <p:spPr>
              <a:xfrm>
                <a:off x="3561017" y="1135878"/>
                <a:ext cx="40950" cy="49582"/>
              </a:xfrm>
              <a:custGeom>
                <a:rect b="b" l="l" r="r" t="t"/>
                <a:pathLst>
                  <a:path extrusionOk="0" h="1120" w="925">
                    <a:moveTo>
                      <a:pt x="812" y="0"/>
                    </a:moveTo>
                    <a:cubicBezTo>
                      <a:pt x="756" y="0"/>
                      <a:pt x="756" y="0"/>
                      <a:pt x="700" y="70"/>
                    </a:cubicBezTo>
                    <a:cubicBezTo>
                      <a:pt x="406" y="294"/>
                      <a:pt x="169" y="588"/>
                      <a:pt x="1" y="938"/>
                    </a:cubicBezTo>
                    <a:cubicBezTo>
                      <a:pt x="1" y="994"/>
                      <a:pt x="1" y="1119"/>
                      <a:pt x="57" y="1119"/>
                    </a:cubicBezTo>
                    <a:lnTo>
                      <a:pt x="113" y="1119"/>
                    </a:lnTo>
                    <a:cubicBezTo>
                      <a:pt x="169" y="1119"/>
                      <a:pt x="225" y="1119"/>
                      <a:pt x="225" y="1050"/>
                    </a:cubicBezTo>
                    <a:cubicBezTo>
                      <a:pt x="406" y="770"/>
                      <a:pt x="574" y="476"/>
                      <a:pt x="868" y="238"/>
                    </a:cubicBezTo>
                    <a:cubicBezTo>
                      <a:pt x="924" y="182"/>
                      <a:pt x="924" y="126"/>
                      <a:pt x="868" y="70"/>
                    </a:cubicBezTo>
                    <a:lnTo>
                      <a:pt x="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36"/>
              <p:cNvSpPr/>
              <p:nvPr/>
            </p:nvSpPr>
            <p:spPr>
              <a:xfrm>
                <a:off x="3530072" y="1234335"/>
                <a:ext cx="17974" cy="71939"/>
              </a:xfrm>
              <a:custGeom>
                <a:rect b="b" l="l" r="r" t="t"/>
                <a:pathLst>
                  <a:path extrusionOk="0" h="1625" w="406">
                    <a:moveTo>
                      <a:pt x="224" y="1"/>
                    </a:moveTo>
                    <a:lnTo>
                      <a:pt x="112" y="113"/>
                    </a:lnTo>
                    <a:cubicBezTo>
                      <a:pt x="0" y="575"/>
                      <a:pt x="0" y="1050"/>
                      <a:pt x="56" y="1512"/>
                    </a:cubicBezTo>
                    <a:cubicBezTo>
                      <a:pt x="112" y="1568"/>
                      <a:pt x="112" y="1624"/>
                      <a:pt x="168" y="1624"/>
                    </a:cubicBezTo>
                    <a:lnTo>
                      <a:pt x="224" y="1624"/>
                    </a:lnTo>
                    <a:cubicBezTo>
                      <a:pt x="294" y="1568"/>
                      <a:pt x="350" y="1512"/>
                      <a:pt x="350" y="1456"/>
                    </a:cubicBezTo>
                    <a:cubicBezTo>
                      <a:pt x="224" y="1050"/>
                      <a:pt x="224" y="575"/>
                      <a:pt x="406" y="169"/>
                    </a:cubicBezTo>
                    <a:cubicBezTo>
                      <a:pt x="406" y="113"/>
                      <a:pt x="350" y="57"/>
                      <a:pt x="294" y="57"/>
                    </a:cubicBezTo>
                    <a:cubicBezTo>
                      <a:pt x="294" y="1"/>
                      <a:pt x="294" y="1"/>
                      <a:pt x="2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8" name="Google Shape;1938;p36"/>
            <p:cNvGrpSpPr/>
            <p:nvPr/>
          </p:nvGrpSpPr>
          <p:grpSpPr>
            <a:xfrm>
              <a:off x="7317666" y="3637788"/>
              <a:ext cx="1209768" cy="905761"/>
              <a:chOff x="3517056" y="1076999"/>
              <a:chExt cx="709958" cy="531550"/>
            </a:xfrm>
          </p:grpSpPr>
          <p:sp>
            <p:nvSpPr>
              <p:cNvPr id="1939" name="Google Shape;1939;p36"/>
              <p:cNvSpPr/>
              <p:nvPr/>
            </p:nvSpPr>
            <p:spPr>
              <a:xfrm>
                <a:off x="3769794" y="1115425"/>
                <a:ext cx="198905" cy="454122"/>
              </a:xfrm>
              <a:custGeom>
                <a:rect b="b" l="l" r="r" t="t"/>
                <a:pathLst>
                  <a:path extrusionOk="0" h="10258" w="4493">
                    <a:moveTo>
                      <a:pt x="4324" y="0"/>
                    </a:moveTo>
                    <a:lnTo>
                      <a:pt x="0" y="10201"/>
                    </a:lnTo>
                    <a:lnTo>
                      <a:pt x="126" y="10257"/>
                    </a:lnTo>
                    <a:lnTo>
                      <a:pt x="4492" y="112"/>
                    </a:lnTo>
                    <a:lnTo>
                      <a:pt x="4324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36"/>
              <p:cNvSpPr/>
              <p:nvPr/>
            </p:nvSpPr>
            <p:spPr>
              <a:xfrm>
                <a:off x="3517056" y="1187895"/>
                <a:ext cx="709958" cy="309801"/>
              </a:xfrm>
              <a:custGeom>
                <a:rect b="b" l="l" r="r" t="t"/>
                <a:pathLst>
                  <a:path extrusionOk="0" h="6998" w="16037">
                    <a:moveTo>
                      <a:pt x="56" y="0"/>
                    </a:moveTo>
                    <a:lnTo>
                      <a:pt x="0" y="112"/>
                    </a:lnTo>
                    <a:lnTo>
                      <a:pt x="15981" y="6997"/>
                    </a:lnTo>
                    <a:lnTo>
                      <a:pt x="16037" y="681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36"/>
              <p:cNvSpPr/>
              <p:nvPr/>
            </p:nvSpPr>
            <p:spPr>
              <a:xfrm>
                <a:off x="3551718" y="1291039"/>
                <a:ext cx="630095" cy="110941"/>
              </a:xfrm>
              <a:custGeom>
                <a:rect b="b" l="l" r="r" t="t"/>
                <a:pathLst>
                  <a:path extrusionOk="0" h="2506" w="14233">
                    <a:moveTo>
                      <a:pt x="14232" y="0"/>
                    </a:moveTo>
                    <a:lnTo>
                      <a:pt x="1" y="2337"/>
                    </a:lnTo>
                    <a:lnTo>
                      <a:pt x="57" y="2505"/>
                    </a:lnTo>
                    <a:lnTo>
                      <a:pt x="14232" y="182"/>
                    </a:lnTo>
                    <a:lnTo>
                      <a:pt x="14232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36"/>
              <p:cNvSpPr/>
              <p:nvPr/>
            </p:nvSpPr>
            <p:spPr>
              <a:xfrm>
                <a:off x="3687407" y="1076999"/>
                <a:ext cx="366777" cy="531550"/>
              </a:xfrm>
              <a:custGeom>
                <a:rect b="b" l="l" r="r" t="t"/>
                <a:pathLst>
                  <a:path extrusionOk="0" h="12007" w="8285">
                    <a:moveTo>
                      <a:pt x="112" y="1"/>
                    </a:moveTo>
                    <a:lnTo>
                      <a:pt x="0" y="57"/>
                    </a:lnTo>
                    <a:lnTo>
                      <a:pt x="8102" y="12007"/>
                    </a:lnTo>
                    <a:lnTo>
                      <a:pt x="8284" y="1189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36"/>
              <p:cNvSpPr/>
              <p:nvPr/>
            </p:nvSpPr>
            <p:spPr>
              <a:xfrm>
                <a:off x="3821811" y="1312737"/>
                <a:ext cx="92967" cy="63705"/>
              </a:xfrm>
              <a:custGeom>
                <a:rect b="b" l="l" r="r" t="t"/>
                <a:pathLst>
                  <a:path extrusionOk="0" h="1439" w="2100">
                    <a:moveTo>
                      <a:pt x="793" y="0"/>
                    </a:moveTo>
                    <a:cubicBezTo>
                      <a:pt x="488" y="0"/>
                      <a:pt x="241" y="103"/>
                      <a:pt x="169" y="329"/>
                    </a:cubicBezTo>
                    <a:cubicBezTo>
                      <a:pt x="1" y="679"/>
                      <a:pt x="281" y="1085"/>
                      <a:pt x="812" y="1322"/>
                    </a:cubicBezTo>
                    <a:cubicBezTo>
                      <a:pt x="994" y="1401"/>
                      <a:pt x="1178" y="1438"/>
                      <a:pt x="1345" y="1438"/>
                    </a:cubicBezTo>
                    <a:cubicBezTo>
                      <a:pt x="1652" y="1438"/>
                      <a:pt x="1901" y="1312"/>
                      <a:pt x="1974" y="1085"/>
                    </a:cubicBezTo>
                    <a:cubicBezTo>
                      <a:pt x="2100" y="791"/>
                      <a:pt x="1806" y="329"/>
                      <a:pt x="1330" y="91"/>
                    </a:cubicBezTo>
                    <a:cubicBezTo>
                      <a:pt x="1146" y="31"/>
                      <a:pt x="961" y="0"/>
                      <a:pt x="793" y="0"/>
                    </a:cubicBez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4" name="Google Shape;1944;p36"/>
            <p:cNvGrpSpPr/>
            <p:nvPr/>
          </p:nvGrpSpPr>
          <p:grpSpPr>
            <a:xfrm>
              <a:off x="6815488" y="2159316"/>
              <a:ext cx="829797" cy="849712"/>
              <a:chOff x="3222351" y="209351"/>
              <a:chExt cx="486970" cy="498657"/>
            </a:xfrm>
          </p:grpSpPr>
          <p:sp>
            <p:nvSpPr>
              <p:cNvPr id="1945" name="Google Shape;1945;p36"/>
              <p:cNvSpPr/>
              <p:nvPr/>
            </p:nvSpPr>
            <p:spPr>
              <a:xfrm>
                <a:off x="3243246" y="284079"/>
                <a:ext cx="209397" cy="172742"/>
              </a:xfrm>
              <a:custGeom>
                <a:rect b="b" l="l" r="r" t="t"/>
                <a:pathLst>
                  <a:path extrusionOk="0" h="3902" w="4730">
                    <a:moveTo>
                      <a:pt x="238" y="0"/>
                    </a:moveTo>
                    <a:cubicBezTo>
                      <a:pt x="126" y="0"/>
                      <a:pt x="0" y="126"/>
                      <a:pt x="56" y="238"/>
                    </a:cubicBezTo>
                    <a:cubicBezTo>
                      <a:pt x="914" y="1941"/>
                      <a:pt x="2791" y="3901"/>
                      <a:pt x="4218" y="3901"/>
                    </a:cubicBezTo>
                    <a:cubicBezTo>
                      <a:pt x="4351" y="3901"/>
                      <a:pt x="4480" y="3884"/>
                      <a:pt x="4604" y="3848"/>
                    </a:cubicBezTo>
                    <a:cubicBezTo>
                      <a:pt x="4730" y="2281"/>
                      <a:pt x="2281" y="588"/>
                      <a:pt x="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p36"/>
              <p:cNvSpPr/>
              <p:nvPr/>
            </p:nvSpPr>
            <p:spPr>
              <a:xfrm>
                <a:off x="3222351" y="449604"/>
                <a:ext cx="223652" cy="147818"/>
              </a:xfrm>
              <a:custGeom>
                <a:rect b="b" l="l" r="r" t="t"/>
                <a:pathLst>
                  <a:path extrusionOk="0" h="3339" w="5052">
                    <a:moveTo>
                      <a:pt x="4463" y="1"/>
                    </a:moveTo>
                    <a:cubicBezTo>
                      <a:pt x="3043" y="1"/>
                      <a:pt x="1061" y="1567"/>
                      <a:pt x="98" y="3090"/>
                    </a:cubicBezTo>
                    <a:cubicBezTo>
                      <a:pt x="1" y="3188"/>
                      <a:pt x="73" y="3338"/>
                      <a:pt x="177" y="3338"/>
                    </a:cubicBezTo>
                    <a:cubicBezTo>
                      <a:pt x="192" y="3338"/>
                      <a:pt x="208" y="3335"/>
                      <a:pt x="224" y="3328"/>
                    </a:cubicBezTo>
                    <a:cubicBezTo>
                      <a:pt x="2323" y="3034"/>
                      <a:pt x="4996" y="1635"/>
                      <a:pt x="5052" y="109"/>
                    </a:cubicBezTo>
                    <a:cubicBezTo>
                      <a:pt x="4871" y="35"/>
                      <a:pt x="4673" y="1"/>
                      <a:pt x="4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p36"/>
              <p:cNvSpPr/>
              <p:nvPr/>
            </p:nvSpPr>
            <p:spPr>
              <a:xfrm>
                <a:off x="3402618" y="454430"/>
                <a:ext cx="131349" cy="253579"/>
              </a:xfrm>
              <a:custGeom>
                <a:rect b="b" l="l" r="r" t="t"/>
                <a:pathLst>
                  <a:path extrusionOk="0" h="5728" w="2967">
                    <a:moveTo>
                      <a:pt x="980" y="0"/>
                    </a:moveTo>
                    <a:cubicBezTo>
                      <a:pt x="0" y="1176"/>
                      <a:pt x="980" y="4030"/>
                      <a:pt x="2323" y="5668"/>
                    </a:cubicBezTo>
                    <a:cubicBezTo>
                      <a:pt x="2344" y="5710"/>
                      <a:pt x="2383" y="5728"/>
                      <a:pt x="2423" y="5728"/>
                    </a:cubicBezTo>
                    <a:cubicBezTo>
                      <a:pt x="2490" y="5728"/>
                      <a:pt x="2561" y="5677"/>
                      <a:pt x="2561" y="5598"/>
                    </a:cubicBezTo>
                    <a:cubicBezTo>
                      <a:pt x="2967" y="3569"/>
                      <a:pt x="2449" y="532"/>
                      <a:pt x="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36"/>
              <p:cNvSpPr/>
              <p:nvPr/>
            </p:nvSpPr>
            <p:spPr>
              <a:xfrm>
                <a:off x="3411118" y="209351"/>
                <a:ext cx="141885" cy="245123"/>
              </a:xfrm>
              <a:custGeom>
                <a:rect b="b" l="l" r="r" t="t"/>
                <a:pathLst>
                  <a:path extrusionOk="0" h="5537" w="3205">
                    <a:moveTo>
                      <a:pt x="2995" y="1"/>
                    </a:moveTo>
                    <a:cubicBezTo>
                      <a:pt x="2949" y="1"/>
                      <a:pt x="2899" y="21"/>
                      <a:pt x="2855" y="65"/>
                    </a:cubicBezTo>
                    <a:cubicBezTo>
                      <a:pt x="1344" y="1520"/>
                      <a:pt x="0" y="4207"/>
                      <a:pt x="882" y="5536"/>
                    </a:cubicBezTo>
                    <a:cubicBezTo>
                      <a:pt x="2337" y="5131"/>
                      <a:pt x="3205" y="2220"/>
                      <a:pt x="3149" y="177"/>
                    </a:cubicBezTo>
                    <a:cubicBezTo>
                      <a:pt x="3149" y="68"/>
                      <a:pt x="3078" y="1"/>
                      <a:pt x="2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36"/>
              <p:cNvSpPr/>
              <p:nvPr/>
            </p:nvSpPr>
            <p:spPr>
              <a:xfrm>
                <a:off x="3449058" y="421891"/>
                <a:ext cx="260263" cy="77384"/>
              </a:xfrm>
              <a:custGeom>
                <a:rect b="b" l="l" r="r" t="t"/>
                <a:pathLst>
                  <a:path extrusionOk="0" h="1748" w="5879">
                    <a:moveTo>
                      <a:pt x="2087" y="1"/>
                    </a:moveTo>
                    <a:cubicBezTo>
                      <a:pt x="1179" y="1"/>
                      <a:pt x="396" y="214"/>
                      <a:pt x="1" y="735"/>
                    </a:cubicBezTo>
                    <a:cubicBezTo>
                      <a:pt x="449" y="1446"/>
                      <a:pt x="1576" y="1748"/>
                      <a:pt x="2818" y="1748"/>
                    </a:cubicBezTo>
                    <a:cubicBezTo>
                      <a:pt x="3825" y="1748"/>
                      <a:pt x="4908" y="1549"/>
                      <a:pt x="5766" y="1211"/>
                    </a:cubicBezTo>
                    <a:cubicBezTo>
                      <a:pt x="5878" y="1211"/>
                      <a:pt x="5878" y="1029"/>
                      <a:pt x="5766" y="917"/>
                    </a:cubicBezTo>
                    <a:cubicBezTo>
                      <a:pt x="4734" y="381"/>
                      <a:pt x="3299" y="1"/>
                      <a:pt x="20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50" name="Google Shape;1950;p36"/>
            <p:cNvGrpSpPr/>
            <p:nvPr/>
          </p:nvGrpSpPr>
          <p:grpSpPr>
            <a:xfrm>
              <a:off x="6868972" y="2207445"/>
              <a:ext cx="725318" cy="752701"/>
              <a:chOff x="3253738" y="237595"/>
              <a:chExt cx="425656" cy="441726"/>
            </a:xfrm>
          </p:grpSpPr>
          <p:sp>
            <p:nvSpPr>
              <p:cNvPr id="1951" name="Google Shape;1951;p36"/>
              <p:cNvSpPr/>
              <p:nvPr/>
            </p:nvSpPr>
            <p:spPr>
              <a:xfrm>
                <a:off x="3269233" y="307586"/>
                <a:ext cx="162382" cy="131393"/>
              </a:xfrm>
              <a:custGeom>
                <a:rect b="b" l="l" r="r" t="t"/>
                <a:pathLst>
                  <a:path extrusionOk="0" h="2968" w="3668">
                    <a:moveTo>
                      <a:pt x="295" y="169"/>
                    </a:moveTo>
                    <a:cubicBezTo>
                      <a:pt x="1694" y="757"/>
                      <a:pt x="3261" y="1862"/>
                      <a:pt x="3555" y="2912"/>
                    </a:cubicBezTo>
                    <a:cubicBezTo>
                      <a:pt x="3037" y="2856"/>
                      <a:pt x="2450" y="2506"/>
                      <a:pt x="1862" y="1988"/>
                    </a:cubicBezTo>
                    <a:cubicBezTo>
                      <a:pt x="1218" y="1512"/>
                      <a:pt x="700" y="869"/>
                      <a:pt x="295" y="169"/>
                    </a:cubicBezTo>
                    <a:close/>
                    <a:moveTo>
                      <a:pt x="1" y="1"/>
                    </a:moveTo>
                    <a:lnTo>
                      <a:pt x="113" y="113"/>
                    </a:lnTo>
                    <a:cubicBezTo>
                      <a:pt x="519" y="813"/>
                      <a:pt x="1162" y="1568"/>
                      <a:pt x="1750" y="2100"/>
                    </a:cubicBezTo>
                    <a:cubicBezTo>
                      <a:pt x="2450" y="2618"/>
                      <a:pt x="3093" y="2968"/>
                      <a:pt x="3611" y="2968"/>
                    </a:cubicBezTo>
                    <a:lnTo>
                      <a:pt x="3667" y="2968"/>
                    </a:lnTo>
                    <a:lnTo>
                      <a:pt x="3667" y="2912"/>
                    </a:lnTo>
                    <a:cubicBezTo>
                      <a:pt x="3387" y="1806"/>
                      <a:pt x="1638" y="589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p36"/>
              <p:cNvSpPr/>
              <p:nvPr/>
            </p:nvSpPr>
            <p:spPr>
              <a:xfrm>
                <a:off x="3253738" y="464966"/>
                <a:ext cx="175398" cy="113420"/>
              </a:xfrm>
              <a:custGeom>
                <a:rect b="b" l="l" r="r" t="t"/>
                <a:pathLst>
                  <a:path extrusionOk="0" h="2562" w="3962">
                    <a:moveTo>
                      <a:pt x="3849" y="112"/>
                    </a:moveTo>
                    <a:cubicBezTo>
                      <a:pt x="3611" y="532"/>
                      <a:pt x="3149" y="1050"/>
                      <a:pt x="2450" y="1456"/>
                    </a:cubicBezTo>
                    <a:cubicBezTo>
                      <a:pt x="1806" y="1861"/>
                      <a:pt x="1050" y="2155"/>
                      <a:pt x="239" y="2393"/>
                    </a:cubicBezTo>
                    <a:cubicBezTo>
                      <a:pt x="1218" y="1232"/>
                      <a:pt x="2744" y="112"/>
                      <a:pt x="3793" y="112"/>
                    </a:cubicBezTo>
                    <a:close/>
                    <a:moveTo>
                      <a:pt x="3793" y="0"/>
                    </a:moveTo>
                    <a:cubicBezTo>
                      <a:pt x="2618" y="0"/>
                      <a:pt x="1050" y="1232"/>
                      <a:pt x="57" y="2449"/>
                    </a:cubicBezTo>
                    <a:lnTo>
                      <a:pt x="1" y="2561"/>
                    </a:lnTo>
                    <a:lnTo>
                      <a:pt x="113" y="2505"/>
                    </a:lnTo>
                    <a:cubicBezTo>
                      <a:pt x="995" y="2337"/>
                      <a:pt x="1806" y="1987"/>
                      <a:pt x="2506" y="1512"/>
                    </a:cubicBezTo>
                    <a:cubicBezTo>
                      <a:pt x="3261" y="1106"/>
                      <a:pt x="3793" y="588"/>
                      <a:pt x="3961" y="56"/>
                    </a:cubicBez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36"/>
              <p:cNvSpPr/>
              <p:nvPr/>
            </p:nvSpPr>
            <p:spPr>
              <a:xfrm>
                <a:off x="3431571" y="475502"/>
                <a:ext cx="77472" cy="203819"/>
              </a:xfrm>
              <a:custGeom>
                <a:rect b="b" l="l" r="r" t="t"/>
                <a:pathLst>
                  <a:path extrusionOk="0" h="4604" w="1750">
                    <a:moveTo>
                      <a:pt x="532" y="168"/>
                    </a:moveTo>
                    <a:cubicBezTo>
                      <a:pt x="882" y="462"/>
                      <a:pt x="1176" y="1106"/>
                      <a:pt x="1399" y="1861"/>
                    </a:cubicBezTo>
                    <a:cubicBezTo>
                      <a:pt x="1581" y="2617"/>
                      <a:pt x="1637" y="3498"/>
                      <a:pt x="1581" y="4254"/>
                    </a:cubicBezTo>
                    <a:cubicBezTo>
                      <a:pt x="770" y="2967"/>
                      <a:pt x="182" y="1162"/>
                      <a:pt x="532" y="168"/>
                    </a:cubicBezTo>
                    <a:close/>
                    <a:moveTo>
                      <a:pt x="476" y="0"/>
                    </a:moveTo>
                    <a:lnTo>
                      <a:pt x="476" y="56"/>
                    </a:lnTo>
                    <a:cubicBezTo>
                      <a:pt x="0" y="1162"/>
                      <a:pt x="700" y="3149"/>
                      <a:pt x="1581" y="4492"/>
                    </a:cubicBezTo>
                    <a:lnTo>
                      <a:pt x="1693" y="4604"/>
                    </a:lnTo>
                    <a:lnTo>
                      <a:pt x="1693" y="4422"/>
                    </a:lnTo>
                    <a:cubicBezTo>
                      <a:pt x="1749" y="3554"/>
                      <a:pt x="1693" y="2673"/>
                      <a:pt x="1469" y="1861"/>
                    </a:cubicBezTo>
                    <a:cubicBezTo>
                      <a:pt x="1287" y="994"/>
                      <a:pt x="938" y="350"/>
                      <a:pt x="532" y="56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36"/>
              <p:cNvSpPr/>
              <p:nvPr/>
            </p:nvSpPr>
            <p:spPr>
              <a:xfrm>
                <a:off x="3442063" y="237595"/>
                <a:ext cx="92967" cy="196426"/>
              </a:xfrm>
              <a:custGeom>
                <a:rect b="b" l="l" r="r" t="t"/>
                <a:pathLst>
                  <a:path extrusionOk="0" h="4437" w="2100">
                    <a:moveTo>
                      <a:pt x="1988" y="295"/>
                    </a:moveTo>
                    <a:lnTo>
                      <a:pt x="1988" y="295"/>
                    </a:lnTo>
                    <a:cubicBezTo>
                      <a:pt x="1932" y="1120"/>
                      <a:pt x="1750" y="1932"/>
                      <a:pt x="1456" y="2687"/>
                    </a:cubicBezTo>
                    <a:cubicBezTo>
                      <a:pt x="1162" y="3443"/>
                      <a:pt x="813" y="3975"/>
                      <a:pt x="407" y="4269"/>
                    </a:cubicBezTo>
                    <a:cubicBezTo>
                      <a:pt x="183" y="3219"/>
                      <a:pt x="994" y="1526"/>
                      <a:pt x="1988" y="295"/>
                    </a:cubicBezTo>
                    <a:close/>
                    <a:moveTo>
                      <a:pt x="2100" y="1"/>
                    </a:moveTo>
                    <a:lnTo>
                      <a:pt x="1988" y="127"/>
                    </a:lnTo>
                    <a:cubicBezTo>
                      <a:pt x="939" y="1344"/>
                      <a:pt x="1" y="3219"/>
                      <a:pt x="295" y="4381"/>
                    </a:cubicBezTo>
                    <a:lnTo>
                      <a:pt x="351" y="4437"/>
                    </a:lnTo>
                    <a:lnTo>
                      <a:pt x="407" y="4381"/>
                    </a:lnTo>
                    <a:cubicBezTo>
                      <a:pt x="813" y="4143"/>
                      <a:pt x="1232" y="3499"/>
                      <a:pt x="1582" y="2687"/>
                    </a:cubicBezTo>
                    <a:cubicBezTo>
                      <a:pt x="1862" y="1932"/>
                      <a:pt x="2044" y="1050"/>
                      <a:pt x="2100" y="183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36"/>
              <p:cNvSpPr/>
              <p:nvPr/>
            </p:nvSpPr>
            <p:spPr>
              <a:xfrm>
                <a:off x="3470573" y="436456"/>
                <a:ext cx="208822" cy="46528"/>
              </a:xfrm>
              <a:custGeom>
                <a:rect b="b" l="l" r="r" t="t"/>
                <a:pathLst>
                  <a:path extrusionOk="0" h="1051" w="4717">
                    <a:moveTo>
                      <a:pt x="1568" y="126"/>
                    </a:moveTo>
                    <a:cubicBezTo>
                      <a:pt x="2505" y="126"/>
                      <a:pt x="3555" y="350"/>
                      <a:pt x="4437" y="700"/>
                    </a:cubicBezTo>
                    <a:cubicBezTo>
                      <a:pt x="3737" y="882"/>
                      <a:pt x="3037" y="938"/>
                      <a:pt x="2394" y="938"/>
                    </a:cubicBezTo>
                    <a:lnTo>
                      <a:pt x="1988" y="938"/>
                    </a:lnTo>
                    <a:cubicBezTo>
                      <a:pt x="1218" y="882"/>
                      <a:pt x="588" y="700"/>
                      <a:pt x="169" y="406"/>
                    </a:cubicBezTo>
                    <a:cubicBezTo>
                      <a:pt x="518" y="238"/>
                      <a:pt x="1050" y="126"/>
                      <a:pt x="1568" y="126"/>
                    </a:cubicBezTo>
                    <a:close/>
                    <a:moveTo>
                      <a:pt x="1568" y="1"/>
                    </a:moveTo>
                    <a:cubicBezTo>
                      <a:pt x="994" y="1"/>
                      <a:pt x="406" y="126"/>
                      <a:pt x="57" y="350"/>
                    </a:cubicBezTo>
                    <a:lnTo>
                      <a:pt x="1" y="406"/>
                    </a:lnTo>
                    <a:lnTo>
                      <a:pt x="57" y="476"/>
                    </a:lnTo>
                    <a:cubicBezTo>
                      <a:pt x="462" y="826"/>
                      <a:pt x="1106" y="994"/>
                      <a:pt x="1988" y="1050"/>
                    </a:cubicBezTo>
                    <a:lnTo>
                      <a:pt x="2394" y="1050"/>
                    </a:lnTo>
                    <a:cubicBezTo>
                      <a:pt x="3093" y="1050"/>
                      <a:pt x="3849" y="938"/>
                      <a:pt x="4604" y="756"/>
                    </a:cubicBezTo>
                    <a:lnTo>
                      <a:pt x="4716" y="700"/>
                    </a:lnTo>
                    <a:lnTo>
                      <a:pt x="4604" y="644"/>
                    </a:lnTo>
                    <a:cubicBezTo>
                      <a:pt x="3667" y="294"/>
                      <a:pt x="2561" y="1"/>
                      <a:pt x="1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56" name="Google Shape;1956;p36"/>
            <p:cNvGrpSpPr/>
            <p:nvPr/>
          </p:nvGrpSpPr>
          <p:grpSpPr>
            <a:xfrm>
              <a:off x="7124474" y="2497723"/>
              <a:ext cx="126733" cy="132089"/>
              <a:chOff x="3403681" y="407946"/>
              <a:chExt cx="74374" cy="77517"/>
            </a:xfrm>
          </p:grpSpPr>
          <p:sp>
            <p:nvSpPr>
              <p:cNvPr id="1957" name="Google Shape;1957;p36"/>
              <p:cNvSpPr/>
              <p:nvPr/>
            </p:nvSpPr>
            <p:spPr>
              <a:xfrm>
                <a:off x="3408639" y="420962"/>
                <a:ext cx="64457" cy="52106"/>
              </a:xfrm>
              <a:custGeom>
                <a:rect b="b" l="l" r="r" t="t"/>
                <a:pathLst>
                  <a:path extrusionOk="0" h="1177" w="1456">
                    <a:moveTo>
                      <a:pt x="112" y="1"/>
                    </a:moveTo>
                    <a:lnTo>
                      <a:pt x="0" y="57"/>
                    </a:lnTo>
                    <a:lnTo>
                      <a:pt x="1400" y="1176"/>
                    </a:lnTo>
                    <a:lnTo>
                      <a:pt x="1456" y="110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8" name="Google Shape;1958;p36"/>
              <p:cNvSpPr/>
              <p:nvPr/>
            </p:nvSpPr>
            <p:spPr>
              <a:xfrm>
                <a:off x="3434670" y="407946"/>
                <a:ext cx="12396" cy="77517"/>
              </a:xfrm>
              <a:custGeom>
                <a:rect b="b" l="l" r="r" t="t"/>
                <a:pathLst>
                  <a:path extrusionOk="0" h="1751" w="280">
                    <a:moveTo>
                      <a:pt x="0" y="1"/>
                    </a:moveTo>
                    <a:lnTo>
                      <a:pt x="168" y="1750"/>
                    </a:lnTo>
                    <a:lnTo>
                      <a:pt x="280" y="175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9" name="Google Shape;1959;p36"/>
              <p:cNvSpPr/>
              <p:nvPr/>
            </p:nvSpPr>
            <p:spPr>
              <a:xfrm>
                <a:off x="3403681" y="442034"/>
                <a:ext cx="74374" cy="9961"/>
              </a:xfrm>
              <a:custGeom>
                <a:rect b="b" l="l" r="r" t="t"/>
                <a:pathLst>
                  <a:path extrusionOk="0" h="225" w="1680">
                    <a:moveTo>
                      <a:pt x="1680" y="0"/>
                    </a:moveTo>
                    <a:lnTo>
                      <a:pt x="0" y="168"/>
                    </a:lnTo>
                    <a:lnTo>
                      <a:pt x="0" y="224"/>
                    </a:lnTo>
                    <a:lnTo>
                      <a:pt x="1680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0" name="Google Shape;1960;p36"/>
              <p:cNvSpPr/>
              <p:nvPr/>
            </p:nvSpPr>
            <p:spPr>
              <a:xfrm>
                <a:off x="3413597" y="416004"/>
                <a:ext cx="52062" cy="62022"/>
              </a:xfrm>
              <a:custGeom>
                <a:rect b="b" l="l" r="r" t="t"/>
                <a:pathLst>
                  <a:path extrusionOk="0" h="1401" w="1176">
                    <a:moveTo>
                      <a:pt x="1106" y="1"/>
                    </a:moveTo>
                    <a:lnTo>
                      <a:pt x="0" y="1344"/>
                    </a:lnTo>
                    <a:lnTo>
                      <a:pt x="126" y="1400"/>
                    </a:lnTo>
                    <a:lnTo>
                      <a:pt x="1176" y="57"/>
                    </a:lnTo>
                    <a:lnTo>
                      <a:pt x="1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61" name="Google Shape;1961;p36"/>
            <p:cNvSpPr/>
            <p:nvPr/>
          </p:nvSpPr>
          <p:spPr>
            <a:xfrm>
              <a:off x="7142610" y="2528835"/>
              <a:ext cx="91961" cy="72875"/>
            </a:xfrm>
            <a:custGeom>
              <a:rect b="b" l="l" r="r" t="t"/>
              <a:pathLst>
                <a:path extrusionOk="0" h="966" w="1219">
                  <a:moveTo>
                    <a:pt x="554" y="1"/>
                  </a:moveTo>
                  <a:cubicBezTo>
                    <a:pt x="240" y="1"/>
                    <a:pt x="1" y="385"/>
                    <a:pt x="169" y="708"/>
                  </a:cubicBezTo>
                  <a:cubicBezTo>
                    <a:pt x="225" y="820"/>
                    <a:pt x="281" y="876"/>
                    <a:pt x="393" y="932"/>
                  </a:cubicBezTo>
                  <a:cubicBezTo>
                    <a:pt x="460" y="953"/>
                    <a:pt x="534" y="966"/>
                    <a:pt x="609" y="966"/>
                  </a:cubicBezTo>
                  <a:cubicBezTo>
                    <a:pt x="740" y="966"/>
                    <a:pt x="874" y="927"/>
                    <a:pt x="981" y="820"/>
                  </a:cubicBezTo>
                  <a:cubicBezTo>
                    <a:pt x="1219" y="526"/>
                    <a:pt x="1037" y="9"/>
                    <a:pt x="631" y="9"/>
                  </a:cubicBezTo>
                  <a:cubicBezTo>
                    <a:pt x="605" y="3"/>
                    <a:pt x="579" y="1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62" name="Google Shape;1962;p36"/>
            <p:cNvGrpSpPr/>
            <p:nvPr/>
          </p:nvGrpSpPr>
          <p:grpSpPr>
            <a:xfrm>
              <a:off x="7110744" y="2490783"/>
              <a:ext cx="154191" cy="148458"/>
              <a:chOff x="3395624" y="403874"/>
              <a:chExt cx="90488" cy="87123"/>
            </a:xfrm>
          </p:grpSpPr>
          <p:sp>
            <p:nvSpPr>
              <p:cNvPr id="1963" name="Google Shape;1963;p36"/>
              <p:cNvSpPr/>
              <p:nvPr/>
            </p:nvSpPr>
            <p:spPr>
              <a:xfrm>
                <a:off x="3395624" y="441680"/>
                <a:ext cx="13060" cy="18372"/>
              </a:xfrm>
              <a:custGeom>
                <a:rect b="b" l="l" r="r" t="t"/>
                <a:pathLst>
                  <a:path extrusionOk="0" h="415" w="295">
                    <a:moveTo>
                      <a:pt x="128" y="0"/>
                    </a:moveTo>
                    <a:cubicBezTo>
                      <a:pt x="73" y="0"/>
                      <a:pt x="37" y="68"/>
                      <a:pt x="0" y="176"/>
                    </a:cubicBezTo>
                    <a:cubicBezTo>
                      <a:pt x="0" y="176"/>
                      <a:pt x="0" y="232"/>
                      <a:pt x="56" y="288"/>
                    </a:cubicBezTo>
                    <a:cubicBezTo>
                      <a:pt x="56" y="358"/>
                      <a:pt x="112" y="414"/>
                      <a:pt x="182" y="414"/>
                    </a:cubicBezTo>
                    <a:cubicBezTo>
                      <a:pt x="238" y="414"/>
                      <a:pt x="294" y="176"/>
                      <a:pt x="238" y="64"/>
                    </a:cubicBezTo>
                    <a:cubicBezTo>
                      <a:pt x="194" y="20"/>
                      <a:pt x="158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4" name="Google Shape;1964;p36"/>
              <p:cNvSpPr/>
              <p:nvPr/>
            </p:nvSpPr>
            <p:spPr>
              <a:xfrm>
                <a:off x="3475531" y="433889"/>
                <a:ext cx="10581" cy="18106"/>
              </a:xfrm>
              <a:custGeom>
                <a:rect b="b" l="l" r="r" t="t"/>
                <a:pathLst>
                  <a:path extrusionOk="0" h="409" w="239">
                    <a:moveTo>
                      <a:pt x="107" y="1"/>
                    </a:moveTo>
                    <a:cubicBezTo>
                      <a:pt x="54" y="1"/>
                      <a:pt x="1" y="66"/>
                      <a:pt x="1" y="184"/>
                    </a:cubicBezTo>
                    <a:lnTo>
                      <a:pt x="1" y="296"/>
                    </a:lnTo>
                    <a:cubicBezTo>
                      <a:pt x="1" y="352"/>
                      <a:pt x="57" y="408"/>
                      <a:pt x="127" y="408"/>
                    </a:cubicBezTo>
                    <a:cubicBezTo>
                      <a:pt x="183" y="408"/>
                      <a:pt x="238" y="184"/>
                      <a:pt x="183" y="59"/>
                    </a:cubicBezTo>
                    <a:cubicBezTo>
                      <a:pt x="163" y="20"/>
                      <a:pt x="135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5" name="Google Shape;1965;p36"/>
              <p:cNvSpPr/>
              <p:nvPr/>
            </p:nvSpPr>
            <p:spPr>
              <a:xfrm>
                <a:off x="3434670" y="481302"/>
                <a:ext cx="17974" cy="9695"/>
              </a:xfrm>
              <a:custGeom>
                <a:rect b="b" l="l" r="r" t="t"/>
                <a:pathLst>
                  <a:path extrusionOk="0" h="219" w="406">
                    <a:moveTo>
                      <a:pt x="269" y="0"/>
                    </a:moveTo>
                    <a:cubicBezTo>
                      <a:pt x="217" y="0"/>
                      <a:pt x="158" y="14"/>
                      <a:pt x="112" y="37"/>
                    </a:cubicBezTo>
                    <a:cubicBezTo>
                      <a:pt x="0" y="93"/>
                      <a:pt x="0" y="219"/>
                      <a:pt x="168" y="219"/>
                    </a:cubicBezTo>
                    <a:lnTo>
                      <a:pt x="280" y="219"/>
                    </a:lnTo>
                    <a:cubicBezTo>
                      <a:pt x="350" y="219"/>
                      <a:pt x="406" y="163"/>
                      <a:pt x="406" y="93"/>
                    </a:cubicBezTo>
                    <a:cubicBezTo>
                      <a:pt x="406" y="27"/>
                      <a:pt x="343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6" name="Google Shape;1966;p36"/>
              <p:cNvSpPr/>
              <p:nvPr/>
            </p:nvSpPr>
            <p:spPr>
              <a:xfrm>
                <a:off x="3426613" y="403874"/>
                <a:ext cx="20453" cy="9695"/>
              </a:xfrm>
              <a:custGeom>
                <a:rect b="b" l="l" r="r" t="t"/>
                <a:pathLst>
                  <a:path extrusionOk="0" h="219" w="462">
                    <a:moveTo>
                      <a:pt x="275" y="0"/>
                    </a:moveTo>
                    <a:cubicBezTo>
                      <a:pt x="224" y="0"/>
                      <a:pt x="164" y="14"/>
                      <a:pt x="112" y="37"/>
                    </a:cubicBezTo>
                    <a:cubicBezTo>
                      <a:pt x="0" y="93"/>
                      <a:pt x="0" y="219"/>
                      <a:pt x="182" y="219"/>
                    </a:cubicBezTo>
                    <a:lnTo>
                      <a:pt x="294" y="219"/>
                    </a:lnTo>
                    <a:cubicBezTo>
                      <a:pt x="350" y="163"/>
                      <a:pt x="462" y="93"/>
                      <a:pt x="406" y="93"/>
                    </a:cubicBezTo>
                    <a:cubicBezTo>
                      <a:pt x="406" y="27"/>
                      <a:pt x="348" y="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7" name="Google Shape;1967;p36"/>
              <p:cNvSpPr/>
              <p:nvPr/>
            </p:nvSpPr>
            <p:spPr>
              <a:xfrm>
                <a:off x="3403681" y="415030"/>
                <a:ext cx="14698" cy="14698"/>
              </a:xfrm>
              <a:custGeom>
                <a:rect b="b" l="l" r="r" t="t"/>
                <a:pathLst>
                  <a:path extrusionOk="0" h="332" w="332">
                    <a:moveTo>
                      <a:pt x="201" y="1"/>
                    </a:moveTo>
                    <a:cubicBezTo>
                      <a:pt x="173" y="1"/>
                      <a:pt x="142" y="8"/>
                      <a:pt x="112" y="23"/>
                    </a:cubicBezTo>
                    <a:cubicBezTo>
                      <a:pt x="112" y="79"/>
                      <a:pt x="56" y="79"/>
                      <a:pt x="56" y="135"/>
                    </a:cubicBezTo>
                    <a:cubicBezTo>
                      <a:pt x="0" y="191"/>
                      <a:pt x="0" y="317"/>
                      <a:pt x="56" y="317"/>
                    </a:cubicBezTo>
                    <a:cubicBezTo>
                      <a:pt x="67" y="327"/>
                      <a:pt x="80" y="331"/>
                      <a:pt x="96" y="331"/>
                    </a:cubicBezTo>
                    <a:cubicBezTo>
                      <a:pt x="168" y="331"/>
                      <a:pt x="280" y="238"/>
                      <a:pt x="280" y="135"/>
                    </a:cubicBezTo>
                    <a:cubicBezTo>
                      <a:pt x="331" y="53"/>
                      <a:pt x="278" y="1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8" name="Google Shape;1968;p36"/>
              <p:cNvSpPr/>
              <p:nvPr/>
            </p:nvSpPr>
            <p:spPr>
              <a:xfrm>
                <a:off x="3462516" y="464745"/>
                <a:ext cx="15539" cy="15760"/>
              </a:xfrm>
              <a:custGeom>
                <a:rect b="b" l="l" r="r" t="t"/>
                <a:pathLst>
                  <a:path extrusionOk="0" h="356" w="351">
                    <a:moveTo>
                      <a:pt x="249" y="0"/>
                    </a:moveTo>
                    <a:cubicBezTo>
                      <a:pt x="212" y="0"/>
                      <a:pt x="169" y="18"/>
                      <a:pt x="127" y="61"/>
                    </a:cubicBezTo>
                    <a:cubicBezTo>
                      <a:pt x="127" y="61"/>
                      <a:pt x="127" y="117"/>
                      <a:pt x="71" y="117"/>
                    </a:cubicBezTo>
                    <a:cubicBezTo>
                      <a:pt x="1" y="243"/>
                      <a:pt x="1" y="299"/>
                      <a:pt x="71" y="355"/>
                    </a:cubicBezTo>
                    <a:cubicBezTo>
                      <a:pt x="127" y="355"/>
                      <a:pt x="295" y="243"/>
                      <a:pt x="351" y="117"/>
                    </a:cubicBezTo>
                    <a:cubicBezTo>
                      <a:pt x="351" y="48"/>
                      <a:pt x="308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p36"/>
              <p:cNvSpPr/>
              <p:nvPr/>
            </p:nvSpPr>
            <p:spPr>
              <a:xfrm>
                <a:off x="3406160" y="469924"/>
                <a:ext cx="18018" cy="14919"/>
              </a:xfrm>
              <a:custGeom>
                <a:rect b="b" l="l" r="r" t="t"/>
                <a:pathLst>
                  <a:path extrusionOk="0" h="337" w="407">
                    <a:moveTo>
                      <a:pt x="168" y="0"/>
                    </a:moveTo>
                    <a:cubicBezTo>
                      <a:pt x="56" y="0"/>
                      <a:pt x="0" y="126"/>
                      <a:pt x="112" y="238"/>
                    </a:cubicBezTo>
                    <a:lnTo>
                      <a:pt x="168" y="294"/>
                    </a:lnTo>
                    <a:cubicBezTo>
                      <a:pt x="231" y="322"/>
                      <a:pt x="277" y="336"/>
                      <a:pt x="313" y="336"/>
                    </a:cubicBezTo>
                    <a:cubicBezTo>
                      <a:pt x="350" y="336"/>
                      <a:pt x="378" y="322"/>
                      <a:pt x="406" y="294"/>
                    </a:cubicBezTo>
                    <a:cubicBezTo>
                      <a:pt x="406" y="238"/>
                      <a:pt x="294" y="7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0" name="Google Shape;1970;p36"/>
              <p:cNvSpPr/>
              <p:nvPr/>
            </p:nvSpPr>
            <p:spPr>
              <a:xfrm>
                <a:off x="3456097" y="410160"/>
                <a:ext cx="19479" cy="13325"/>
              </a:xfrm>
              <a:custGeom>
                <a:rect b="b" l="l" r="r" t="t"/>
                <a:pathLst>
                  <a:path extrusionOk="0" h="301" w="440">
                    <a:moveTo>
                      <a:pt x="86" y="1"/>
                    </a:moveTo>
                    <a:cubicBezTo>
                      <a:pt x="18" y="1"/>
                      <a:pt x="0" y="99"/>
                      <a:pt x="90" y="189"/>
                    </a:cubicBezTo>
                    <a:cubicBezTo>
                      <a:pt x="90" y="245"/>
                      <a:pt x="146" y="245"/>
                      <a:pt x="216" y="245"/>
                    </a:cubicBezTo>
                    <a:cubicBezTo>
                      <a:pt x="272" y="301"/>
                      <a:pt x="328" y="301"/>
                      <a:pt x="384" y="301"/>
                    </a:cubicBezTo>
                    <a:cubicBezTo>
                      <a:pt x="440" y="189"/>
                      <a:pt x="328" y="77"/>
                      <a:pt x="146" y="21"/>
                    </a:cubicBezTo>
                    <a:cubicBezTo>
                      <a:pt x="123" y="7"/>
                      <a:pt x="103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71" name="Google Shape;1971;p36"/>
            <p:cNvGrpSpPr/>
            <p:nvPr/>
          </p:nvGrpSpPr>
          <p:grpSpPr>
            <a:xfrm>
              <a:off x="6517582" y="2775405"/>
              <a:ext cx="536209" cy="308305"/>
              <a:chOff x="3047524" y="570906"/>
              <a:chExt cx="314676" cy="180930"/>
            </a:xfrm>
          </p:grpSpPr>
          <p:sp>
            <p:nvSpPr>
              <p:cNvPr id="1972" name="Google Shape;1972;p36"/>
              <p:cNvSpPr/>
              <p:nvPr/>
            </p:nvSpPr>
            <p:spPr>
              <a:xfrm>
                <a:off x="3202341" y="609286"/>
                <a:ext cx="9961" cy="15539"/>
              </a:xfrm>
              <a:custGeom>
                <a:rect b="b" l="l" r="r" t="t"/>
                <a:pathLst>
                  <a:path extrusionOk="0" h="351" w="225">
                    <a:moveTo>
                      <a:pt x="112" y="1"/>
                    </a:moveTo>
                    <a:cubicBezTo>
                      <a:pt x="112" y="71"/>
                      <a:pt x="57" y="183"/>
                      <a:pt x="1" y="295"/>
                    </a:cubicBezTo>
                    <a:cubicBezTo>
                      <a:pt x="1" y="295"/>
                      <a:pt x="57" y="295"/>
                      <a:pt x="57" y="351"/>
                    </a:cubicBezTo>
                    <a:cubicBezTo>
                      <a:pt x="112" y="183"/>
                      <a:pt x="168" y="127"/>
                      <a:pt x="224" y="71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rgbClr val="1976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73" name="Google Shape;1973;p36"/>
              <p:cNvGrpSpPr/>
              <p:nvPr/>
            </p:nvGrpSpPr>
            <p:grpSpPr>
              <a:xfrm>
                <a:off x="3047524" y="570906"/>
                <a:ext cx="314676" cy="180930"/>
                <a:chOff x="3047524" y="570906"/>
                <a:chExt cx="314676" cy="180930"/>
              </a:xfrm>
            </p:grpSpPr>
            <p:sp>
              <p:nvSpPr>
                <p:cNvPr id="1974" name="Google Shape;1974;p36"/>
                <p:cNvSpPr/>
                <p:nvPr/>
              </p:nvSpPr>
              <p:spPr>
                <a:xfrm>
                  <a:off x="3047524" y="593703"/>
                  <a:ext cx="283730" cy="77608"/>
                </a:xfrm>
                <a:custGeom>
                  <a:rect b="b" l="l" r="r" t="t"/>
                  <a:pathLst>
                    <a:path extrusionOk="0" h="1794" w="6704">
                      <a:moveTo>
                        <a:pt x="1112" y="1"/>
                      </a:moveTo>
                      <a:cubicBezTo>
                        <a:pt x="454" y="1"/>
                        <a:pt x="17" y="44"/>
                        <a:pt x="0" y="44"/>
                      </a:cubicBezTo>
                      <a:lnTo>
                        <a:pt x="0" y="170"/>
                      </a:lnTo>
                      <a:cubicBezTo>
                        <a:pt x="18" y="170"/>
                        <a:pt x="472" y="124"/>
                        <a:pt x="1152" y="124"/>
                      </a:cubicBezTo>
                      <a:cubicBezTo>
                        <a:pt x="2650" y="124"/>
                        <a:pt x="5241" y="349"/>
                        <a:pt x="6647" y="1793"/>
                      </a:cubicBezTo>
                      <a:lnTo>
                        <a:pt x="6703" y="1681"/>
                      </a:lnTo>
                      <a:cubicBezTo>
                        <a:pt x="5246" y="223"/>
                        <a:pt x="2607" y="1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75" name="Google Shape;1975;p36"/>
                <p:cNvSpPr/>
                <p:nvPr/>
              </p:nvSpPr>
              <p:spPr>
                <a:xfrm>
                  <a:off x="3110727" y="596887"/>
                  <a:ext cx="34682" cy="41535"/>
                </a:xfrm>
                <a:custGeom>
                  <a:rect b="b" l="l" r="r" t="t"/>
                  <a:pathLst>
                    <a:path extrusionOk="0" h="1107" w="939">
                      <a:moveTo>
                        <a:pt x="826" y="1"/>
                      </a:moveTo>
                      <a:cubicBezTo>
                        <a:pt x="826" y="1"/>
                        <a:pt x="532" y="631"/>
                        <a:pt x="1" y="1050"/>
                      </a:cubicBezTo>
                      <a:lnTo>
                        <a:pt x="57" y="1106"/>
                      </a:lnTo>
                      <a:cubicBezTo>
                        <a:pt x="588" y="700"/>
                        <a:pt x="882" y="57"/>
                        <a:pt x="9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76" name="Google Shape;1976;p36"/>
                <p:cNvSpPr/>
                <p:nvPr/>
              </p:nvSpPr>
              <p:spPr>
                <a:xfrm>
                  <a:off x="3163351" y="609284"/>
                  <a:ext cx="48958" cy="59491"/>
                </a:xfrm>
                <a:custGeom>
                  <a:rect b="b" l="l" r="r" t="t"/>
                  <a:pathLst>
                    <a:path extrusionOk="0" h="1582" w="1400">
                      <a:moveTo>
                        <a:pt x="1343" y="1"/>
                      </a:moveTo>
                      <a:cubicBezTo>
                        <a:pt x="1287" y="1"/>
                        <a:pt x="882" y="1050"/>
                        <a:pt x="0" y="1526"/>
                      </a:cubicBezTo>
                      <a:lnTo>
                        <a:pt x="56" y="1582"/>
                      </a:lnTo>
                      <a:cubicBezTo>
                        <a:pt x="938" y="1176"/>
                        <a:pt x="1399" y="71"/>
                        <a:pt x="13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77" name="Google Shape;1977;p36"/>
                <p:cNvSpPr/>
                <p:nvPr/>
              </p:nvSpPr>
              <p:spPr>
                <a:xfrm>
                  <a:off x="3225219" y="630365"/>
                  <a:ext cx="49017" cy="59490"/>
                </a:xfrm>
                <a:custGeom>
                  <a:rect b="b" l="l" r="r" t="t"/>
                  <a:pathLst>
                    <a:path extrusionOk="0" h="1568" w="1400">
                      <a:moveTo>
                        <a:pt x="1288" y="0"/>
                      </a:moveTo>
                      <a:cubicBezTo>
                        <a:pt x="1288" y="0"/>
                        <a:pt x="882" y="1050"/>
                        <a:pt x="0" y="1512"/>
                      </a:cubicBezTo>
                      <a:lnTo>
                        <a:pt x="56" y="1568"/>
                      </a:lnTo>
                      <a:cubicBezTo>
                        <a:pt x="938" y="1106"/>
                        <a:pt x="1344" y="56"/>
                        <a:pt x="14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78" name="Google Shape;1978;p36"/>
                <p:cNvSpPr/>
                <p:nvPr/>
              </p:nvSpPr>
              <p:spPr>
                <a:xfrm>
                  <a:off x="3151910" y="570906"/>
                  <a:ext cx="19483" cy="30985"/>
                </a:xfrm>
                <a:custGeom>
                  <a:rect b="b" l="l" r="r" t="t"/>
                  <a:pathLst>
                    <a:path extrusionOk="0" h="1050" w="700">
                      <a:moveTo>
                        <a:pt x="56" y="0"/>
                      </a:moveTo>
                      <a:lnTo>
                        <a:pt x="0" y="56"/>
                      </a:lnTo>
                      <a:cubicBezTo>
                        <a:pt x="406" y="462"/>
                        <a:pt x="630" y="1050"/>
                        <a:pt x="630" y="1050"/>
                      </a:cubicBezTo>
                      <a:lnTo>
                        <a:pt x="700" y="1050"/>
                      </a:lnTo>
                      <a:cubicBezTo>
                        <a:pt x="700" y="994"/>
                        <a:pt x="518" y="406"/>
                        <a:pt x="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79" name="Google Shape;1979;p36"/>
                <p:cNvSpPr/>
                <p:nvPr/>
              </p:nvSpPr>
              <p:spPr>
                <a:xfrm>
                  <a:off x="3282248" y="632838"/>
                  <a:ext cx="79952" cy="118998"/>
                </a:xfrm>
                <a:custGeom>
                  <a:rect b="b" l="l" r="r" t="t"/>
                  <a:pathLst>
                    <a:path extrusionOk="0" h="2688" w="1806">
                      <a:moveTo>
                        <a:pt x="1" y="0"/>
                      </a:moveTo>
                      <a:lnTo>
                        <a:pt x="1" y="56"/>
                      </a:lnTo>
                      <a:cubicBezTo>
                        <a:pt x="1" y="56"/>
                        <a:pt x="574" y="350"/>
                        <a:pt x="994" y="812"/>
                      </a:cubicBezTo>
                      <a:cubicBezTo>
                        <a:pt x="1274" y="1050"/>
                        <a:pt x="1456" y="1400"/>
                        <a:pt x="1512" y="1806"/>
                      </a:cubicBezTo>
                      <a:lnTo>
                        <a:pt x="1750" y="2687"/>
                      </a:lnTo>
                      <a:lnTo>
                        <a:pt x="1806" y="2687"/>
                      </a:lnTo>
                      <a:lnTo>
                        <a:pt x="1624" y="1750"/>
                      </a:lnTo>
                      <a:cubicBezTo>
                        <a:pt x="1568" y="1400"/>
                        <a:pt x="1344" y="994"/>
                        <a:pt x="1106" y="756"/>
                      </a:cubicBezTo>
                      <a:cubicBezTo>
                        <a:pt x="644" y="294"/>
                        <a:pt x="57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0" name="Google Shape;1980;p36"/>
                <p:cNvSpPr/>
                <p:nvPr/>
              </p:nvSpPr>
              <p:spPr>
                <a:xfrm>
                  <a:off x="3173831" y="599370"/>
                  <a:ext cx="126435" cy="49007"/>
                </a:xfrm>
                <a:custGeom>
                  <a:rect b="b" l="l" r="r" t="t"/>
                  <a:pathLst>
                    <a:path extrusionOk="0" h="1107" w="2856">
                      <a:moveTo>
                        <a:pt x="1" y="1"/>
                      </a:moveTo>
                      <a:lnTo>
                        <a:pt x="1" y="113"/>
                      </a:lnTo>
                      <a:cubicBezTo>
                        <a:pt x="225" y="113"/>
                        <a:pt x="519" y="169"/>
                        <a:pt x="756" y="225"/>
                      </a:cubicBezTo>
                      <a:lnTo>
                        <a:pt x="868" y="225"/>
                      </a:lnTo>
                      <a:lnTo>
                        <a:pt x="868" y="295"/>
                      </a:lnTo>
                      <a:cubicBezTo>
                        <a:pt x="1274" y="407"/>
                        <a:pt x="1750" y="519"/>
                        <a:pt x="2156" y="700"/>
                      </a:cubicBezTo>
                      <a:lnTo>
                        <a:pt x="2268" y="700"/>
                      </a:lnTo>
                      <a:lnTo>
                        <a:pt x="2212" y="756"/>
                      </a:lnTo>
                      <a:cubicBezTo>
                        <a:pt x="2450" y="868"/>
                        <a:pt x="2674" y="994"/>
                        <a:pt x="2855" y="1106"/>
                      </a:cubicBezTo>
                      <a:cubicBezTo>
                        <a:pt x="2618" y="924"/>
                        <a:pt x="2450" y="812"/>
                        <a:pt x="2450" y="812"/>
                      </a:cubicBezTo>
                      <a:lnTo>
                        <a:pt x="2450" y="756"/>
                      </a:lnTo>
                      <a:cubicBezTo>
                        <a:pt x="2156" y="575"/>
                        <a:pt x="1862" y="463"/>
                        <a:pt x="1568" y="351"/>
                      </a:cubicBezTo>
                      <a:lnTo>
                        <a:pt x="1568" y="407"/>
                      </a:lnTo>
                      <a:lnTo>
                        <a:pt x="1512" y="407"/>
                      </a:lnTo>
                      <a:lnTo>
                        <a:pt x="1456" y="351"/>
                      </a:lnTo>
                      <a:cubicBezTo>
                        <a:pt x="994" y="169"/>
                        <a:pt x="463" y="57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1" name="Google Shape;1981;p36"/>
                <p:cNvSpPr/>
                <p:nvPr/>
              </p:nvSpPr>
              <p:spPr>
                <a:xfrm>
                  <a:off x="3264275" y="630359"/>
                  <a:ext cx="9961" cy="15539"/>
                </a:xfrm>
                <a:custGeom>
                  <a:rect b="b" l="l" r="r" t="t"/>
                  <a:pathLst>
                    <a:path extrusionOk="0" h="351" w="225">
                      <a:moveTo>
                        <a:pt x="113" y="0"/>
                      </a:moveTo>
                      <a:cubicBezTo>
                        <a:pt x="113" y="56"/>
                        <a:pt x="57" y="168"/>
                        <a:pt x="1" y="294"/>
                      </a:cubicBezTo>
                      <a:lnTo>
                        <a:pt x="57" y="350"/>
                      </a:lnTo>
                      <a:cubicBezTo>
                        <a:pt x="113" y="224"/>
                        <a:pt x="169" y="112"/>
                        <a:pt x="169" y="56"/>
                      </a:cubicBez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2" name="Google Shape;1982;p36"/>
                <p:cNvSpPr/>
                <p:nvPr/>
              </p:nvSpPr>
              <p:spPr>
                <a:xfrm>
                  <a:off x="3282248" y="632838"/>
                  <a:ext cx="49007" cy="35992"/>
                </a:xfrm>
                <a:custGeom>
                  <a:rect b="b" l="l" r="r" t="t"/>
                  <a:pathLst>
                    <a:path extrusionOk="0" h="813" w="1107">
                      <a:moveTo>
                        <a:pt x="1" y="0"/>
                      </a:moveTo>
                      <a:lnTo>
                        <a:pt x="1" y="56"/>
                      </a:lnTo>
                      <a:cubicBezTo>
                        <a:pt x="1" y="56"/>
                        <a:pt x="169" y="168"/>
                        <a:pt x="406" y="350"/>
                      </a:cubicBezTo>
                      <a:cubicBezTo>
                        <a:pt x="574" y="462"/>
                        <a:pt x="812" y="644"/>
                        <a:pt x="994" y="812"/>
                      </a:cubicBezTo>
                      <a:lnTo>
                        <a:pt x="1106" y="812"/>
                      </a:lnTo>
                      <a:cubicBezTo>
                        <a:pt x="1050" y="756"/>
                        <a:pt x="1050" y="700"/>
                        <a:pt x="994" y="644"/>
                      </a:cubicBezTo>
                      <a:cubicBezTo>
                        <a:pt x="868" y="518"/>
                        <a:pt x="756" y="462"/>
                        <a:pt x="644" y="350"/>
                      </a:cubicBezTo>
                      <a:cubicBezTo>
                        <a:pt x="574" y="294"/>
                        <a:pt x="462" y="238"/>
                        <a:pt x="406" y="168"/>
                      </a:cubicBezTo>
                      <a:cubicBezTo>
                        <a:pt x="351" y="168"/>
                        <a:pt x="351" y="168"/>
                        <a:pt x="295" y="112"/>
                      </a:cubicBezTo>
                      <a:cubicBezTo>
                        <a:pt x="169" y="56"/>
                        <a:pt x="57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3" name="Google Shape;1983;p36"/>
                <p:cNvSpPr/>
                <p:nvPr/>
              </p:nvSpPr>
              <p:spPr>
                <a:xfrm>
                  <a:off x="3289686" y="614864"/>
                  <a:ext cx="10581" cy="25455"/>
                </a:xfrm>
                <a:custGeom>
                  <a:rect b="b" l="l" r="r" t="t"/>
                  <a:pathLst>
                    <a:path extrusionOk="0" h="575" w="239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57" y="225"/>
                        <a:pt x="127" y="406"/>
                        <a:pt x="127" y="518"/>
                      </a:cubicBezTo>
                      <a:cubicBezTo>
                        <a:pt x="183" y="574"/>
                        <a:pt x="183" y="574"/>
                        <a:pt x="238" y="574"/>
                      </a:cubicBezTo>
                      <a:cubicBezTo>
                        <a:pt x="238" y="518"/>
                        <a:pt x="183" y="350"/>
                        <a:pt x="127" y="113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4" name="Google Shape;1984;p36"/>
                <p:cNvSpPr/>
                <p:nvPr/>
              </p:nvSpPr>
              <p:spPr>
                <a:xfrm>
                  <a:off x="3225273" y="578342"/>
                  <a:ext cx="18018" cy="39046"/>
                </a:xfrm>
                <a:custGeom>
                  <a:rect b="b" l="l" r="r" t="t"/>
                  <a:pathLst>
                    <a:path extrusionOk="0" h="882" w="407">
                      <a:moveTo>
                        <a:pt x="0" y="0"/>
                      </a:moveTo>
                      <a:cubicBezTo>
                        <a:pt x="56" y="0"/>
                        <a:pt x="56" y="70"/>
                        <a:pt x="56" y="126"/>
                      </a:cubicBezTo>
                      <a:lnTo>
                        <a:pt x="112" y="70"/>
                      </a:lnTo>
                      <a:lnTo>
                        <a:pt x="112" y="0"/>
                      </a:lnTo>
                      <a:close/>
                      <a:moveTo>
                        <a:pt x="182" y="420"/>
                      </a:moveTo>
                      <a:cubicBezTo>
                        <a:pt x="238" y="588"/>
                        <a:pt x="294" y="700"/>
                        <a:pt x="294" y="826"/>
                      </a:cubicBezTo>
                      <a:lnTo>
                        <a:pt x="350" y="882"/>
                      </a:lnTo>
                      <a:lnTo>
                        <a:pt x="406" y="882"/>
                      </a:lnTo>
                      <a:lnTo>
                        <a:pt x="406" y="826"/>
                      </a:lnTo>
                      <a:cubicBezTo>
                        <a:pt x="406" y="770"/>
                        <a:pt x="350" y="644"/>
                        <a:pt x="294" y="42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8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9" name="Google Shape;1989;p37"/>
          <p:cNvPicPr preferRelativeResize="0"/>
          <p:nvPr/>
        </p:nvPicPr>
        <p:blipFill rotWithShape="1">
          <a:blip r:embed="rId3">
            <a:alphaModFix amt="39000"/>
          </a:blip>
          <a:srcRect b="0" l="58564" r="1497" t="0"/>
          <a:stretch/>
        </p:blipFill>
        <p:spPr>
          <a:xfrm flipH="1">
            <a:off x="-50250" y="0"/>
            <a:ext cx="36520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0" name="Google Shape;1990;p3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0215" r="10223" t="0"/>
          <a:stretch/>
        </p:blipFill>
        <p:spPr>
          <a:xfrm>
            <a:off x="863875" y="695513"/>
            <a:ext cx="3335974" cy="3752627"/>
          </a:xfrm>
          <a:prstGeom prst="rect">
            <a:avLst/>
          </a:prstGeom>
        </p:spPr>
      </p:pic>
      <p:sp>
        <p:nvSpPr>
          <p:cNvPr id="1991" name="Google Shape;1991;p37"/>
          <p:cNvSpPr txBox="1"/>
          <p:nvPr>
            <p:ph type="title"/>
          </p:nvPr>
        </p:nvSpPr>
        <p:spPr>
          <a:xfrm>
            <a:off x="4607525" y="794125"/>
            <a:ext cx="3590700" cy="16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Orange Mesh (</a:t>
            </a:r>
            <a:r>
              <a:rPr lang="en"/>
              <a:t>Polypropylene</a:t>
            </a:r>
            <a:r>
              <a:rPr lang="en"/>
              <a:t>) Bagging</a:t>
            </a:r>
            <a:endParaRPr/>
          </a:p>
        </p:txBody>
      </p:sp>
      <p:sp>
        <p:nvSpPr>
          <p:cNvPr id="1992" name="Google Shape;1992;p37"/>
          <p:cNvSpPr txBox="1"/>
          <p:nvPr>
            <p:ph idx="1" type="subTitle"/>
          </p:nvPr>
        </p:nvSpPr>
        <p:spPr>
          <a:xfrm>
            <a:off x="4607525" y="2451925"/>
            <a:ext cx="3590700" cy="7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Orange</a:t>
            </a:r>
            <a:r>
              <a:rPr lang="en"/>
              <a:t> mesh bags are typically derived from </a:t>
            </a:r>
            <a:r>
              <a:rPr lang="en"/>
              <a:t>polypropylene</a:t>
            </a:r>
            <a:r>
              <a:rPr lang="en"/>
              <a:t> (PP) due to it’s </a:t>
            </a:r>
            <a:r>
              <a:rPr lang="en"/>
              <a:t>renown</a:t>
            </a:r>
            <a:r>
              <a:rPr lang="en"/>
              <a:t> toughness, durability, and elasticity for individual PP strands. A cost effective material that is utilized in many bagging applications for medical and agricultural.</a:t>
            </a:r>
            <a:endParaRPr/>
          </a:p>
        </p:txBody>
      </p:sp>
      <p:grpSp>
        <p:nvGrpSpPr>
          <p:cNvPr id="1993" name="Google Shape;1993;p37"/>
          <p:cNvGrpSpPr/>
          <p:nvPr/>
        </p:nvGrpSpPr>
        <p:grpSpPr>
          <a:xfrm>
            <a:off x="7394447" y="3768654"/>
            <a:ext cx="1749541" cy="1501760"/>
            <a:chOff x="8055559" y="3959852"/>
            <a:chExt cx="1515541" cy="1301014"/>
          </a:xfrm>
        </p:grpSpPr>
        <p:grpSp>
          <p:nvGrpSpPr>
            <p:cNvPr id="1994" name="Google Shape;1994;p37"/>
            <p:cNvGrpSpPr/>
            <p:nvPr/>
          </p:nvGrpSpPr>
          <p:grpSpPr>
            <a:xfrm>
              <a:off x="8859314" y="4170300"/>
              <a:ext cx="711786" cy="628464"/>
              <a:chOff x="8859314" y="4170300"/>
              <a:chExt cx="711786" cy="628464"/>
            </a:xfrm>
          </p:grpSpPr>
          <p:sp>
            <p:nvSpPr>
              <p:cNvPr id="1995" name="Google Shape;1995;p37"/>
              <p:cNvSpPr/>
              <p:nvPr/>
            </p:nvSpPr>
            <p:spPr>
              <a:xfrm rot="-3461103">
                <a:off x="9163606" y="4313446"/>
                <a:ext cx="435664" cy="171856"/>
              </a:xfrm>
              <a:custGeom>
                <a:rect b="b" l="l" r="r" t="t"/>
                <a:pathLst>
                  <a:path extrusionOk="0" h="2562" w="6536">
                    <a:moveTo>
                      <a:pt x="1981" y="0"/>
                    </a:moveTo>
                    <a:cubicBezTo>
                      <a:pt x="1319" y="0"/>
                      <a:pt x="654" y="118"/>
                      <a:pt x="1" y="343"/>
                    </a:cubicBezTo>
                    <a:cubicBezTo>
                      <a:pt x="757" y="1281"/>
                      <a:pt x="1806" y="1981"/>
                      <a:pt x="2982" y="2330"/>
                    </a:cubicBezTo>
                    <a:cubicBezTo>
                      <a:pt x="3473" y="2486"/>
                      <a:pt x="4001" y="2561"/>
                      <a:pt x="4537" y="2561"/>
                    </a:cubicBezTo>
                    <a:cubicBezTo>
                      <a:pt x="5207" y="2561"/>
                      <a:pt x="5891" y="2444"/>
                      <a:pt x="6536" y="2218"/>
                    </a:cubicBezTo>
                    <a:cubicBezTo>
                      <a:pt x="5780" y="1281"/>
                      <a:pt x="4731" y="525"/>
                      <a:pt x="3555" y="231"/>
                    </a:cubicBezTo>
                    <a:cubicBezTo>
                      <a:pt x="3039" y="76"/>
                      <a:pt x="2511" y="0"/>
                      <a:pt x="19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6" name="Google Shape;1996;p37"/>
              <p:cNvSpPr/>
              <p:nvPr/>
            </p:nvSpPr>
            <p:spPr>
              <a:xfrm rot="-3461103">
                <a:off x="9170190" y="4313474"/>
                <a:ext cx="419800" cy="169044"/>
              </a:xfrm>
              <a:custGeom>
                <a:rect b="b" l="l" r="r" t="t"/>
                <a:pathLst>
                  <a:path extrusionOk="0" h="2520" w="6298">
                    <a:moveTo>
                      <a:pt x="1512" y="0"/>
                    </a:moveTo>
                    <a:cubicBezTo>
                      <a:pt x="1400" y="126"/>
                      <a:pt x="1218" y="238"/>
                      <a:pt x="1162" y="350"/>
                    </a:cubicBezTo>
                    <a:cubicBezTo>
                      <a:pt x="1274" y="294"/>
                      <a:pt x="1456" y="294"/>
                      <a:pt x="1568" y="294"/>
                    </a:cubicBezTo>
                    <a:cubicBezTo>
                      <a:pt x="1918" y="294"/>
                      <a:pt x="2268" y="350"/>
                      <a:pt x="2562" y="420"/>
                    </a:cubicBezTo>
                    <a:cubicBezTo>
                      <a:pt x="2730" y="294"/>
                      <a:pt x="2856" y="182"/>
                      <a:pt x="3079" y="126"/>
                    </a:cubicBezTo>
                    <a:cubicBezTo>
                      <a:pt x="2674" y="0"/>
                      <a:pt x="2268" y="0"/>
                      <a:pt x="1862" y="0"/>
                    </a:cubicBezTo>
                    <a:close/>
                    <a:moveTo>
                      <a:pt x="1330" y="0"/>
                    </a:moveTo>
                    <a:lnTo>
                      <a:pt x="1330" y="0"/>
                    </a:lnTo>
                    <a:cubicBezTo>
                      <a:pt x="868" y="70"/>
                      <a:pt x="463" y="182"/>
                      <a:pt x="57" y="294"/>
                    </a:cubicBezTo>
                    <a:lnTo>
                      <a:pt x="519" y="476"/>
                    </a:lnTo>
                    <a:cubicBezTo>
                      <a:pt x="701" y="420"/>
                      <a:pt x="868" y="350"/>
                      <a:pt x="980" y="350"/>
                    </a:cubicBezTo>
                    <a:cubicBezTo>
                      <a:pt x="1106" y="238"/>
                      <a:pt x="1218" y="126"/>
                      <a:pt x="1330" y="0"/>
                    </a:cubicBezTo>
                    <a:close/>
                    <a:moveTo>
                      <a:pt x="1" y="420"/>
                    </a:moveTo>
                    <a:cubicBezTo>
                      <a:pt x="1" y="476"/>
                      <a:pt x="57" y="532"/>
                      <a:pt x="113" y="588"/>
                    </a:cubicBezTo>
                    <a:cubicBezTo>
                      <a:pt x="169" y="588"/>
                      <a:pt x="225" y="532"/>
                      <a:pt x="281" y="532"/>
                    </a:cubicBezTo>
                    <a:lnTo>
                      <a:pt x="1" y="420"/>
                    </a:lnTo>
                    <a:close/>
                    <a:moveTo>
                      <a:pt x="3205" y="182"/>
                    </a:moveTo>
                    <a:cubicBezTo>
                      <a:pt x="3023" y="238"/>
                      <a:pt x="2856" y="350"/>
                      <a:pt x="2674" y="476"/>
                    </a:cubicBezTo>
                    <a:cubicBezTo>
                      <a:pt x="2911" y="532"/>
                      <a:pt x="3079" y="588"/>
                      <a:pt x="3317" y="700"/>
                    </a:cubicBezTo>
                    <a:cubicBezTo>
                      <a:pt x="3499" y="770"/>
                      <a:pt x="3611" y="882"/>
                      <a:pt x="3779" y="994"/>
                    </a:cubicBezTo>
                    <a:cubicBezTo>
                      <a:pt x="3905" y="826"/>
                      <a:pt x="4129" y="644"/>
                      <a:pt x="4367" y="532"/>
                    </a:cubicBezTo>
                    <a:cubicBezTo>
                      <a:pt x="4073" y="420"/>
                      <a:pt x="3779" y="294"/>
                      <a:pt x="3429" y="238"/>
                    </a:cubicBezTo>
                    <a:cubicBezTo>
                      <a:pt x="3373" y="182"/>
                      <a:pt x="3317" y="182"/>
                      <a:pt x="3205" y="182"/>
                    </a:cubicBezTo>
                    <a:close/>
                    <a:moveTo>
                      <a:pt x="4423" y="588"/>
                    </a:moveTo>
                    <a:cubicBezTo>
                      <a:pt x="4199" y="700"/>
                      <a:pt x="4017" y="882"/>
                      <a:pt x="3849" y="1050"/>
                    </a:cubicBezTo>
                    <a:cubicBezTo>
                      <a:pt x="4073" y="1176"/>
                      <a:pt x="4311" y="1400"/>
                      <a:pt x="4479" y="1582"/>
                    </a:cubicBezTo>
                    <a:lnTo>
                      <a:pt x="4829" y="1694"/>
                    </a:lnTo>
                    <a:cubicBezTo>
                      <a:pt x="4955" y="1582"/>
                      <a:pt x="5122" y="1400"/>
                      <a:pt x="5360" y="1176"/>
                    </a:cubicBezTo>
                    <a:cubicBezTo>
                      <a:pt x="5066" y="938"/>
                      <a:pt x="4773" y="770"/>
                      <a:pt x="4423" y="588"/>
                    </a:cubicBezTo>
                    <a:close/>
                    <a:moveTo>
                      <a:pt x="5416" y="1232"/>
                    </a:moveTo>
                    <a:cubicBezTo>
                      <a:pt x="5178" y="1400"/>
                      <a:pt x="5010" y="1638"/>
                      <a:pt x="4955" y="1750"/>
                    </a:cubicBezTo>
                    <a:lnTo>
                      <a:pt x="6298" y="2099"/>
                    </a:lnTo>
                    <a:cubicBezTo>
                      <a:pt x="6060" y="1820"/>
                      <a:pt x="5766" y="1526"/>
                      <a:pt x="5416" y="1232"/>
                    </a:cubicBezTo>
                    <a:close/>
                    <a:moveTo>
                      <a:pt x="4661" y="1820"/>
                    </a:moveTo>
                    <a:lnTo>
                      <a:pt x="4661" y="1820"/>
                    </a:lnTo>
                    <a:cubicBezTo>
                      <a:pt x="4829" y="2043"/>
                      <a:pt x="5010" y="2281"/>
                      <a:pt x="5122" y="2519"/>
                    </a:cubicBezTo>
                    <a:cubicBezTo>
                      <a:pt x="5528" y="2449"/>
                      <a:pt x="5878" y="2393"/>
                      <a:pt x="6298" y="2281"/>
                    </a:cubicBezTo>
                    <a:lnTo>
                      <a:pt x="4661" y="1820"/>
                    </a:lnTo>
                    <a:close/>
                  </a:path>
                </a:pathLst>
              </a:custGeom>
              <a:solidFill>
                <a:srgbClr val="247E61">
                  <a:alpha val="538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7" name="Google Shape;1997;p37"/>
              <p:cNvSpPr/>
              <p:nvPr/>
            </p:nvSpPr>
            <p:spPr>
              <a:xfrm rot="-3483815">
                <a:off x="8812301" y="4533839"/>
                <a:ext cx="411980" cy="117871"/>
              </a:xfrm>
              <a:custGeom>
                <a:rect b="b" l="l" r="r" t="t"/>
                <a:pathLst>
                  <a:path extrusionOk="0" h="1750" w="6116">
                    <a:moveTo>
                      <a:pt x="168" y="1"/>
                    </a:moveTo>
                    <a:lnTo>
                      <a:pt x="0" y="169"/>
                    </a:lnTo>
                    <a:lnTo>
                      <a:pt x="1274" y="1106"/>
                    </a:lnTo>
                    <a:cubicBezTo>
                      <a:pt x="1861" y="1512"/>
                      <a:pt x="2505" y="1750"/>
                      <a:pt x="3205" y="1750"/>
                    </a:cubicBezTo>
                    <a:cubicBezTo>
                      <a:pt x="3960" y="1750"/>
                      <a:pt x="4716" y="1456"/>
                      <a:pt x="5360" y="938"/>
                    </a:cubicBezTo>
                    <a:lnTo>
                      <a:pt x="6115" y="169"/>
                    </a:lnTo>
                    <a:lnTo>
                      <a:pt x="5948" y="1"/>
                    </a:lnTo>
                    <a:lnTo>
                      <a:pt x="5178" y="700"/>
                    </a:lnTo>
                    <a:cubicBezTo>
                      <a:pt x="4610" y="1238"/>
                      <a:pt x="3891" y="1501"/>
                      <a:pt x="3176" y="1501"/>
                    </a:cubicBezTo>
                    <a:cubicBezTo>
                      <a:pt x="2568" y="1501"/>
                      <a:pt x="1963" y="1311"/>
                      <a:pt x="1456" y="938"/>
                    </a:cubicBez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98" name="Google Shape;1998;p37"/>
              <p:cNvGrpSpPr/>
              <p:nvPr/>
            </p:nvGrpSpPr>
            <p:grpSpPr>
              <a:xfrm>
                <a:off x="9067038" y="4181052"/>
                <a:ext cx="484284" cy="480031"/>
                <a:chOff x="9067038" y="4181052"/>
                <a:chExt cx="484284" cy="480031"/>
              </a:xfrm>
            </p:grpSpPr>
            <p:sp>
              <p:nvSpPr>
                <p:cNvPr id="1999" name="Google Shape;1999;p37"/>
                <p:cNvSpPr/>
                <p:nvPr/>
              </p:nvSpPr>
              <p:spPr>
                <a:xfrm rot="-3483857">
                  <a:off x="9163918" y="4332355"/>
                  <a:ext cx="431662" cy="135294"/>
                </a:xfrm>
                <a:custGeom>
                  <a:rect b="b" l="l" r="r" t="t"/>
                  <a:pathLst>
                    <a:path extrusionOk="0" h="1988" w="6536">
                      <a:moveTo>
                        <a:pt x="57" y="0"/>
                      </a:moveTo>
                      <a:lnTo>
                        <a:pt x="1" y="126"/>
                      </a:lnTo>
                      <a:lnTo>
                        <a:pt x="6480" y="1987"/>
                      </a:lnTo>
                      <a:lnTo>
                        <a:pt x="6536" y="187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0" name="Google Shape;2000;p37"/>
                <p:cNvSpPr/>
                <p:nvPr/>
              </p:nvSpPr>
              <p:spPr>
                <a:xfrm rot="-3484147">
                  <a:off x="9455794" y="4323786"/>
                  <a:ext cx="24885" cy="66777"/>
                </a:xfrm>
                <a:custGeom>
                  <a:rect b="b" l="l" r="r" t="t"/>
                  <a:pathLst>
                    <a:path extrusionOk="0" h="1163" w="421">
                      <a:moveTo>
                        <a:pt x="1" y="1"/>
                      </a:moveTo>
                      <a:cubicBezTo>
                        <a:pt x="1" y="57"/>
                        <a:pt x="1" y="644"/>
                        <a:pt x="295" y="1162"/>
                      </a:cubicBezTo>
                      <a:lnTo>
                        <a:pt x="421" y="1106"/>
                      </a:lnTo>
                      <a:cubicBezTo>
                        <a:pt x="127" y="644"/>
                        <a:pt x="127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1" name="Google Shape;2001;p37"/>
                <p:cNvSpPr/>
                <p:nvPr/>
              </p:nvSpPr>
              <p:spPr>
                <a:xfrm rot="-3483650">
                  <a:off x="9393865" y="4384000"/>
                  <a:ext cx="25346" cy="79855"/>
                </a:xfrm>
                <a:custGeom>
                  <a:rect b="b" l="l" r="r" t="t"/>
                  <a:pathLst>
                    <a:path extrusionOk="0" h="1401" w="519">
                      <a:moveTo>
                        <a:pt x="1" y="1"/>
                      </a:moveTo>
                      <a:cubicBezTo>
                        <a:pt x="1" y="1"/>
                        <a:pt x="1" y="868"/>
                        <a:pt x="462" y="1400"/>
                      </a:cubicBezTo>
                      <a:lnTo>
                        <a:pt x="518" y="1344"/>
                      </a:lnTo>
                      <a:cubicBezTo>
                        <a:pt x="112" y="812"/>
                        <a:pt x="57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2" name="Google Shape;2002;p37"/>
                <p:cNvSpPr/>
                <p:nvPr/>
              </p:nvSpPr>
              <p:spPr>
                <a:xfrm rot="-3484191">
                  <a:off x="9361718" y="4318103"/>
                  <a:ext cx="61916" cy="51268"/>
                </a:xfrm>
                <a:custGeom>
                  <a:rect b="b" l="l" r="r" t="t"/>
                  <a:pathLst>
                    <a:path extrusionOk="0" h="924" w="1232">
                      <a:moveTo>
                        <a:pt x="1176" y="0"/>
                      </a:moveTo>
                      <a:cubicBezTo>
                        <a:pt x="476" y="168"/>
                        <a:pt x="70" y="868"/>
                        <a:pt x="0" y="868"/>
                      </a:cubicBezTo>
                      <a:lnTo>
                        <a:pt x="126" y="924"/>
                      </a:lnTo>
                      <a:cubicBezTo>
                        <a:pt x="126" y="924"/>
                        <a:pt x="532" y="224"/>
                        <a:pt x="1232" y="56"/>
                      </a:cubicBez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3" name="Google Shape;2003;p37"/>
                <p:cNvSpPr/>
                <p:nvPr/>
              </p:nvSpPr>
              <p:spPr>
                <a:xfrm rot="-3483399">
                  <a:off x="9287266" y="4372691"/>
                  <a:ext cx="69517" cy="56169"/>
                </a:xfrm>
                <a:custGeom>
                  <a:rect b="b" l="l" r="r" t="t"/>
                  <a:pathLst>
                    <a:path extrusionOk="0" h="924" w="1219">
                      <a:moveTo>
                        <a:pt x="1162" y="0"/>
                      </a:moveTo>
                      <a:cubicBezTo>
                        <a:pt x="463" y="168"/>
                        <a:pt x="1" y="868"/>
                        <a:pt x="1" y="924"/>
                      </a:cubicBezTo>
                      <a:lnTo>
                        <a:pt x="57" y="924"/>
                      </a:lnTo>
                      <a:cubicBezTo>
                        <a:pt x="57" y="924"/>
                        <a:pt x="519" y="224"/>
                        <a:pt x="1218" y="56"/>
                      </a:cubicBezTo>
                      <a:lnTo>
                        <a:pt x="11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4" name="Google Shape;2004;p37"/>
                <p:cNvSpPr/>
                <p:nvPr/>
              </p:nvSpPr>
              <p:spPr>
                <a:xfrm rot="-3483815">
                  <a:off x="9074122" y="4505058"/>
                  <a:ext cx="168807" cy="110394"/>
                </a:xfrm>
                <a:custGeom>
                  <a:rect b="b" l="l" r="r" t="t"/>
                  <a:pathLst>
                    <a:path extrusionOk="0" h="1639" w="2506">
                      <a:moveTo>
                        <a:pt x="1" y="1"/>
                      </a:moveTo>
                      <a:lnTo>
                        <a:pt x="57" y="351"/>
                      </a:lnTo>
                      <a:cubicBezTo>
                        <a:pt x="113" y="701"/>
                        <a:pt x="407" y="1050"/>
                        <a:pt x="756" y="1120"/>
                      </a:cubicBezTo>
                      <a:lnTo>
                        <a:pt x="2450" y="1638"/>
                      </a:lnTo>
                      <a:lnTo>
                        <a:pt x="2506" y="1526"/>
                      </a:lnTo>
                      <a:lnTo>
                        <a:pt x="812" y="994"/>
                      </a:lnTo>
                      <a:cubicBezTo>
                        <a:pt x="533" y="939"/>
                        <a:pt x="239" y="645"/>
                        <a:pt x="183" y="351"/>
                      </a:cubicBezTo>
                      <a:lnTo>
                        <a:pt x="11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5" name="Google Shape;2005;p37"/>
                <p:cNvSpPr/>
                <p:nvPr/>
              </p:nvSpPr>
              <p:spPr>
                <a:xfrm rot="-3483966">
                  <a:off x="9447999" y="4275466"/>
                  <a:ext cx="33276" cy="37915"/>
                </a:xfrm>
                <a:custGeom>
                  <a:rect b="b" l="l" r="r" t="t"/>
                  <a:pathLst>
                    <a:path extrusionOk="0" h="645" w="589">
                      <a:moveTo>
                        <a:pt x="532" y="1"/>
                      </a:moveTo>
                      <a:cubicBezTo>
                        <a:pt x="294" y="225"/>
                        <a:pt x="127" y="407"/>
                        <a:pt x="1" y="519"/>
                      </a:cubicBezTo>
                      <a:lnTo>
                        <a:pt x="1" y="575"/>
                      </a:lnTo>
                      <a:lnTo>
                        <a:pt x="71" y="645"/>
                      </a:lnTo>
                      <a:lnTo>
                        <a:pt x="127" y="575"/>
                      </a:lnTo>
                      <a:cubicBezTo>
                        <a:pt x="182" y="463"/>
                        <a:pt x="350" y="225"/>
                        <a:pt x="588" y="57"/>
                      </a:cubicBezTo>
                      <a:cubicBezTo>
                        <a:pt x="588" y="57"/>
                        <a:pt x="532" y="57"/>
                        <a:pt x="5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6" name="Google Shape;2006;p37"/>
                <p:cNvSpPr/>
                <p:nvPr/>
              </p:nvSpPr>
              <p:spPr>
                <a:xfrm rot="-3483157">
                  <a:off x="9229122" y="4458371"/>
                  <a:ext cx="50931" cy="42507"/>
                </a:xfrm>
                <a:custGeom>
                  <a:rect b="b" l="l" r="r" t="t"/>
                  <a:pathLst>
                    <a:path extrusionOk="0" h="351" w="533">
                      <a:moveTo>
                        <a:pt x="350" y="0"/>
                      </a:moveTo>
                      <a:cubicBezTo>
                        <a:pt x="238" y="126"/>
                        <a:pt x="126" y="238"/>
                        <a:pt x="0" y="350"/>
                      </a:cubicBezTo>
                      <a:lnTo>
                        <a:pt x="182" y="350"/>
                      </a:lnTo>
                      <a:cubicBezTo>
                        <a:pt x="238" y="238"/>
                        <a:pt x="420" y="126"/>
                        <a:pt x="5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7" name="Google Shape;2007;p37"/>
                <p:cNvSpPr/>
                <p:nvPr/>
              </p:nvSpPr>
              <p:spPr>
                <a:xfrm rot="-3483576">
                  <a:off x="9316676" y="4451810"/>
                  <a:ext cx="25474" cy="70052"/>
                </a:xfrm>
                <a:custGeom>
                  <a:rect b="b" l="l" r="r" t="t"/>
                  <a:pathLst>
                    <a:path extrusionOk="0" h="1218" w="462">
                      <a:moveTo>
                        <a:pt x="0" y="0"/>
                      </a:moveTo>
                      <a:cubicBezTo>
                        <a:pt x="0" y="0"/>
                        <a:pt x="0" y="700"/>
                        <a:pt x="406" y="1217"/>
                      </a:cubicBezTo>
                      <a:lnTo>
                        <a:pt x="462" y="1162"/>
                      </a:lnTo>
                      <a:cubicBezTo>
                        <a:pt x="112" y="700"/>
                        <a:pt x="112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2008" name="Google Shape;2008;p37"/>
            <p:cNvSpPr/>
            <p:nvPr/>
          </p:nvSpPr>
          <p:spPr>
            <a:xfrm rot="-3483815">
              <a:off x="8849725" y="4032850"/>
              <a:ext cx="278403" cy="307609"/>
            </a:xfrm>
            <a:custGeom>
              <a:rect b="b" l="l" r="r" t="t"/>
              <a:pathLst>
                <a:path extrusionOk="0" h="4567" w="4133">
                  <a:moveTo>
                    <a:pt x="3979" y="0"/>
                  </a:moveTo>
                  <a:cubicBezTo>
                    <a:pt x="3960" y="0"/>
                    <a:pt x="3939" y="5"/>
                    <a:pt x="3919" y="15"/>
                  </a:cubicBezTo>
                  <a:cubicBezTo>
                    <a:pt x="2044" y="939"/>
                    <a:pt x="1" y="3108"/>
                    <a:pt x="350" y="4563"/>
                  </a:cubicBezTo>
                  <a:cubicBezTo>
                    <a:pt x="383" y="4565"/>
                    <a:pt x="417" y="4567"/>
                    <a:pt x="450" y="4567"/>
                  </a:cubicBezTo>
                  <a:cubicBezTo>
                    <a:pt x="1949" y="4567"/>
                    <a:pt x="3580" y="2127"/>
                    <a:pt x="4087" y="183"/>
                  </a:cubicBezTo>
                  <a:cubicBezTo>
                    <a:pt x="4132" y="92"/>
                    <a:pt x="4066" y="0"/>
                    <a:pt x="3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37"/>
            <p:cNvSpPr/>
            <p:nvPr/>
          </p:nvSpPr>
          <p:spPr>
            <a:xfrm rot="-3483815">
              <a:off x="8947409" y="4037226"/>
              <a:ext cx="74501" cy="133901"/>
            </a:xfrm>
            <a:custGeom>
              <a:rect b="b" l="l" r="r" t="t"/>
              <a:pathLst>
                <a:path extrusionOk="0" h="1988" w="1106">
                  <a:moveTo>
                    <a:pt x="1106" y="1"/>
                  </a:moveTo>
                  <a:lnTo>
                    <a:pt x="980" y="71"/>
                  </a:lnTo>
                  <a:cubicBezTo>
                    <a:pt x="630" y="295"/>
                    <a:pt x="350" y="533"/>
                    <a:pt x="56" y="770"/>
                  </a:cubicBezTo>
                  <a:lnTo>
                    <a:pt x="56" y="882"/>
                  </a:lnTo>
                  <a:cubicBezTo>
                    <a:pt x="350" y="644"/>
                    <a:pt x="630" y="421"/>
                    <a:pt x="924" y="239"/>
                  </a:cubicBezTo>
                  <a:lnTo>
                    <a:pt x="924" y="239"/>
                  </a:lnTo>
                  <a:cubicBezTo>
                    <a:pt x="700" y="826"/>
                    <a:pt x="406" y="1400"/>
                    <a:pt x="0" y="1932"/>
                  </a:cubicBezTo>
                  <a:lnTo>
                    <a:pt x="56" y="1988"/>
                  </a:lnTo>
                  <a:cubicBezTo>
                    <a:pt x="462" y="1400"/>
                    <a:pt x="812" y="770"/>
                    <a:pt x="1050" y="127"/>
                  </a:cubicBezTo>
                  <a:lnTo>
                    <a:pt x="11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37"/>
            <p:cNvSpPr/>
            <p:nvPr/>
          </p:nvSpPr>
          <p:spPr>
            <a:xfrm rot="-3483815">
              <a:off x="8928061" y="4054153"/>
              <a:ext cx="342194" cy="216141"/>
            </a:xfrm>
            <a:custGeom>
              <a:rect b="b" l="l" r="r" t="t"/>
              <a:pathLst>
                <a:path extrusionOk="0" h="3209" w="5080">
                  <a:moveTo>
                    <a:pt x="4842" y="0"/>
                  </a:moveTo>
                  <a:cubicBezTo>
                    <a:pt x="2799" y="238"/>
                    <a:pt x="126" y="1581"/>
                    <a:pt x="0" y="3093"/>
                  </a:cubicBezTo>
                  <a:cubicBezTo>
                    <a:pt x="189" y="3172"/>
                    <a:pt x="397" y="3209"/>
                    <a:pt x="619" y="3209"/>
                  </a:cubicBezTo>
                  <a:cubicBezTo>
                    <a:pt x="2038" y="3209"/>
                    <a:pt x="4007" y="1703"/>
                    <a:pt x="5024" y="238"/>
                  </a:cubicBezTo>
                  <a:cubicBezTo>
                    <a:pt x="5080" y="182"/>
                    <a:pt x="5024" y="0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37"/>
            <p:cNvSpPr/>
            <p:nvPr/>
          </p:nvSpPr>
          <p:spPr>
            <a:xfrm rot="-3483815">
              <a:off x="9015602" y="4060652"/>
              <a:ext cx="145230" cy="59474"/>
            </a:xfrm>
            <a:custGeom>
              <a:rect b="b" l="l" r="r" t="t"/>
              <a:pathLst>
                <a:path extrusionOk="0" h="883" w="2156">
                  <a:moveTo>
                    <a:pt x="1987" y="1"/>
                  </a:moveTo>
                  <a:cubicBezTo>
                    <a:pt x="1344" y="127"/>
                    <a:pt x="644" y="421"/>
                    <a:pt x="0" y="701"/>
                  </a:cubicBezTo>
                  <a:lnTo>
                    <a:pt x="56" y="771"/>
                  </a:lnTo>
                  <a:cubicBezTo>
                    <a:pt x="644" y="477"/>
                    <a:pt x="1288" y="239"/>
                    <a:pt x="1917" y="127"/>
                  </a:cubicBezTo>
                  <a:lnTo>
                    <a:pt x="1917" y="127"/>
                  </a:lnTo>
                  <a:cubicBezTo>
                    <a:pt x="1693" y="351"/>
                    <a:pt x="1399" y="645"/>
                    <a:pt x="1162" y="883"/>
                  </a:cubicBezTo>
                  <a:lnTo>
                    <a:pt x="1288" y="883"/>
                  </a:lnTo>
                  <a:cubicBezTo>
                    <a:pt x="1567" y="645"/>
                    <a:pt x="1805" y="351"/>
                    <a:pt x="2043" y="71"/>
                  </a:cubicBezTo>
                  <a:lnTo>
                    <a:pt x="21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37"/>
            <p:cNvSpPr/>
            <p:nvPr/>
          </p:nvSpPr>
          <p:spPr>
            <a:xfrm rot="-3483815">
              <a:off x="8956805" y="4092713"/>
              <a:ext cx="50992" cy="149932"/>
            </a:xfrm>
            <a:custGeom>
              <a:rect b="b" l="l" r="r" t="t"/>
              <a:pathLst>
                <a:path extrusionOk="0" h="2226" w="757">
                  <a:moveTo>
                    <a:pt x="574" y="1"/>
                  </a:moveTo>
                  <a:cubicBezTo>
                    <a:pt x="462" y="127"/>
                    <a:pt x="351" y="239"/>
                    <a:pt x="225" y="294"/>
                  </a:cubicBezTo>
                  <a:cubicBezTo>
                    <a:pt x="225" y="476"/>
                    <a:pt x="225" y="644"/>
                    <a:pt x="295" y="770"/>
                  </a:cubicBezTo>
                  <a:cubicBezTo>
                    <a:pt x="406" y="644"/>
                    <a:pt x="518" y="532"/>
                    <a:pt x="700" y="420"/>
                  </a:cubicBezTo>
                  <a:cubicBezTo>
                    <a:pt x="644" y="294"/>
                    <a:pt x="644" y="183"/>
                    <a:pt x="574" y="1"/>
                  </a:cubicBezTo>
                  <a:close/>
                  <a:moveTo>
                    <a:pt x="700" y="532"/>
                  </a:moveTo>
                  <a:lnTo>
                    <a:pt x="700" y="532"/>
                  </a:lnTo>
                  <a:cubicBezTo>
                    <a:pt x="518" y="644"/>
                    <a:pt x="406" y="770"/>
                    <a:pt x="225" y="938"/>
                  </a:cubicBezTo>
                  <a:cubicBezTo>
                    <a:pt x="225" y="1400"/>
                    <a:pt x="113" y="1876"/>
                    <a:pt x="1" y="2226"/>
                  </a:cubicBezTo>
                  <a:cubicBezTo>
                    <a:pt x="225" y="2044"/>
                    <a:pt x="462" y="1820"/>
                    <a:pt x="644" y="1582"/>
                  </a:cubicBezTo>
                  <a:cubicBezTo>
                    <a:pt x="700" y="1232"/>
                    <a:pt x="756" y="882"/>
                    <a:pt x="700" y="5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37"/>
            <p:cNvSpPr/>
            <p:nvPr/>
          </p:nvSpPr>
          <p:spPr>
            <a:xfrm rot="-3483815">
              <a:off x="8944450" y="4129951"/>
              <a:ext cx="32131" cy="34957"/>
            </a:xfrm>
            <a:custGeom>
              <a:rect b="b" l="l" r="r" t="t"/>
              <a:pathLst>
                <a:path extrusionOk="0" h="519" w="477">
                  <a:moveTo>
                    <a:pt x="476" y="0"/>
                  </a:moveTo>
                  <a:cubicBezTo>
                    <a:pt x="294" y="112"/>
                    <a:pt x="182" y="224"/>
                    <a:pt x="71" y="350"/>
                  </a:cubicBezTo>
                  <a:cubicBezTo>
                    <a:pt x="71" y="398"/>
                    <a:pt x="71" y="446"/>
                    <a:pt x="27" y="494"/>
                  </a:cubicBezTo>
                  <a:lnTo>
                    <a:pt x="27" y="494"/>
                  </a:lnTo>
                  <a:cubicBezTo>
                    <a:pt x="194" y="338"/>
                    <a:pt x="303" y="219"/>
                    <a:pt x="476" y="112"/>
                  </a:cubicBezTo>
                  <a:lnTo>
                    <a:pt x="476" y="0"/>
                  </a:lnTo>
                  <a:close/>
                  <a:moveTo>
                    <a:pt x="27" y="494"/>
                  </a:moveTo>
                  <a:cubicBezTo>
                    <a:pt x="18" y="502"/>
                    <a:pt x="10" y="510"/>
                    <a:pt x="1" y="518"/>
                  </a:cubicBezTo>
                  <a:cubicBezTo>
                    <a:pt x="11" y="510"/>
                    <a:pt x="19" y="502"/>
                    <a:pt x="27" y="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 rot="-3483815">
              <a:off x="9026576" y="4123699"/>
              <a:ext cx="157490" cy="42501"/>
            </a:xfrm>
            <a:custGeom>
              <a:rect b="b" l="l" r="r" t="t"/>
              <a:pathLst>
                <a:path extrusionOk="0" h="631" w="2338">
                  <a:moveTo>
                    <a:pt x="700" y="1"/>
                  </a:moveTo>
                  <a:lnTo>
                    <a:pt x="700" y="57"/>
                  </a:lnTo>
                  <a:cubicBezTo>
                    <a:pt x="462" y="169"/>
                    <a:pt x="238" y="406"/>
                    <a:pt x="0" y="574"/>
                  </a:cubicBezTo>
                  <a:cubicBezTo>
                    <a:pt x="294" y="518"/>
                    <a:pt x="532" y="462"/>
                    <a:pt x="812" y="462"/>
                  </a:cubicBezTo>
                  <a:cubicBezTo>
                    <a:pt x="994" y="462"/>
                    <a:pt x="1162" y="462"/>
                    <a:pt x="1288" y="518"/>
                  </a:cubicBezTo>
                  <a:cubicBezTo>
                    <a:pt x="1456" y="406"/>
                    <a:pt x="1638" y="224"/>
                    <a:pt x="1806" y="113"/>
                  </a:cubicBezTo>
                  <a:cubicBezTo>
                    <a:pt x="1512" y="57"/>
                    <a:pt x="1232" y="1"/>
                    <a:pt x="938" y="1"/>
                  </a:cubicBezTo>
                  <a:close/>
                  <a:moveTo>
                    <a:pt x="1932" y="113"/>
                  </a:moveTo>
                  <a:cubicBezTo>
                    <a:pt x="1750" y="224"/>
                    <a:pt x="1582" y="406"/>
                    <a:pt x="1400" y="518"/>
                  </a:cubicBezTo>
                  <a:cubicBezTo>
                    <a:pt x="1582" y="518"/>
                    <a:pt x="1750" y="574"/>
                    <a:pt x="1862" y="630"/>
                  </a:cubicBezTo>
                  <a:cubicBezTo>
                    <a:pt x="2043" y="462"/>
                    <a:pt x="2211" y="350"/>
                    <a:pt x="2337" y="224"/>
                  </a:cubicBezTo>
                  <a:cubicBezTo>
                    <a:pt x="2211" y="169"/>
                    <a:pt x="2043" y="169"/>
                    <a:pt x="1932" y="1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 rot="-3483815">
              <a:off x="9099294" y="4106061"/>
              <a:ext cx="43448" cy="27413"/>
            </a:xfrm>
            <a:custGeom>
              <a:rect b="b" l="l" r="r" t="t"/>
              <a:pathLst>
                <a:path extrusionOk="0" h="407" w="645">
                  <a:moveTo>
                    <a:pt x="519" y="1"/>
                  </a:moveTo>
                  <a:cubicBezTo>
                    <a:pt x="351" y="112"/>
                    <a:pt x="169" y="294"/>
                    <a:pt x="1" y="406"/>
                  </a:cubicBezTo>
                  <a:lnTo>
                    <a:pt x="113" y="406"/>
                  </a:lnTo>
                  <a:cubicBezTo>
                    <a:pt x="295" y="294"/>
                    <a:pt x="463" y="112"/>
                    <a:pt x="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 rot="-3483815">
              <a:off x="8991446" y="4164798"/>
              <a:ext cx="129199" cy="125414"/>
            </a:xfrm>
            <a:custGeom>
              <a:rect b="b" l="l" r="r" t="t"/>
              <a:pathLst>
                <a:path extrusionOk="0" h="1862" w="1918">
                  <a:moveTo>
                    <a:pt x="1399" y="1"/>
                  </a:moveTo>
                  <a:cubicBezTo>
                    <a:pt x="1106" y="351"/>
                    <a:pt x="700" y="757"/>
                    <a:pt x="406" y="938"/>
                  </a:cubicBezTo>
                  <a:cubicBezTo>
                    <a:pt x="280" y="938"/>
                    <a:pt x="168" y="994"/>
                    <a:pt x="56" y="994"/>
                  </a:cubicBezTo>
                  <a:cubicBezTo>
                    <a:pt x="0" y="1106"/>
                    <a:pt x="56" y="1218"/>
                    <a:pt x="168" y="1344"/>
                  </a:cubicBezTo>
                  <a:cubicBezTo>
                    <a:pt x="168" y="1344"/>
                    <a:pt x="0" y="1456"/>
                    <a:pt x="112" y="1638"/>
                  </a:cubicBezTo>
                  <a:cubicBezTo>
                    <a:pt x="112" y="1638"/>
                    <a:pt x="187" y="1688"/>
                    <a:pt x="274" y="1688"/>
                  </a:cubicBezTo>
                  <a:cubicBezTo>
                    <a:pt x="317" y="1688"/>
                    <a:pt x="364" y="1675"/>
                    <a:pt x="406" y="1638"/>
                  </a:cubicBezTo>
                  <a:cubicBezTo>
                    <a:pt x="406" y="1638"/>
                    <a:pt x="518" y="1862"/>
                    <a:pt x="756" y="1862"/>
                  </a:cubicBezTo>
                  <a:cubicBezTo>
                    <a:pt x="812" y="1694"/>
                    <a:pt x="812" y="1568"/>
                    <a:pt x="868" y="1512"/>
                  </a:cubicBezTo>
                  <a:cubicBezTo>
                    <a:pt x="1106" y="1218"/>
                    <a:pt x="1511" y="868"/>
                    <a:pt x="1917" y="645"/>
                  </a:cubicBez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17" name="Google Shape;2017;p37"/>
            <p:cNvGrpSpPr/>
            <p:nvPr/>
          </p:nvGrpSpPr>
          <p:grpSpPr>
            <a:xfrm rot="-3483820">
              <a:off x="8973829" y="4105130"/>
              <a:ext cx="141460" cy="133901"/>
              <a:chOff x="4293862" y="4646489"/>
              <a:chExt cx="92967" cy="88009"/>
            </a:xfrm>
          </p:grpSpPr>
          <p:sp>
            <p:nvSpPr>
              <p:cNvPr id="2018" name="Google Shape;2018;p37"/>
              <p:cNvSpPr/>
              <p:nvPr/>
            </p:nvSpPr>
            <p:spPr>
              <a:xfrm>
                <a:off x="4363897" y="4682392"/>
                <a:ext cx="22932" cy="10581"/>
              </a:xfrm>
              <a:custGeom>
                <a:rect b="b" l="l" r="r" t="t"/>
                <a:pathLst>
                  <a:path extrusionOk="0" h="239" w="518">
                    <a:moveTo>
                      <a:pt x="462" y="1"/>
                    </a:moveTo>
                    <a:lnTo>
                      <a:pt x="0" y="183"/>
                    </a:lnTo>
                    <a:lnTo>
                      <a:pt x="0" y="239"/>
                    </a:lnTo>
                    <a:lnTo>
                      <a:pt x="518" y="127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9" name="Google Shape;2019;p37"/>
              <p:cNvSpPr/>
              <p:nvPr/>
            </p:nvSpPr>
            <p:spPr>
              <a:xfrm>
                <a:off x="4293862" y="4682392"/>
                <a:ext cx="46528" cy="41570"/>
              </a:xfrm>
              <a:custGeom>
                <a:rect b="b" l="l" r="r" t="t"/>
                <a:pathLst>
                  <a:path extrusionOk="0" h="939" w="1051">
                    <a:moveTo>
                      <a:pt x="994" y="1"/>
                    </a:moveTo>
                    <a:cubicBezTo>
                      <a:pt x="700" y="239"/>
                      <a:pt x="407" y="533"/>
                      <a:pt x="113" y="770"/>
                    </a:cubicBezTo>
                    <a:cubicBezTo>
                      <a:pt x="57" y="826"/>
                      <a:pt x="1" y="882"/>
                      <a:pt x="1" y="938"/>
                    </a:cubicBezTo>
                    <a:lnTo>
                      <a:pt x="57" y="882"/>
                    </a:lnTo>
                    <a:cubicBezTo>
                      <a:pt x="407" y="644"/>
                      <a:pt x="700" y="351"/>
                      <a:pt x="1050" y="71"/>
                    </a:cubicBezTo>
                    <a:lnTo>
                      <a:pt x="9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0" name="Google Shape;2020;p37"/>
              <p:cNvSpPr/>
              <p:nvPr/>
            </p:nvSpPr>
            <p:spPr>
              <a:xfrm>
                <a:off x="4301919" y="4692928"/>
                <a:ext cx="49007" cy="41570"/>
              </a:xfrm>
              <a:custGeom>
                <a:rect b="b" l="l" r="r" t="t"/>
                <a:pathLst>
                  <a:path extrusionOk="0" h="939" w="1107">
                    <a:moveTo>
                      <a:pt x="1050" y="1"/>
                    </a:moveTo>
                    <a:cubicBezTo>
                      <a:pt x="700" y="295"/>
                      <a:pt x="351" y="588"/>
                      <a:pt x="57" y="882"/>
                    </a:cubicBezTo>
                    <a:lnTo>
                      <a:pt x="1" y="938"/>
                    </a:lnTo>
                    <a:cubicBezTo>
                      <a:pt x="57" y="882"/>
                      <a:pt x="113" y="882"/>
                      <a:pt x="225" y="812"/>
                    </a:cubicBezTo>
                    <a:cubicBezTo>
                      <a:pt x="518" y="588"/>
                      <a:pt x="812" y="351"/>
                      <a:pt x="1106" y="57"/>
                    </a:cubicBezTo>
                    <a:lnTo>
                      <a:pt x="10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1" name="Google Shape;2021;p37"/>
              <p:cNvSpPr/>
              <p:nvPr/>
            </p:nvSpPr>
            <p:spPr>
              <a:xfrm>
                <a:off x="4342825" y="4646489"/>
                <a:ext cx="13060" cy="23552"/>
              </a:xfrm>
              <a:custGeom>
                <a:rect b="b" l="l" r="r" t="t"/>
                <a:pathLst>
                  <a:path extrusionOk="0" h="532" w="295">
                    <a:moveTo>
                      <a:pt x="238" y="0"/>
                    </a:moveTo>
                    <a:lnTo>
                      <a:pt x="0" y="462"/>
                    </a:lnTo>
                    <a:lnTo>
                      <a:pt x="56" y="532"/>
                    </a:lnTo>
                    <a:lnTo>
                      <a:pt x="294" y="56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2" name="Google Shape;2022;p37"/>
              <p:cNvSpPr/>
              <p:nvPr/>
            </p:nvSpPr>
            <p:spPr>
              <a:xfrm>
                <a:off x="4358319" y="4659504"/>
                <a:ext cx="17974" cy="17974"/>
              </a:xfrm>
              <a:custGeom>
                <a:rect b="b" l="l" r="r" t="t"/>
                <a:pathLst>
                  <a:path extrusionOk="0" h="406" w="406">
                    <a:moveTo>
                      <a:pt x="350" y="0"/>
                    </a:moveTo>
                    <a:lnTo>
                      <a:pt x="0" y="350"/>
                    </a:lnTo>
                    <a:lnTo>
                      <a:pt x="56" y="406"/>
                    </a:lnTo>
                    <a:lnTo>
                      <a:pt x="406" y="56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23" name="Google Shape;2023;p37"/>
            <p:cNvGrpSpPr/>
            <p:nvPr/>
          </p:nvGrpSpPr>
          <p:grpSpPr>
            <a:xfrm rot="-3483820">
              <a:off x="8984984" y="4087207"/>
              <a:ext cx="104613" cy="99483"/>
              <a:chOff x="4323036" y="4641531"/>
              <a:chExt cx="68751" cy="65387"/>
            </a:xfrm>
          </p:grpSpPr>
          <p:sp>
            <p:nvSpPr>
              <p:cNvPr id="2024" name="Google Shape;2024;p37"/>
              <p:cNvSpPr/>
              <p:nvPr/>
            </p:nvSpPr>
            <p:spPr>
              <a:xfrm>
                <a:off x="4345304" y="4641531"/>
                <a:ext cx="18638" cy="9961"/>
              </a:xfrm>
              <a:custGeom>
                <a:rect b="b" l="l" r="r" t="t"/>
                <a:pathLst>
                  <a:path extrusionOk="0" h="225" w="421">
                    <a:moveTo>
                      <a:pt x="182" y="0"/>
                    </a:moveTo>
                    <a:cubicBezTo>
                      <a:pt x="126" y="0"/>
                      <a:pt x="70" y="0"/>
                      <a:pt x="0" y="56"/>
                    </a:cubicBezTo>
                    <a:cubicBezTo>
                      <a:pt x="0" y="112"/>
                      <a:pt x="126" y="224"/>
                      <a:pt x="238" y="224"/>
                    </a:cubicBezTo>
                    <a:cubicBezTo>
                      <a:pt x="420" y="224"/>
                      <a:pt x="420" y="168"/>
                      <a:pt x="294" y="56"/>
                    </a:cubicBezTo>
                    <a:cubicBezTo>
                      <a:pt x="294" y="56"/>
                      <a:pt x="238" y="56"/>
                      <a:pt x="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5" name="Google Shape;2025;p37"/>
              <p:cNvSpPr/>
              <p:nvPr/>
            </p:nvSpPr>
            <p:spPr>
              <a:xfrm>
                <a:off x="4381827" y="4676194"/>
                <a:ext cx="9961" cy="16778"/>
              </a:xfrm>
              <a:custGeom>
                <a:rect b="b" l="l" r="r" t="t"/>
                <a:pathLst>
                  <a:path extrusionOk="0" h="379" w="225">
                    <a:moveTo>
                      <a:pt x="64" y="1"/>
                    </a:moveTo>
                    <a:cubicBezTo>
                      <a:pt x="29" y="1"/>
                      <a:pt x="1" y="29"/>
                      <a:pt x="1" y="85"/>
                    </a:cubicBezTo>
                    <a:cubicBezTo>
                      <a:pt x="1" y="267"/>
                      <a:pt x="57" y="379"/>
                      <a:pt x="169" y="379"/>
                    </a:cubicBezTo>
                    <a:cubicBezTo>
                      <a:pt x="169" y="379"/>
                      <a:pt x="225" y="323"/>
                      <a:pt x="225" y="211"/>
                    </a:cubicBezTo>
                    <a:cubicBezTo>
                      <a:pt x="225" y="211"/>
                      <a:pt x="169" y="141"/>
                      <a:pt x="169" y="85"/>
                    </a:cubicBezTo>
                    <a:cubicBezTo>
                      <a:pt x="141" y="29"/>
                      <a:pt x="99" y="1"/>
                      <a:pt x="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6" name="Google Shape;2026;p37"/>
              <p:cNvSpPr/>
              <p:nvPr/>
            </p:nvSpPr>
            <p:spPr>
              <a:xfrm>
                <a:off x="4368811" y="4654546"/>
                <a:ext cx="15052" cy="13325"/>
              </a:xfrm>
              <a:custGeom>
                <a:rect b="b" l="l" r="r" t="t"/>
                <a:pathLst>
                  <a:path extrusionOk="0" h="301" w="340">
                    <a:moveTo>
                      <a:pt x="57" y="0"/>
                    </a:moveTo>
                    <a:lnTo>
                      <a:pt x="57" y="0"/>
                    </a:lnTo>
                    <a:cubicBezTo>
                      <a:pt x="1" y="56"/>
                      <a:pt x="57" y="224"/>
                      <a:pt x="169" y="280"/>
                    </a:cubicBezTo>
                    <a:cubicBezTo>
                      <a:pt x="194" y="294"/>
                      <a:pt x="216" y="300"/>
                      <a:pt x="236" y="300"/>
                    </a:cubicBezTo>
                    <a:cubicBezTo>
                      <a:pt x="313" y="300"/>
                      <a:pt x="340" y="202"/>
                      <a:pt x="295" y="112"/>
                    </a:cubicBezTo>
                    <a:lnTo>
                      <a:pt x="239" y="56"/>
                    </a:lnTo>
                    <a:cubicBezTo>
                      <a:pt x="169" y="0"/>
                      <a:pt x="57" y="0"/>
                      <a:pt x="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7" name="Google Shape;2027;p37"/>
              <p:cNvSpPr/>
              <p:nvPr/>
            </p:nvSpPr>
            <p:spPr>
              <a:xfrm>
                <a:off x="4323036" y="4663533"/>
                <a:ext cx="48299" cy="43385"/>
              </a:xfrm>
              <a:custGeom>
                <a:rect b="b" l="l" r="r" t="t"/>
                <a:pathLst>
                  <a:path extrusionOk="0" h="980" w="1091">
                    <a:moveTo>
                      <a:pt x="369" y="0"/>
                    </a:moveTo>
                    <a:cubicBezTo>
                      <a:pt x="269" y="0"/>
                      <a:pt x="184" y="28"/>
                      <a:pt x="153" y="77"/>
                    </a:cubicBezTo>
                    <a:cubicBezTo>
                      <a:pt x="0" y="243"/>
                      <a:pt x="569" y="980"/>
                      <a:pt x="851" y="980"/>
                    </a:cubicBezTo>
                    <a:cubicBezTo>
                      <a:pt x="878" y="980"/>
                      <a:pt x="902" y="973"/>
                      <a:pt x="923" y="959"/>
                    </a:cubicBezTo>
                    <a:cubicBezTo>
                      <a:pt x="1035" y="903"/>
                      <a:pt x="1091" y="609"/>
                      <a:pt x="979" y="371"/>
                    </a:cubicBezTo>
                    <a:cubicBezTo>
                      <a:pt x="923" y="259"/>
                      <a:pt x="853" y="203"/>
                      <a:pt x="741" y="147"/>
                    </a:cubicBezTo>
                    <a:cubicBezTo>
                      <a:pt x="647" y="45"/>
                      <a:pt x="496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28" name="Google Shape;2028;p37"/>
            <p:cNvSpPr/>
            <p:nvPr/>
          </p:nvSpPr>
          <p:spPr>
            <a:xfrm rot="-3483815">
              <a:off x="8861249" y="4042228"/>
              <a:ext cx="165035" cy="366140"/>
            </a:xfrm>
            <a:custGeom>
              <a:rect b="b" l="l" r="r" t="t"/>
              <a:pathLst>
                <a:path extrusionOk="0" h="5436" w="2450">
                  <a:moveTo>
                    <a:pt x="2080" y="1"/>
                  </a:moveTo>
                  <a:cubicBezTo>
                    <a:pt x="2066" y="1"/>
                    <a:pt x="2054" y="5"/>
                    <a:pt x="2044" y="15"/>
                  </a:cubicBezTo>
                  <a:cubicBezTo>
                    <a:pt x="1344" y="659"/>
                    <a:pt x="588" y="1639"/>
                    <a:pt x="350" y="2338"/>
                  </a:cubicBezTo>
                  <a:cubicBezTo>
                    <a:pt x="71" y="3164"/>
                    <a:pt x="1" y="4213"/>
                    <a:pt x="71" y="5137"/>
                  </a:cubicBezTo>
                  <a:cubicBezTo>
                    <a:pt x="127" y="5207"/>
                    <a:pt x="127" y="5263"/>
                    <a:pt x="182" y="5319"/>
                  </a:cubicBezTo>
                  <a:cubicBezTo>
                    <a:pt x="252" y="5388"/>
                    <a:pt x="369" y="5436"/>
                    <a:pt x="475" y="5436"/>
                  </a:cubicBezTo>
                  <a:cubicBezTo>
                    <a:pt x="540" y="5436"/>
                    <a:pt x="602" y="5418"/>
                    <a:pt x="644" y="5375"/>
                  </a:cubicBezTo>
                  <a:cubicBezTo>
                    <a:pt x="1288" y="4969"/>
                    <a:pt x="2449" y="3738"/>
                    <a:pt x="2044" y="1709"/>
                  </a:cubicBezTo>
                  <a:cubicBezTo>
                    <a:pt x="1988" y="1121"/>
                    <a:pt x="2100" y="533"/>
                    <a:pt x="2226" y="183"/>
                  </a:cubicBezTo>
                  <a:cubicBezTo>
                    <a:pt x="2226" y="92"/>
                    <a:pt x="2142" y="1"/>
                    <a:pt x="2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37"/>
            <p:cNvSpPr/>
            <p:nvPr/>
          </p:nvSpPr>
          <p:spPr>
            <a:xfrm rot="-3483815">
              <a:off x="8908869" y="4104736"/>
              <a:ext cx="105622" cy="266792"/>
            </a:xfrm>
            <a:custGeom>
              <a:rect b="b" l="l" r="r" t="t"/>
              <a:pathLst>
                <a:path extrusionOk="0" h="3961" w="1568">
                  <a:moveTo>
                    <a:pt x="1106" y="295"/>
                  </a:moveTo>
                  <a:cubicBezTo>
                    <a:pt x="1106" y="463"/>
                    <a:pt x="1106" y="575"/>
                    <a:pt x="1162" y="701"/>
                  </a:cubicBezTo>
                  <a:cubicBezTo>
                    <a:pt x="1456" y="2450"/>
                    <a:pt x="518" y="3443"/>
                    <a:pt x="168" y="3723"/>
                  </a:cubicBezTo>
                  <a:cubicBezTo>
                    <a:pt x="112" y="2912"/>
                    <a:pt x="168" y="2100"/>
                    <a:pt x="406" y="1456"/>
                  </a:cubicBezTo>
                  <a:cubicBezTo>
                    <a:pt x="518" y="1162"/>
                    <a:pt x="756" y="701"/>
                    <a:pt x="1106" y="295"/>
                  </a:cubicBezTo>
                  <a:close/>
                  <a:moveTo>
                    <a:pt x="1162" y="1"/>
                  </a:moveTo>
                  <a:lnTo>
                    <a:pt x="1106" y="113"/>
                  </a:lnTo>
                  <a:cubicBezTo>
                    <a:pt x="756" y="575"/>
                    <a:pt x="462" y="1050"/>
                    <a:pt x="350" y="1456"/>
                  </a:cubicBezTo>
                  <a:cubicBezTo>
                    <a:pt x="56" y="2100"/>
                    <a:pt x="0" y="2967"/>
                    <a:pt x="56" y="3849"/>
                  </a:cubicBezTo>
                  <a:lnTo>
                    <a:pt x="56" y="3961"/>
                  </a:lnTo>
                  <a:lnTo>
                    <a:pt x="168" y="3905"/>
                  </a:lnTo>
                  <a:cubicBezTo>
                    <a:pt x="462" y="3611"/>
                    <a:pt x="1568" y="2562"/>
                    <a:pt x="1218" y="701"/>
                  </a:cubicBezTo>
                  <a:cubicBezTo>
                    <a:pt x="1218" y="519"/>
                    <a:pt x="1162" y="351"/>
                    <a:pt x="1162" y="169"/>
                  </a:cubicBezTo>
                  <a:lnTo>
                    <a:pt x="11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37"/>
            <p:cNvSpPr/>
            <p:nvPr/>
          </p:nvSpPr>
          <p:spPr>
            <a:xfrm rot="-3483815">
              <a:off x="8971357" y="4130189"/>
              <a:ext cx="384632" cy="130062"/>
            </a:xfrm>
            <a:custGeom>
              <a:rect b="b" l="l" r="r" t="t"/>
              <a:pathLst>
                <a:path extrusionOk="0" h="1931" w="5710">
                  <a:moveTo>
                    <a:pt x="2697" y="1"/>
                  </a:moveTo>
                  <a:cubicBezTo>
                    <a:pt x="1441" y="1"/>
                    <a:pt x="571" y="629"/>
                    <a:pt x="168" y="1032"/>
                  </a:cubicBezTo>
                  <a:cubicBezTo>
                    <a:pt x="0" y="1200"/>
                    <a:pt x="0" y="1438"/>
                    <a:pt x="168" y="1550"/>
                  </a:cubicBezTo>
                  <a:cubicBezTo>
                    <a:pt x="224" y="1620"/>
                    <a:pt x="294" y="1676"/>
                    <a:pt x="350" y="1676"/>
                  </a:cubicBezTo>
                  <a:cubicBezTo>
                    <a:pt x="891" y="1825"/>
                    <a:pt x="1538" y="1931"/>
                    <a:pt x="2170" y="1931"/>
                  </a:cubicBezTo>
                  <a:cubicBezTo>
                    <a:pt x="2486" y="1931"/>
                    <a:pt x="2799" y="1904"/>
                    <a:pt x="3093" y="1843"/>
                  </a:cubicBezTo>
                  <a:cubicBezTo>
                    <a:pt x="3849" y="1676"/>
                    <a:pt x="4954" y="1088"/>
                    <a:pt x="5654" y="500"/>
                  </a:cubicBezTo>
                  <a:cubicBezTo>
                    <a:pt x="5710" y="444"/>
                    <a:pt x="5654" y="276"/>
                    <a:pt x="5542" y="276"/>
                  </a:cubicBezTo>
                  <a:cubicBezTo>
                    <a:pt x="5353" y="327"/>
                    <a:pt x="5133" y="354"/>
                    <a:pt x="4900" y="354"/>
                  </a:cubicBezTo>
                  <a:cubicBezTo>
                    <a:pt x="4615" y="354"/>
                    <a:pt x="4309" y="313"/>
                    <a:pt x="4016" y="220"/>
                  </a:cubicBezTo>
                  <a:cubicBezTo>
                    <a:pt x="3539" y="65"/>
                    <a:pt x="3099" y="1"/>
                    <a:pt x="2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 rot="-3483815">
              <a:off x="9015050" y="4175478"/>
              <a:ext cx="271532" cy="74494"/>
            </a:xfrm>
            <a:custGeom>
              <a:rect b="b" l="l" r="r" t="t"/>
              <a:pathLst>
                <a:path extrusionOk="0" h="1106" w="4031">
                  <a:moveTo>
                    <a:pt x="2155" y="112"/>
                  </a:moveTo>
                  <a:cubicBezTo>
                    <a:pt x="2505" y="112"/>
                    <a:pt x="2925" y="182"/>
                    <a:pt x="3331" y="294"/>
                  </a:cubicBezTo>
                  <a:cubicBezTo>
                    <a:pt x="3442" y="350"/>
                    <a:pt x="3624" y="406"/>
                    <a:pt x="3736" y="406"/>
                  </a:cubicBezTo>
                  <a:cubicBezTo>
                    <a:pt x="3275" y="644"/>
                    <a:pt x="2799" y="882"/>
                    <a:pt x="2449" y="938"/>
                  </a:cubicBezTo>
                  <a:cubicBezTo>
                    <a:pt x="2225" y="994"/>
                    <a:pt x="1931" y="994"/>
                    <a:pt x="1581" y="994"/>
                  </a:cubicBezTo>
                  <a:cubicBezTo>
                    <a:pt x="1176" y="994"/>
                    <a:pt x="644" y="938"/>
                    <a:pt x="182" y="812"/>
                  </a:cubicBezTo>
                  <a:cubicBezTo>
                    <a:pt x="476" y="588"/>
                    <a:pt x="1176" y="112"/>
                    <a:pt x="2155" y="112"/>
                  </a:cubicBezTo>
                  <a:close/>
                  <a:moveTo>
                    <a:pt x="2155" y="0"/>
                  </a:moveTo>
                  <a:cubicBezTo>
                    <a:pt x="1050" y="0"/>
                    <a:pt x="294" y="588"/>
                    <a:pt x="56" y="812"/>
                  </a:cubicBezTo>
                  <a:lnTo>
                    <a:pt x="0" y="882"/>
                  </a:lnTo>
                  <a:lnTo>
                    <a:pt x="56" y="938"/>
                  </a:lnTo>
                  <a:cubicBezTo>
                    <a:pt x="588" y="1050"/>
                    <a:pt x="1106" y="1106"/>
                    <a:pt x="1581" y="1106"/>
                  </a:cubicBezTo>
                  <a:cubicBezTo>
                    <a:pt x="1931" y="1106"/>
                    <a:pt x="2225" y="1050"/>
                    <a:pt x="2505" y="1050"/>
                  </a:cubicBezTo>
                  <a:cubicBezTo>
                    <a:pt x="2855" y="938"/>
                    <a:pt x="3386" y="700"/>
                    <a:pt x="3904" y="462"/>
                  </a:cubicBezTo>
                  <a:lnTo>
                    <a:pt x="4030" y="350"/>
                  </a:lnTo>
                  <a:lnTo>
                    <a:pt x="3904" y="350"/>
                  </a:lnTo>
                  <a:cubicBezTo>
                    <a:pt x="3736" y="350"/>
                    <a:pt x="3498" y="294"/>
                    <a:pt x="3386" y="238"/>
                  </a:cubicBezTo>
                  <a:cubicBezTo>
                    <a:pt x="2925" y="56"/>
                    <a:pt x="2505" y="0"/>
                    <a:pt x="2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 rot="-3483815">
              <a:off x="8988302" y="4301344"/>
              <a:ext cx="177227" cy="174987"/>
            </a:xfrm>
            <a:custGeom>
              <a:rect b="b" l="l" r="r" t="t"/>
              <a:pathLst>
                <a:path extrusionOk="0" h="2598" w="2631">
                  <a:moveTo>
                    <a:pt x="1176" y="0"/>
                  </a:moveTo>
                  <a:cubicBezTo>
                    <a:pt x="1050" y="350"/>
                    <a:pt x="826" y="644"/>
                    <a:pt x="532" y="882"/>
                  </a:cubicBezTo>
                  <a:cubicBezTo>
                    <a:pt x="350" y="994"/>
                    <a:pt x="238" y="1106"/>
                    <a:pt x="126" y="1288"/>
                  </a:cubicBezTo>
                  <a:cubicBezTo>
                    <a:pt x="56" y="1456"/>
                    <a:pt x="0" y="1694"/>
                    <a:pt x="126" y="1875"/>
                  </a:cubicBezTo>
                  <a:cubicBezTo>
                    <a:pt x="126" y="1987"/>
                    <a:pt x="238" y="2099"/>
                    <a:pt x="294" y="2225"/>
                  </a:cubicBezTo>
                  <a:cubicBezTo>
                    <a:pt x="406" y="2337"/>
                    <a:pt x="532" y="2449"/>
                    <a:pt x="644" y="2505"/>
                  </a:cubicBezTo>
                  <a:cubicBezTo>
                    <a:pt x="774" y="2555"/>
                    <a:pt x="925" y="2598"/>
                    <a:pt x="1067" y="2598"/>
                  </a:cubicBezTo>
                  <a:cubicBezTo>
                    <a:pt x="1124" y="2598"/>
                    <a:pt x="1180" y="2591"/>
                    <a:pt x="1232" y="2575"/>
                  </a:cubicBezTo>
                  <a:cubicBezTo>
                    <a:pt x="1399" y="2449"/>
                    <a:pt x="1525" y="2337"/>
                    <a:pt x="1693" y="2225"/>
                  </a:cubicBezTo>
                  <a:cubicBezTo>
                    <a:pt x="1931" y="1987"/>
                    <a:pt x="2281" y="1749"/>
                    <a:pt x="2631" y="1694"/>
                  </a:cubicBezTo>
                  <a:cubicBezTo>
                    <a:pt x="2631" y="1694"/>
                    <a:pt x="2099" y="1344"/>
                    <a:pt x="1749" y="994"/>
                  </a:cubicBezTo>
                  <a:cubicBezTo>
                    <a:pt x="1343" y="532"/>
                    <a:pt x="1176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 rot="-3483815">
              <a:off x="8289818" y="4447479"/>
              <a:ext cx="39676" cy="23574"/>
            </a:xfrm>
            <a:custGeom>
              <a:rect b="b" l="l" r="r" t="t"/>
              <a:pathLst>
                <a:path extrusionOk="0" h="350" w="589">
                  <a:moveTo>
                    <a:pt x="183" y="0"/>
                  </a:moveTo>
                  <a:cubicBezTo>
                    <a:pt x="127" y="126"/>
                    <a:pt x="1" y="182"/>
                    <a:pt x="1" y="294"/>
                  </a:cubicBezTo>
                  <a:lnTo>
                    <a:pt x="589" y="350"/>
                  </a:lnTo>
                  <a:lnTo>
                    <a:pt x="533" y="7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 rot="-3483815">
              <a:off x="8171367" y="4325780"/>
              <a:ext cx="855957" cy="748041"/>
            </a:xfrm>
            <a:custGeom>
              <a:rect b="b" l="l" r="r" t="t"/>
              <a:pathLst>
                <a:path extrusionOk="0" h="11106" w="12707">
                  <a:moveTo>
                    <a:pt x="6373" y="0"/>
                  </a:moveTo>
                  <a:cubicBezTo>
                    <a:pt x="3965" y="0"/>
                    <a:pt x="1734" y="1579"/>
                    <a:pt x="938" y="4037"/>
                  </a:cubicBezTo>
                  <a:cubicBezTo>
                    <a:pt x="0" y="7074"/>
                    <a:pt x="1805" y="9872"/>
                    <a:pt x="4786" y="10810"/>
                  </a:cubicBezTo>
                  <a:cubicBezTo>
                    <a:pt x="5423" y="11008"/>
                    <a:pt x="6063" y="11105"/>
                    <a:pt x="6686" y="11105"/>
                  </a:cubicBezTo>
                  <a:cubicBezTo>
                    <a:pt x="8962" y="11105"/>
                    <a:pt x="11002" y="9808"/>
                    <a:pt x="11783" y="7424"/>
                  </a:cubicBezTo>
                  <a:cubicBezTo>
                    <a:pt x="12706" y="4387"/>
                    <a:pt x="11083" y="1182"/>
                    <a:pt x="8046" y="259"/>
                  </a:cubicBezTo>
                  <a:cubicBezTo>
                    <a:pt x="7489" y="84"/>
                    <a:pt x="6927" y="0"/>
                    <a:pt x="6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 rot="-3483815">
              <a:off x="8206237" y="4416396"/>
              <a:ext cx="738142" cy="526916"/>
            </a:xfrm>
            <a:custGeom>
              <a:rect b="b" l="l" r="r" t="t"/>
              <a:pathLst>
                <a:path extrusionOk="0" h="7823" w="10958">
                  <a:moveTo>
                    <a:pt x="1400" y="1582"/>
                  </a:moveTo>
                  <a:cubicBezTo>
                    <a:pt x="1456" y="1638"/>
                    <a:pt x="1456" y="1694"/>
                    <a:pt x="1330" y="1694"/>
                  </a:cubicBezTo>
                  <a:cubicBezTo>
                    <a:pt x="1274" y="1694"/>
                    <a:pt x="1274" y="1582"/>
                    <a:pt x="1330" y="1582"/>
                  </a:cubicBezTo>
                  <a:close/>
                  <a:moveTo>
                    <a:pt x="700" y="2044"/>
                  </a:moveTo>
                  <a:cubicBezTo>
                    <a:pt x="812" y="2099"/>
                    <a:pt x="756" y="2281"/>
                    <a:pt x="630" y="2281"/>
                  </a:cubicBezTo>
                  <a:cubicBezTo>
                    <a:pt x="518" y="2225"/>
                    <a:pt x="518" y="2044"/>
                    <a:pt x="630" y="2044"/>
                  </a:cubicBezTo>
                  <a:close/>
                  <a:moveTo>
                    <a:pt x="73" y="2698"/>
                  </a:moveTo>
                  <a:lnTo>
                    <a:pt x="73" y="2698"/>
                  </a:lnTo>
                  <a:cubicBezTo>
                    <a:pt x="67" y="2712"/>
                    <a:pt x="62" y="2728"/>
                    <a:pt x="57" y="2743"/>
                  </a:cubicBezTo>
                  <a:lnTo>
                    <a:pt x="57" y="2743"/>
                  </a:lnTo>
                  <a:cubicBezTo>
                    <a:pt x="62" y="2728"/>
                    <a:pt x="67" y="2713"/>
                    <a:pt x="73" y="2698"/>
                  </a:cubicBezTo>
                  <a:close/>
                  <a:moveTo>
                    <a:pt x="57" y="2743"/>
                  </a:moveTo>
                  <a:cubicBezTo>
                    <a:pt x="43" y="2785"/>
                    <a:pt x="29" y="2827"/>
                    <a:pt x="1" y="2855"/>
                  </a:cubicBezTo>
                  <a:lnTo>
                    <a:pt x="57" y="2855"/>
                  </a:lnTo>
                  <a:lnTo>
                    <a:pt x="57" y="2799"/>
                  </a:lnTo>
                  <a:lnTo>
                    <a:pt x="57" y="2743"/>
                  </a:lnTo>
                  <a:close/>
                  <a:moveTo>
                    <a:pt x="1218" y="2799"/>
                  </a:moveTo>
                  <a:cubicBezTo>
                    <a:pt x="1274" y="2799"/>
                    <a:pt x="1274" y="2981"/>
                    <a:pt x="1162" y="2981"/>
                  </a:cubicBezTo>
                  <a:cubicBezTo>
                    <a:pt x="1050" y="2981"/>
                    <a:pt x="1050" y="2799"/>
                    <a:pt x="1162" y="2799"/>
                  </a:cubicBezTo>
                  <a:close/>
                  <a:moveTo>
                    <a:pt x="10552" y="3905"/>
                  </a:moveTo>
                  <a:cubicBezTo>
                    <a:pt x="10664" y="3975"/>
                    <a:pt x="10608" y="4087"/>
                    <a:pt x="10552" y="4087"/>
                  </a:cubicBezTo>
                  <a:lnTo>
                    <a:pt x="10496" y="4087"/>
                  </a:lnTo>
                  <a:cubicBezTo>
                    <a:pt x="10370" y="4087"/>
                    <a:pt x="10426" y="3905"/>
                    <a:pt x="10496" y="3905"/>
                  </a:cubicBezTo>
                  <a:close/>
                  <a:moveTo>
                    <a:pt x="1106" y="4031"/>
                  </a:moveTo>
                  <a:cubicBezTo>
                    <a:pt x="1274" y="4087"/>
                    <a:pt x="1218" y="4324"/>
                    <a:pt x="1050" y="4324"/>
                  </a:cubicBezTo>
                  <a:cubicBezTo>
                    <a:pt x="868" y="4254"/>
                    <a:pt x="924" y="4031"/>
                    <a:pt x="1050" y="4031"/>
                  </a:cubicBezTo>
                  <a:close/>
                  <a:moveTo>
                    <a:pt x="1974" y="4548"/>
                  </a:moveTo>
                  <a:lnTo>
                    <a:pt x="1974" y="4604"/>
                  </a:lnTo>
                  <a:cubicBezTo>
                    <a:pt x="2100" y="4604"/>
                    <a:pt x="2030" y="4730"/>
                    <a:pt x="1974" y="4730"/>
                  </a:cubicBezTo>
                  <a:cubicBezTo>
                    <a:pt x="1918" y="4674"/>
                    <a:pt x="1918" y="4548"/>
                    <a:pt x="1974" y="4548"/>
                  </a:cubicBezTo>
                  <a:close/>
                  <a:moveTo>
                    <a:pt x="3079" y="5304"/>
                  </a:moveTo>
                  <a:cubicBezTo>
                    <a:pt x="3149" y="5304"/>
                    <a:pt x="3149" y="5430"/>
                    <a:pt x="3079" y="5430"/>
                  </a:cubicBezTo>
                  <a:cubicBezTo>
                    <a:pt x="2967" y="5430"/>
                    <a:pt x="3023" y="5304"/>
                    <a:pt x="3079" y="5304"/>
                  </a:cubicBezTo>
                  <a:close/>
                  <a:moveTo>
                    <a:pt x="1400" y="5374"/>
                  </a:moveTo>
                  <a:cubicBezTo>
                    <a:pt x="1512" y="5430"/>
                    <a:pt x="1456" y="5542"/>
                    <a:pt x="1400" y="5542"/>
                  </a:cubicBezTo>
                  <a:lnTo>
                    <a:pt x="1330" y="5542"/>
                  </a:lnTo>
                  <a:cubicBezTo>
                    <a:pt x="1218" y="5542"/>
                    <a:pt x="1274" y="5374"/>
                    <a:pt x="1330" y="5374"/>
                  </a:cubicBezTo>
                  <a:close/>
                  <a:moveTo>
                    <a:pt x="4311" y="5892"/>
                  </a:moveTo>
                  <a:cubicBezTo>
                    <a:pt x="4367" y="5892"/>
                    <a:pt x="4367" y="6004"/>
                    <a:pt x="4311" y="6004"/>
                  </a:cubicBezTo>
                  <a:lnTo>
                    <a:pt x="4255" y="6004"/>
                  </a:lnTo>
                  <a:cubicBezTo>
                    <a:pt x="4199" y="6004"/>
                    <a:pt x="4199" y="5892"/>
                    <a:pt x="4311" y="5892"/>
                  </a:cubicBezTo>
                  <a:close/>
                  <a:moveTo>
                    <a:pt x="8677" y="6242"/>
                  </a:moveTo>
                  <a:cubicBezTo>
                    <a:pt x="8803" y="6297"/>
                    <a:pt x="8747" y="6479"/>
                    <a:pt x="8621" y="6479"/>
                  </a:cubicBezTo>
                  <a:cubicBezTo>
                    <a:pt x="8509" y="6423"/>
                    <a:pt x="8509" y="6242"/>
                    <a:pt x="8621" y="6242"/>
                  </a:cubicBezTo>
                  <a:close/>
                  <a:moveTo>
                    <a:pt x="7571" y="6535"/>
                  </a:moveTo>
                  <a:cubicBezTo>
                    <a:pt x="7697" y="6535"/>
                    <a:pt x="7627" y="6647"/>
                    <a:pt x="7571" y="6647"/>
                  </a:cubicBezTo>
                  <a:cubicBezTo>
                    <a:pt x="7515" y="6591"/>
                    <a:pt x="7515" y="6535"/>
                    <a:pt x="7571" y="6535"/>
                  </a:cubicBezTo>
                  <a:close/>
                  <a:moveTo>
                    <a:pt x="4954" y="6647"/>
                  </a:moveTo>
                  <a:cubicBezTo>
                    <a:pt x="5010" y="6703"/>
                    <a:pt x="5010" y="6773"/>
                    <a:pt x="4898" y="6773"/>
                  </a:cubicBezTo>
                  <a:cubicBezTo>
                    <a:pt x="4828" y="6773"/>
                    <a:pt x="4828" y="6647"/>
                    <a:pt x="4898" y="6647"/>
                  </a:cubicBezTo>
                  <a:close/>
                  <a:moveTo>
                    <a:pt x="3317" y="6773"/>
                  </a:moveTo>
                  <a:cubicBezTo>
                    <a:pt x="3429" y="6829"/>
                    <a:pt x="3373" y="6885"/>
                    <a:pt x="3317" y="6885"/>
                  </a:cubicBezTo>
                  <a:cubicBezTo>
                    <a:pt x="3261" y="6885"/>
                    <a:pt x="3261" y="6773"/>
                    <a:pt x="3317" y="6773"/>
                  </a:cubicBezTo>
                  <a:close/>
                  <a:moveTo>
                    <a:pt x="6354" y="7235"/>
                  </a:moveTo>
                  <a:cubicBezTo>
                    <a:pt x="6410" y="7235"/>
                    <a:pt x="6410" y="7347"/>
                    <a:pt x="6354" y="7347"/>
                  </a:cubicBezTo>
                  <a:lnTo>
                    <a:pt x="6298" y="7347"/>
                  </a:lnTo>
                  <a:cubicBezTo>
                    <a:pt x="6228" y="7291"/>
                    <a:pt x="6228" y="7235"/>
                    <a:pt x="6354" y="7235"/>
                  </a:cubicBezTo>
                  <a:close/>
                  <a:moveTo>
                    <a:pt x="2030" y="0"/>
                  </a:moveTo>
                  <a:cubicBezTo>
                    <a:pt x="1174" y="636"/>
                    <a:pt x="481" y="1557"/>
                    <a:pt x="73" y="2698"/>
                  </a:cubicBezTo>
                  <a:lnTo>
                    <a:pt x="73" y="2698"/>
                  </a:lnTo>
                  <a:cubicBezTo>
                    <a:pt x="83" y="2672"/>
                    <a:pt x="95" y="2649"/>
                    <a:pt x="113" y="2631"/>
                  </a:cubicBezTo>
                  <a:cubicBezTo>
                    <a:pt x="113" y="2855"/>
                    <a:pt x="169" y="3149"/>
                    <a:pt x="225" y="3387"/>
                  </a:cubicBezTo>
                  <a:cubicBezTo>
                    <a:pt x="281" y="3331"/>
                    <a:pt x="281" y="3331"/>
                    <a:pt x="351" y="3331"/>
                  </a:cubicBezTo>
                  <a:cubicBezTo>
                    <a:pt x="462" y="3331"/>
                    <a:pt x="462" y="3499"/>
                    <a:pt x="351" y="3499"/>
                  </a:cubicBezTo>
                  <a:lnTo>
                    <a:pt x="281" y="3499"/>
                  </a:lnTo>
                  <a:cubicBezTo>
                    <a:pt x="574" y="4604"/>
                    <a:pt x="1106" y="5486"/>
                    <a:pt x="1750" y="6186"/>
                  </a:cubicBezTo>
                  <a:lnTo>
                    <a:pt x="1862" y="6186"/>
                  </a:lnTo>
                  <a:cubicBezTo>
                    <a:pt x="1974" y="6186"/>
                    <a:pt x="1974" y="6297"/>
                    <a:pt x="1974" y="6353"/>
                  </a:cubicBezTo>
                  <a:cubicBezTo>
                    <a:pt x="2967" y="7347"/>
                    <a:pt x="4311" y="7823"/>
                    <a:pt x="5598" y="7823"/>
                  </a:cubicBezTo>
                  <a:cubicBezTo>
                    <a:pt x="7921" y="7823"/>
                    <a:pt x="10258" y="6242"/>
                    <a:pt x="10957" y="3205"/>
                  </a:cubicBezTo>
                  <a:cubicBezTo>
                    <a:pt x="10902" y="3037"/>
                    <a:pt x="10846" y="2925"/>
                    <a:pt x="10846" y="2743"/>
                  </a:cubicBezTo>
                  <a:cubicBezTo>
                    <a:pt x="10776" y="2855"/>
                    <a:pt x="10776" y="2981"/>
                    <a:pt x="10720" y="3093"/>
                  </a:cubicBezTo>
                  <a:cubicBezTo>
                    <a:pt x="10496" y="3793"/>
                    <a:pt x="10146" y="4436"/>
                    <a:pt x="9670" y="4898"/>
                  </a:cubicBezTo>
                  <a:cubicBezTo>
                    <a:pt x="9796" y="4898"/>
                    <a:pt x="9726" y="5080"/>
                    <a:pt x="9670" y="5080"/>
                  </a:cubicBezTo>
                  <a:lnTo>
                    <a:pt x="9614" y="5080"/>
                  </a:lnTo>
                  <a:cubicBezTo>
                    <a:pt x="9558" y="5080"/>
                    <a:pt x="9558" y="5024"/>
                    <a:pt x="9558" y="4954"/>
                  </a:cubicBezTo>
                  <a:cubicBezTo>
                    <a:pt x="8747" y="5724"/>
                    <a:pt x="7697" y="6130"/>
                    <a:pt x="6578" y="6130"/>
                  </a:cubicBezTo>
                  <a:cubicBezTo>
                    <a:pt x="6060" y="6130"/>
                    <a:pt x="5528" y="6004"/>
                    <a:pt x="5010" y="5892"/>
                  </a:cubicBezTo>
                  <a:cubicBezTo>
                    <a:pt x="2561" y="5136"/>
                    <a:pt x="1106" y="2799"/>
                    <a:pt x="1862" y="350"/>
                  </a:cubicBezTo>
                  <a:cubicBezTo>
                    <a:pt x="1918" y="238"/>
                    <a:pt x="1974" y="126"/>
                    <a:pt x="2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 rot="-3483815">
              <a:off x="8893986" y="4445810"/>
              <a:ext cx="3840" cy="11383"/>
            </a:xfrm>
            <a:custGeom>
              <a:rect b="b" l="l" r="r" t="t"/>
              <a:pathLst>
                <a:path extrusionOk="0" h="169" w="57"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close/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lnTo>
                    <a:pt x="1" y="169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57"/>
                  </a:moveTo>
                  <a:lnTo>
                    <a:pt x="1" y="57"/>
                  </a:lnTo>
                  <a:lnTo>
                    <a:pt x="1" y="57"/>
                  </a:lnTo>
                  <a:lnTo>
                    <a:pt x="1" y="57"/>
                  </a:lnTo>
                  <a:close/>
                  <a:moveTo>
                    <a:pt x="1" y="57"/>
                  </a:moveTo>
                  <a:lnTo>
                    <a:pt x="1" y="57"/>
                  </a:lnTo>
                  <a:lnTo>
                    <a:pt x="1" y="57"/>
                  </a:lnTo>
                  <a:close/>
                  <a:moveTo>
                    <a:pt x="57" y="1"/>
                  </a:moveTo>
                  <a:lnTo>
                    <a:pt x="57" y="1"/>
                  </a:lnTo>
                  <a:close/>
                </a:path>
              </a:pathLst>
            </a:custGeom>
            <a:solidFill>
              <a:srgbClr val="FF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 rot="-3483815">
              <a:off x="8803684" y="4292334"/>
              <a:ext cx="11923" cy="192365"/>
            </a:xfrm>
            <a:custGeom>
              <a:rect b="b" l="l" r="r" t="t"/>
              <a:pathLst>
                <a:path extrusionOk="0" h="2856" w="177">
                  <a:moveTo>
                    <a:pt x="56" y="1"/>
                  </a:moveTo>
                  <a:lnTo>
                    <a:pt x="56" y="57"/>
                  </a:lnTo>
                  <a:cubicBezTo>
                    <a:pt x="134" y="465"/>
                    <a:pt x="176" y="897"/>
                    <a:pt x="176" y="1334"/>
                  </a:cubicBezTo>
                  <a:lnTo>
                    <a:pt x="176" y="1334"/>
                  </a:lnTo>
                  <a:cubicBezTo>
                    <a:pt x="176" y="886"/>
                    <a:pt x="135" y="438"/>
                    <a:pt x="56" y="1"/>
                  </a:cubicBezTo>
                  <a:close/>
                  <a:moveTo>
                    <a:pt x="176" y="1334"/>
                  </a:moveTo>
                  <a:cubicBezTo>
                    <a:pt x="176" y="1849"/>
                    <a:pt x="120" y="2362"/>
                    <a:pt x="1" y="2856"/>
                  </a:cubicBezTo>
                  <a:cubicBezTo>
                    <a:pt x="121" y="2359"/>
                    <a:pt x="176" y="1843"/>
                    <a:pt x="176" y="1334"/>
                  </a:cubicBezTo>
                  <a:close/>
                </a:path>
              </a:pathLst>
            </a:custGeom>
            <a:solidFill>
              <a:srgbClr val="FF8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 rot="-3483815">
              <a:off x="8326492" y="4520586"/>
              <a:ext cx="765491" cy="491083"/>
            </a:xfrm>
            <a:custGeom>
              <a:rect b="b" l="l" r="r" t="t"/>
              <a:pathLst>
                <a:path extrusionOk="0" h="7291" w="11364">
                  <a:moveTo>
                    <a:pt x="10902" y="2099"/>
                  </a:moveTo>
                  <a:cubicBezTo>
                    <a:pt x="10958" y="2099"/>
                    <a:pt x="10958" y="2155"/>
                    <a:pt x="10958" y="2155"/>
                  </a:cubicBezTo>
                  <a:cubicBezTo>
                    <a:pt x="11140" y="2211"/>
                    <a:pt x="11084" y="2449"/>
                    <a:pt x="10902" y="2449"/>
                  </a:cubicBezTo>
                  <a:cubicBezTo>
                    <a:pt x="10734" y="2393"/>
                    <a:pt x="10790" y="2099"/>
                    <a:pt x="10902" y="2099"/>
                  </a:cubicBezTo>
                  <a:close/>
                  <a:moveTo>
                    <a:pt x="700" y="2393"/>
                  </a:moveTo>
                  <a:cubicBezTo>
                    <a:pt x="868" y="2449"/>
                    <a:pt x="812" y="2673"/>
                    <a:pt x="645" y="2673"/>
                  </a:cubicBezTo>
                  <a:lnTo>
                    <a:pt x="589" y="2673"/>
                  </a:lnTo>
                  <a:cubicBezTo>
                    <a:pt x="407" y="2617"/>
                    <a:pt x="463" y="2393"/>
                    <a:pt x="645" y="2393"/>
                  </a:cubicBezTo>
                  <a:close/>
                  <a:moveTo>
                    <a:pt x="10846" y="3149"/>
                  </a:moveTo>
                  <a:cubicBezTo>
                    <a:pt x="10958" y="3149"/>
                    <a:pt x="10902" y="3317"/>
                    <a:pt x="10790" y="3317"/>
                  </a:cubicBezTo>
                  <a:cubicBezTo>
                    <a:pt x="10664" y="3261"/>
                    <a:pt x="10664" y="3149"/>
                    <a:pt x="10790" y="3149"/>
                  </a:cubicBezTo>
                  <a:close/>
                  <a:moveTo>
                    <a:pt x="10090" y="3443"/>
                  </a:moveTo>
                  <a:cubicBezTo>
                    <a:pt x="10202" y="3499"/>
                    <a:pt x="10146" y="3722"/>
                    <a:pt x="10034" y="3722"/>
                  </a:cubicBezTo>
                  <a:lnTo>
                    <a:pt x="9964" y="3722"/>
                  </a:lnTo>
                  <a:cubicBezTo>
                    <a:pt x="9796" y="3666"/>
                    <a:pt x="9852" y="3443"/>
                    <a:pt x="10034" y="3443"/>
                  </a:cubicBezTo>
                  <a:close/>
                  <a:moveTo>
                    <a:pt x="1050" y="3555"/>
                  </a:moveTo>
                  <a:cubicBezTo>
                    <a:pt x="1162" y="3611"/>
                    <a:pt x="1106" y="3792"/>
                    <a:pt x="994" y="3792"/>
                  </a:cubicBezTo>
                  <a:cubicBezTo>
                    <a:pt x="868" y="3722"/>
                    <a:pt x="938" y="3555"/>
                    <a:pt x="994" y="3555"/>
                  </a:cubicBezTo>
                  <a:close/>
                  <a:moveTo>
                    <a:pt x="10552" y="4198"/>
                  </a:moveTo>
                  <a:lnTo>
                    <a:pt x="10552" y="4254"/>
                  </a:lnTo>
                  <a:cubicBezTo>
                    <a:pt x="10664" y="4254"/>
                    <a:pt x="10608" y="4366"/>
                    <a:pt x="10552" y="4366"/>
                  </a:cubicBezTo>
                  <a:cubicBezTo>
                    <a:pt x="10496" y="4310"/>
                    <a:pt x="10496" y="4198"/>
                    <a:pt x="10552" y="4198"/>
                  </a:cubicBezTo>
                  <a:close/>
                  <a:moveTo>
                    <a:pt x="9852" y="4492"/>
                  </a:moveTo>
                  <a:cubicBezTo>
                    <a:pt x="9964" y="4492"/>
                    <a:pt x="9908" y="4660"/>
                    <a:pt x="9852" y="4660"/>
                  </a:cubicBezTo>
                  <a:lnTo>
                    <a:pt x="9796" y="4660"/>
                  </a:lnTo>
                  <a:cubicBezTo>
                    <a:pt x="9684" y="4660"/>
                    <a:pt x="9740" y="4492"/>
                    <a:pt x="9796" y="4492"/>
                  </a:cubicBezTo>
                  <a:close/>
                  <a:moveTo>
                    <a:pt x="2618" y="4716"/>
                  </a:moveTo>
                  <a:cubicBezTo>
                    <a:pt x="2744" y="4772"/>
                    <a:pt x="2688" y="4898"/>
                    <a:pt x="2618" y="4898"/>
                  </a:cubicBezTo>
                  <a:lnTo>
                    <a:pt x="2562" y="4898"/>
                  </a:lnTo>
                  <a:cubicBezTo>
                    <a:pt x="2450" y="4898"/>
                    <a:pt x="2506" y="4716"/>
                    <a:pt x="2562" y="4716"/>
                  </a:cubicBezTo>
                  <a:close/>
                  <a:moveTo>
                    <a:pt x="1750" y="4772"/>
                  </a:moveTo>
                  <a:cubicBezTo>
                    <a:pt x="1862" y="4842"/>
                    <a:pt x="1806" y="4954"/>
                    <a:pt x="1750" y="4954"/>
                  </a:cubicBezTo>
                  <a:lnTo>
                    <a:pt x="1694" y="4954"/>
                  </a:lnTo>
                  <a:cubicBezTo>
                    <a:pt x="1568" y="4954"/>
                    <a:pt x="1638" y="4772"/>
                    <a:pt x="1750" y="4772"/>
                  </a:cubicBezTo>
                  <a:close/>
                  <a:moveTo>
                    <a:pt x="8803" y="4716"/>
                  </a:moveTo>
                  <a:cubicBezTo>
                    <a:pt x="8915" y="4772"/>
                    <a:pt x="8859" y="5010"/>
                    <a:pt x="8747" y="5010"/>
                  </a:cubicBezTo>
                  <a:lnTo>
                    <a:pt x="8691" y="5010"/>
                  </a:lnTo>
                  <a:cubicBezTo>
                    <a:pt x="8509" y="4954"/>
                    <a:pt x="8565" y="4716"/>
                    <a:pt x="8747" y="4716"/>
                  </a:cubicBezTo>
                  <a:close/>
                  <a:moveTo>
                    <a:pt x="7809" y="5010"/>
                  </a:moveTo>
                  <a:cubicBezTo>
                    <a:pt x="7935" y="5066"/>
                    <a:pt x="7865" y="5192"/>
                    <a:pt x="7753" y="5192"/>
                  </a:cubicBezTo>
                  <a:lnTo>
                    <a:pt x="7697" y="5192"/>
                  </a:lnTo>
                  <a:cubicBezTo>
                    <a:pt x="7641" y="5122"/>
                    <a:pt x="7697" y="5010"/>
                    <a:pt x="7753" y="5010"/>
                  </a:cubicBezTo>
                  <a:close/>
                  <a:moveTo>
                    <a:pt x="3961" y="5304"/>
                  </a:moveTo>
                  <a:lnTo>
                    <a:pt x="4017" y="5360"/>
                  </a:lnTo>
                  <a:cubicBezTo>
                    <a:pt x="4199" y="5416"/>
                    <a:pt x="4087" y="5654"/>
                    <a:pt x="3961" y="5654"/>
                  </a:cubicBezTo>
                  <a:cubicBezTo>
                    <a:pt x="3905" y="5654"/>
                    <a:pt x="3905" y="5598"/>
                    <a:pt x="3849" y="5598"/>
                  </a:cubicBezTo>
                  <a:cubicBezTo>
                    <a:pt x="3737" y="5542"/>
                    <a:pt x="3849" y="5304"/>
                    <a:pt x="3961" y="5304"/>
                  </a:cubicBezTo>
                  <a:close/>
                  <a:moveTo>
                    <a:pt x="9208" y="5542"/>
                  </a:moveTo>
                  <a:cubicBezTo>
                    <a:pt x="9334" y="5542"/>
                    <a:pt x="9264" y="5710"/>
                    <a:pt x="9208" y="5710"/>
                  </a:cubicBezTo>
                  <a:lnTo>
                    <a:pt x="9152" y="5710"/>
                  </a:lnTo>
                  <a:cubicBezTo>
                    <a:pt x="9041" y="5654"/>
                    <a:pt x="9096" y="5542"/>
                    <a:pt x="9208" y="5542"/>
                  </a:cubicBezTo>
                  <a:close/>
                  <a:moveTo>
                    <a:pt x="5598" y="5710"/>
                  </a:moveTo>
                  <a:cubicBezTo>
                    <a:pt x="5710" y="5710"/>
                    <a:pt x="5654" y="5891"/>
                    <a:pt x="5542" y="5891"/>
                  </a:cubicBezTo>
                  <a:cubicBezTo>
                    <a:pt x="5416" y="5821"/>
                    <a:pt x="5486" y="5710"/>
                    <a:pt x="5542" y="5710"/>
                  </a:cubicBezTo>
                  <a:close/>
                  <a:moveTo>
                    <a:pt x="2744" y="5654"/>
                  </a:moveTo>
                  <a:cubicBezTo>
                    <a:pt x="2911" y="5710"/>
                    <a:pt x="2855" y="6003"/>
                    <a:pt x="2688" y="6003"/>
                  </a:cubicBezTo>
                  <a:lnTo>
                    <a:pt x="2688" y="5947"/>
                  </a:lnTo>
                  <a:cubicBezTo>
                    <a:pt x="2506" y="5891"/>
                    <a:pt x="2562" y="5654"/>
                    <a:pt x="2688" y="5654"/>
                  </a:cubicBezTo>
                  <a:close/>
                  <a:moveTo>
                    <a:pt x="6886" y="5891"/>
                  </a:moveTo>
                  <a:cubicBezTo>
                    <a:pt x="6997" y="5947"/>
                    <a:pt x="6942" y="6059"/>
                    <a:pt x="6816" y="6059"/>
                  </a:cubicBezTo>
                  <a:lnTo>
                    <a:pt x="6760" y="6059"/>
                  </a:lnTo>
                  <a:cubicBezTo>
                    <a:pt x="6704" y="6003"/>
                    <a:pt x="6760" y="5891"/>
                    <a:pt x="6816" y="5891"/>
                  </a:cubicBezTo>
                  <a:close/>
                  <a:moveTo>
                    <a:pt x="8159" y="5947"/>
                  </a:moveTo>
                  <a:cubicBezTo>
                    <a:pt x="8159" y="5947"/>
                    <a:pt x="8159" y="6003"/>
                    <a:pt x="8215" y="6003"/>
                  </a:cubicBezTo>
                  <a:cubicBezTo>
                    <a:pt x="8341" y="6059"/>
                    <a:pt x="8285" y="6297"/>
                    <a:pt x="8103" y="6297"/>
                  </a:cubicBezTo>
                  <a:cubicBezTo>
                    <a:pt x="8103" y="6297"/>
                    <a:pt x="8103" y="6241"/>
                    <a:pt x="8047" y="6241"/>
                  </a:cubicBezTo>
                  <a:cubicBezTo>
                    <a:pt x="7935" y="6171"/>
                    <a:pt x="7991" y="5947"/>
                    <a:pt x="8159" y="5947"/>
                  </a:cubicBezTo>
                  <a:close/>
                  <a:moveTo>
                    <a:pt x="4661" y="6241"/>
                  </a:moveTo>
                  <a:cubicBezTo>
                    <a:pt x="4843" y="6297"/>
                    <a:pt x="5010" y="6465"/>
                    <a:pt x="4954" y="6591"/>
                  </a:cubicBezTo>
                  <a:cubicBezTo>
                    <a:pt x="4954" y="6647"/>
                    <a:pt x="4843" y="6703"/>
                    <a:pt x="4717" y="6703"/>
                  </a:cubicBezTo>
                  <a:lnTo>
                    <a:pt x="4493" y="6703"/>
                  </a:lnTo>
                  <a:cubicBezTo>
                    <a:pt x="4311" y="6591"/>
                    <a:pt x="4143" y="6465"/>
                    <a:pt x="4199" y="6353"/>
                  </a:cubicBezTo>
                  <a:cubicBezTo>
                    <a:pt x="4199" y="6297"/>
                    <a:pt x="4311" y="6241"/>
                    <a:pt x="4437" y="6241"/>
                  </a:cubicBezTo>
                  <a:close/>
                  <a:moveTo>
                    <a:pt x="6116" y="6591"/>
                  </a:moveTo>
                  <a:cubicBezTo>
                    <a:pt x="6186" y="6647"/>
                    <a:pt x="6186" y="6703"/>
                    <a:pt x="6116" y="6703"/>
                  </a:cubicBezTo>
                  <a:lnTo>
                    <a:pt x="6060" y="6703"/>
                  </a:lnTo>
                  <a:cubicBezTo>
                    <a:pt x="6004" y="6703"/>
                    <a:pt x="6060" y="6591"/>
                    <a:pt x="6116" y="6591"/>
                  </a:cubicBezTo>
                  <a:close/>
                  <a:moveTo>
                    <a:pt x="351" y="0"/>
                  </a:moveTo>
                  <a:cubicBezTo>
                    <a:pt x="295" y="56"/>
                    <a:pt x="295" y="168"/>
                    <a:pt x="239" y="224"/>
                  </a:cubicBezTo>
                  <a:cubicBezTo>
                    <a:pt x="57" y="812"/>
                    <a:pt x="1" y="1344"/>
                    <a:pt x="1" y="1861"/>
                  </a:cubicBezTo>
                  <a:cubicBezTo>
                    <a:pt x="1" y="4254"/>
                    <a:pt x="1638" y="6241"/>
                    <a:pt x="4087" y="6997"/>
                  </a:cubicBezTo>
                  <a:lnTo>
                    <a:pt x="4143" y="6997"/>
                  </a:lnTo>
                  <a:cubicBezTo>
                    <a:pt x="4717" y="7221"/>
                    <a:pt x="5360" y="7291"/>
                    <a:pt x="6004" y="7291"/>
                  </a:cubicBezTo>
                  <a:cubicBezTo>
                    <a:pt x="6997" y="7291"/>
                    <a:pt x="7935" y="7053"/>
                    <a:pt x="8747" y="6591"/>
                  </a:cubicBezTo>
                  <a:cubicBezTo>
                    <a:pt x="8803" y="6521"/>
                    <a:pt x="8915" y="6465"/>
                    <a:pt x="8985" y="6409"/>
                  </a:cubicBezTo>
                  <a:cubicBezTo>
                    <a:pt x="9908" y="5821"/>
                    <a:pt x="10664" y="4842"/>
                    <a:pt x="11084" y="3611"/>
                  </a:cubicBezTo>
                  <a:lnTo>
                    <a:pt x="11084" y="3555"/>
                  </a:lnTo>
                  <a:lnTo>
                    <a:pt x="11084" y="3499"/>
                  </a:lnTo>
                  <a:lnTo>
                    <a:pt x="11084" y="3443"/>
                  </a:lnTo>
                  <a:lnTo>
                    <a:pt x="11140" y="3443"/>
                  </a:lnTo>
                  <a:lnTo>
                    <a:pt x="11140" y="3373"/>
                  </a:lnTo>
                  <a:cubicBezTo>
                    <a:pt x="11363" y="2449"/>
                    <a:pt x="11363" y="1456"/>
                    <a:pt x="11195" y="574"/>
                  </a:cubicBezTo>
                  <a:lnTo>
                    <a:pt x="11195" y="574"/>
                  </a:lnTo>
                  <a:cubicBezTo>
                    <a:pt x="10496" y="3611"/>
                    <a:pt x="8159" y="5192"/>
                    <a:pt x="5836" y="5192"/>
                  </a:cubicBezTo>
                  <a:cubicBezTo>
                    <a:pt x="4549" y="5192"/>
                    <a:pt x="3205" y="4716"/>
                    <a:pt x="2212" y="3722"/>
                  </a:cubicBezTo>
                  <a:cubicBezTo>
                    <a:pt x="2156" y="3792"/>
                    <a:pt x="2156" y="3848"/>
                    <a:pt x="2044" y="3848"/>
                  </a:cubicBezTo>
                  <a:cubicBezTo>
                    <a:pt x="1862" y="3792"/>
                    <a:pt x="1918" y="3611"/>
                    <a:pt x="1988" y="3555"/>
                  </a:cubicBezTo>
                  <a:cubicBezTo>
                    <a:pt x="1344" y="2855"/>
                    <a:pt x="812" y="1973"/>
                    <a:pt x="519" y="868"/>
                  </a:cubicBezTo>
                  <a:cubicBezTo>
                    <a:pt x="463" y="868"/>
                    <a:pt x="463" y="756"/>
                    <a:pt x="463" y="756"/>
                  </a:cubicBezTo>
                  <a:cubicBezTo>
                    <a:pt x="407" y="518"/>
                    <a:pt x="351" y="224"/>
                    <a:pt x="351" y="0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 rot="-3483815">
              <a:off x="8355860" y="4950025"/>
              <a:ext cx="16099" cy="11383"/>
            </a:xfrm>
            <a:custGeom>
              <a:rect b="b" l="l" r="r" t="t"/>
              <a:pathLst>
                <a:path extrusionOk="0" h="169" w="239">
                  <a:moveTo>
                    <a:pt x="127" y="1"/>
                  </a:moveTo>
                  <a:cubicBezTo>
                    <a:pt x="57" y="1"/>
                    <a:pt x="57" y="1"/>
                    <a:pt x="1" y="57"/>
                  </a:cubicBezTo>
                  <a:cubicBezTo>
                    <a:pt x="57" y="57"/>
                    <a:pt x="57" y="113"/>
                    <a:pt x="57" y="169"/>
                  </a:cubicBezTo>
                  <a:lnTo>
                    <a:pt x="127" y="169"/>
                  </a:lnTo>
                  <a:cubicBezTo>
                    <a:pt x="238" y="169"/>
                    <a:pt x="238" y="1"/>
                    <a:pt x="127" y="1"/>
                  </a:cubicBezTo>
                  <a:close/>
                </a:path>
              </a:pathLst>
            </a:custGeom>
            <a:solidFill>
              <a:srgbClr val="FF72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 rot="-3483815">
              <a:off x="8360347" y="4958111"/>
              <a:ext cx="3840" cy="7611"/>
            </a:xfrm>
            <a:custGeom>
              <a:rect b="b" l="l" r="r" t="t"/>
              <a:pathLst>
                <a:path extrusionOk="0" h="113" w="57">
                  <a:moveTo>
                    <a:pt x="1" y="1"/>
                  </a:moveTo>
                  <a:cubicBezTo>
                    <a:pt x="1" y="1"/>
                    <a:pt x="1" y="113"/>
                    <a:pt x="57" y="113"/>
                  </a:cubicBezTo>
                  <a:cubicBezTo>
                    <a:pt x="57" y="57"/>
                    <a:pt x="57" y="1"/>
                    <a:pt x="1" y="1"/>
                  </a:cubicBezTo>
                  <a:close/>
                </a:path>
              </a:pathLst>
            </a:custGeom>
            <a:solidFill>
              <a:srgbClr val="FF6A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41" name="Google Shape;2041;p37"/>
            <p:cNvGrpSpPr/>
            <p:nvPr/>
          </p:nvGrpSpPr>
          <p:grpSpPr>
            <a:xfrm rot="-3483820">
              <a:off x="8255533" y="4403385"/>
              <a:ext cx="734381" cy="616496"/>
              <a:chOff x="3651460" y="4440191"/>
              <a:chExt cx="482632" cy="405203"/>
            </a:xfrm>
          </p:grpSpPr>
          <p:sp>
            <p:nvSpPr>
              <p:cNvPr id="2042" name="Google Shape;2042;p37"/>
              <p:cNvSpPr/>
              <p:nvPr/>
            </p:nvSpPr>
            <p:spPr>
              <a:xfrm>
                <a:off x="3651460" y="4553566"/>
                <a:ext cx="480152" cy="154901"/>
              </a:xfrm>
              <a:custGeom>
                <a:rect b="b" l="l" r="r" t="t"/>
                <a:pathLst>
                  <a:path extrusionOk="0" h="3499" w="10846">
                    <a:moveTo>
                      <a:pt x="10846" y="3499"/>
                    </a:moveTo>
                    <a:lnTo>
                      <a:pt x="10846" y="3499"/>
                    </a:lnTo>
                    <a:lnTo>
                      <a:pt x="10846" y="3499"/>
                    </a:lnTo>
                    <a:lnTo>
                      <a:pt x="10846" y="3499"/>
                    </a:lnTo>
                    <a:close/>
                    <a:moveTo>
                      <a:pt x="10846" y="3443"/>
                    </a:moveTo>
                    <a:lnTo>
                      <a:pt x="10846" y="3499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387"/>
                    </a:moveTo>
                    <a:lnTo>
                      <a:pt x="10846" y="3387"/>
                    </a:lnTo>
                    <a:lnTo>
                      <a:pt x="10846" y="3387"/>
                    </a:lnTo>
                    <a:lnTo>
                      <a:pt x="10846" y="3387"/>
                    </a:lnTo>
                    <a:close/>
                    <a:moveTo>
                      <a:pt x="10846" y="3387"/>
                    </a:moveTo>
                    <a:lnTo>
                      <a:pt x="10846" y="3387"/>
                    </a:lnTo>
                    <a:lnTo>
                      <a:pt x="10846" y="3387"/>
                    </a:lnTo>
                    <a:close/>
                    <a:moveTo>
                      <a:pt x="10846" y="3331"/>
                    </a:moveTo>
                    <a:lnTo>
                      <a:pt x="10846" y="3331"/>
                    </a:lnTo>
                    <a:lnTo>
                      <a:pt x="10846" y="3331"/>
                    </a:lnTo>
                    <a:close/>
                    <a:moveTo>
                      <a:pt x="1" y="112"/>
                    </a:moveTo>
                    <a:lnTo>
                      <a:pt x="1" y="112"/>
                    </a:lnTo>
                    <a:lnTo>
                      <a:pt x="1" y="112"/>
                    </a:lnTo>
                    <a:lnTo>
                      <a:pt x="1" y="112"/>
                    </a:lnTo>
                    <a:close/>
                    <a:moveTo>
                      <a:pt x="1" y="112"/>
                    </a:moveTo>
                    <a:lnTo>
                      <a:pt x="1" y="112"/>
                    </a:lnTo>
                    <a:lnTo>
                      <a:pt x="1" y="112"/>
                    </a:lnTo>
                    <a:close/>
                    <a:moveTo>
                      <a:pt x="57" y="56"/>
                    </a:moveTo>
                    <a:lnTo>
                      <a:pt x="57" y="112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3" name="Google Shape;2043;p37"/>
              <p:cNvSpPr/>
              <p:nvPr/>
            </p:nvSpPr>
            <p:spPr>
              <a:xfrm>
                <a:off x="4028109" y="4832334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239" y="0"/>
                    </a:moveTo>
                    <a:cubicBezTo>
                      <a:pt x="169" y="56"/>
                      <a:pt x="57" y="112"/>
                      <a:pt x="1" y="182"/>
                    </a:cubicBezTo>
                    <a:lnTo>
                      <a:pt x="1" y="182"/>
                    </a:lnTo>
                    <a:cubicBezTo>
                      <a:pt x="57" y="112"/>
                      <a:pt x="169" y="56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4" name="Google Shape;2044;p37"/>
              <p:cNvSpPr/>
              <p:nvPr/>
            </p:nvSpPr>
            <p:spPr>
              <a:xfrm>
                <a:off x="3824290" y="4824897"/>
                <a:ext cx="38471" cy="20497"/>
              </a:xfrm>
              <a:custGeom>
                <a:rect b="b" l="l" r="r" t="t"/>
                <a:pathLst>
                  <a:path extrusionOk="0" h="463" w="869">
                    <a:moveTo>
                      <a:pt x="295" y="0"/>
                    </a:moveTo>
                    <a:cubicBezTo>
                      <a:pt x="169" y="0"/>
                      <a:pt x="57" y="56"/>
                      <a:pt x="57" y="112"/>
                    </a:cubicBezTo>
                    <a:cubicBezTo>
                      <a:pt x="1" y="224"/>
                      <a:pt x="169" y="350"/>
                      <a:pt x="351" y="462"/>
                    </a:cubicBezTo>
                    <a:lnTo>
                      <a:pt x="575" y="462"/>
                    </a:lnTo>
                    <a:cubicBezTo>
                      <a:pt x="701" y="462"/>
                      <a:pt x="812" y="406"/>
                      <a:pt x="812" y="350"/>
                    </a:cubicBezTo>
                    <a:cubicBezTo>
                      <a:pt x="868" y="224"/>
                      <a:pt x="701" y="56"/>
                      <a:pt x="5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5" name="Google Shape;2045;p37"/>
              <p:cNvSpPr/>
              <p:nvPr/>
            </p:nvSpPr>
            <p:spPr>
              <a:xfrm>
                <a:off x="4074593" y="4700985"/>
                <a:ext cx="17974" cy="12440"/>
              </a:xfrm>
              <a:custGeom>
                <a:rect b="b" l="l" r="r" t="t"/>
                <a:pathLst>
                  <a:path extrusionOk="0" h="281" w="406">
                    <a:moveTo>
                      <a:pt x="238" y="1"/>
                    </a:moveTo>
                    <a:cubicBezTo>
                      <a:pt x="56" y="1"/>
                      <a:pt x="0" y="224"/>
                      <a:pt x="168" y="280"/>
                    </a:cubicBezTo>
                    <a:lnTo>
                      <a:pt x="238" y="280"/>
                    </a:lnTo>
                    <a:cubicBezTo>
                      <a:pt x="350" y="280"/>
                      <a:pt x="406" y="57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3992206" y="4811882"/>
                <a:ext cx="17974" cy="15539"/>
              </a:xfrm>
              <a:custGeom>
                <a:rect b="b" l="l" r="r" t="t"/>
                <a:pathLst>
                  <a:path extrusionOk="0" h="351" w="406">
                    <a:moveTo>
                      <a:pt x="224" y="0"/>
                    </a:moveTo>
                    <a:cubicBezTo>
                      <a:pt x="56" y="0"/>
                      <a:pt x="0" y="224"/>
                      <a:pt x="112" y="294"/>
                    </a:cubicBezTo>
                    <a:cubicBezTo>
                      <a:pt x="168" y="294"/>
                      <a:pt x="168" y="350"/>
                      <a:pt x="168" y="350"/>
                    </a:cubicBezTo>
                    <a:cubicBezTo>
                      <a:pt x="350" y="350"/>
                      <a:pt x="406" y="112"/>
                      <a:pt x="280" y="56"/>
                    </a:cubicBezTo>
                    <a:cubicBezTo>
                      <a:pt x="224" y="56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7" name="Google Shape;2047;p37"/>
              <p:cNvSpPr/>
              <p:nvPr/>
            </p:nvSpPr>
            <p:spPr>
              <a:xfrm>
                <a:off x="3806361" y="4783372"/>
                <a:ext cx="20453" cy="15539"/>
              </a:xfrm>
              <a:custGeom>
                <a:rect b="b" l="l" r="r" t="t"/>
                <a:pathLst>
                  <a:path extrusionOk="0" h="351" w="462">
                    <a:moveTo>
                      <a:pt x="224" y="1"/>
                    </a:moveTo>
                    <a:cubicBezTo>
                      <a:pt x="112" y="1"/>
                      <a:pt x="0" y="239"/>
                      <a:pt x="112" y="295"/>
                    </a:cubicBezTo>
                    <a:cubicBezTo>
                      <a:pt x="168" y="295"/>
                      <a:pt x="168" y="351"/>
                      <a:pt x="224" y="351"/>
                    </a:cubicBezTo>
                    <a:cubicBezTo>
                      <a:pt x="350" y="351"/>
                      <a:pt x="462" y="113"/>
                      <a:pt x="280" y="57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8" name="Google Shape;2048;p37"/>
              <p:cNvSpPr/>
              <p:nvPr/>
            </p:nvSpPr>
            <p:spPr>
              <a:xfrm>
                <a:off x="4074593" y="4648968"/>
                <a:ext cx="5003" cy="2523"/>
              </a:xfrm>
              <a:custGeom>
                <a:rect b="b" l="l" r="r" t="t"/>
                <a:pathLst>
                  <a:path extrusionOk="0" h="57" w="113">
                    <a:moveTo>
                      <a:pt x="112" y="0"/>
                    </a:moveTo>
                    <a:cubicBezTo>
                      <a:pt x="56" y="0"/>
                      <a:pt x="0" y="56"/>
                      <a:pt x="0" y="56"/>
                    </a:cubicBezTo>
                    <a:cubicBezTo>
                      <a:pt x="56" y="56"/>
                      <a:pt x="56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9" name="Google Shape;2049;p37"/>
              <p:cNvSpPr/>
              <p:nvPr/>
            </p:nvSpPr>
            <p:spPr>
              <a:xfrm>
                <a:off x="4074593" y="4648968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112" y="0"/>
                    </a:moveTo>
                    <a:cubicBezTo>
                      <a:pt x="56" y="0"/>
                      <a:pt x="56" y="56"/>
                      <a:pt x="0" y="56"/>
                    </a:cubicBezTo>
                    <a:cubicBezTo>
                      <a:pt x="0" y="126"/>
                      <a:pt x="0" y="182"/>
                      <a:pt x="56" y="182"/>
                    </a:cubicBezTo>
                    <a:lnTo>
                      <a:pt x="112" y="182"/>
                    </a:lnTo>
                    <a:cubicBezTo>
                      <a:pt x="168" y="182"/>
                      <a:pt x="23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4112975" y="4687970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13"/>
                      <a:pt x="127" y="169"/>
                    </a:cubicBezTo>
                    <a:cubicBezTo>
                      <a:pt x="239" y="169"/>
                      <a:pt x="295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1" name="Google Shape;2051;p37"/>
              <p:cNvSpPr/>
              <p:nvPr/>
            </p:nvSpPr>
            <p:spPr>
              <a:xfrm>
                <a:off x="3979191" y="4770356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2" y="1"/>
                    </a:moveTo>
                    <a:cubicBezTo>
                      <a:pt x="56" y="1"/>
                      <a:pt x="0" y="113"/>
                      <a:pt x="56" y="183"/>
                    </a:cubicBezTo>
                    <a:lnTo>
                      <a:pt x="112" y="183"/>
                    </a:lnTo>
                    <a:cubicBezTo>
                      <a:pt x="224" y="183"/>
                      <a:pt x="29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2" name="Google Shape;2052;p37"/>
              <p:cNvSpPr/>
              <p:nvPr/>
            </p:nvSpPr>
            <p:spPr>
              <a:xfrm>
                <a:off x="4025630" y="4502125"/>
                <a:ext cx="9961" cy="9961"/>
              </a:xfrm>
              <a:custGeom>
                <a:rect b="b" l="l" r="r" t="t"/>
                <a:pathLst>
                  <a:path extrusionOk="0" h="225" w="225">
                    <a:moveTo>
                      <a:pt x="113" y="1"/>
                    </a:moveTo>
                    <a:cubicBezTo>
                      <a:pt x="57" y="1"/>
                      <a:pt x="1" y="113"/>
                      <a:pt x="57" y="169"/>
                    </a:cubicBezTo>
                    <a:cubicBezTo>
                      <a:pt x="57" y="225"/>
                      <a:pt x="113" y="225"/>
                      <a:pt x="113" y="225"/>
                    </a:cubicBezTo>
                    <a:cubicBezTo>
                      <a:pt x="169" y="225"/>
                      <a:pt x="225" y="57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4017573" y="4757341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9" y="1"/>
                    </a:moveTo>
                    <a:cubicBezTo>
                      <a:pt x="57" y="1"/>
                      <a:pt x="1" y="239"/>
                      <a:pt x="183" y="295"/>
                    </a:cubicBezTo>
                    <a:lnTo>
                      <a:pt x="239" y="295"/>
                    </a:lnTo>
                    <a:cubicBezTo>
                      <a:pt x="351" y="295"/>
                      <a:pt x="407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4" name="Google Shape;2054;p37"/>
              <p:cNvSpPr/>
              <p:nvPr/>
            </p:nvSpPr>
            <p:spPr>
              <a:xfrm>
                <a:off x="4090043" y="4553566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9" y="0"/>
                    </a:moveTo>
                    <a:cubicBezTo>
                      <a:pt x="113" y="0"/>
                      <a:pt x="1" y="182"/>
                      <a:pt x="169" y="294"/>
                    </a:cubicBezTo>
                    <a:lnTo>
                      <a:pt x="239" y="294"/>
                    </a:lnTo>
                    <a:cubicBezTo>
                      <a:pt x="351" y="294"/>
                      <a:pt x="463" y="112"/>
                      <a:pt x="351" y="56"/>
                    </a:cubicBezTo>
                    <a:cubicBezTo>
                      <a:pt x="295" y="0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5" name="Google Shape;2055;p37"/>
              <p:cNvSpPr/>
              <p:nvPr/>
            </p:nvSpPr>
            <p:spPr>
              <a:xfrm>
                <a:off x="4028109" y="4708423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1"/>
                    </a:moveTo>
                    <a:cubicBezTo>
                      <a:pt x="1" y="1"/>
                      <a:pt x="1" y="182"/>
                      <a:pt x="113" y="238"/>
                    </a:cubicBezTo>
                    <a:cubicBezTo>
                      <a:pt x="239" y="238"/>
                      <a:pt x="295" y="56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3880690" y="4801345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6" y="1"/>
                    </a:moveTo>
                    <a:cubicBezTo>
                      <a:pt x="70" y="1"/>
                      <a:pt x="0" y="112"/>
                      <a:pt x="126" y="182"/>
                    </a:cubicBezTo>
                    <a:cubicBezTo>
                      <a:pt x="238" y="182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7" name="Google Shape;2057;p37"/>
              <p:cNvSpPr/>
              <p:nvPr/>
            </p:nvSpPr>
            <p:spPr>
              <a:xfrm>
                <a:off x="3731367" y="4453206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0"/>
                    </a:moveTo>
                    <a:cubicBezTo>
                      <a:pt x="1" y="0"/>
                      <a:pt x="1" y="168"/>
                      <a:pt x="113" y="224"/>
                    </a:cubicBezTo>
                    <a:cubicBezTo>
                      <a:pt x="225" y="224"/>
                      <a:pt x="295" y="56"/>
                      <a:pt x="169" y="56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8" name="Google Shape;2058;p37"/>
              <p:cNvSpPr/>
              <p:nvPr/>
            </p:nvSpPr>
            <p:spPr>
              <a:xfrm>
                <a:off x="4069635" y="4747469"/>
                <a:ext cx="12440" cy="7437"/>
              </a:xfrm>
              <a:custGeom>
                <a:rect b="b" l="l" r="r" t="t"/>
                <a:pathLst>
                  <a:path extrusionOk="0" h="168" w="281">
                    <a:moveTo>
                      <a:pt x="112" y="0"/>
                    </a:moveTo>
                    <a:cubicBezTo>
                      <a:pt x="56" y="0"/>
                      <a:pt x="0" y="168"/>
                      <a:pt x="112" y="168"/>
                    </a:cubicBezTo>
                    <a:lnTo>
                      <a:pt x="168" y="168"/>
                    </a:lnTo>
                    <a:cubicBezTo>
                      <a:pt x="224" y="168"/>
                      <a:pt x="280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4041125" y="4793908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68" y="1"/>
                    </a:moveTo>
                    <a:cubicBezTo>
                      <a:pt x="56" y="1"/>
                      <a:pt x="1" y="113"/>
                      <a:pt x="112" y="169"/>
                    </a:cubicBezTo>
                    <a:lnTo>
                      <a:pt x="168" y="169"/>
                    </a:lnTo>
                    <a:cubicBezTo>
                      <a:pt x="224" y="169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0" name="Google Shape;2060;p37"/>
              <p:cNvSpPr/>
              <p:nvPr/>
            </p:nvSpPr>
            <p:spPr>
              <a:xfrm>
                <a:off x="3937666" y="4809403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57" y="0"/>
                      <a:pt x="1" y="112"/>
                      <a:pt x="57" y="168"/>
                    </a:cubicBezTo>
                    <a:lnTo>
                      <a:pt x="113" y="168"/>
                    </a:lnTo>
                    <a:cubicBezTo>
                      <a:pt x="239" y="168"/>
                      <a:pt x="294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1" name="Google Shape;2061;p37"/>
              <p:cNvSpPr/>
              <p:nvPr/>
            </p:nvSpPr>
            <p:spPr>
              <a:xfrm>
                <a:off x="3710339" y="4759820"/>
                <a:ext cx="13015" cy="8101"/>
              </a:xfrm>
              <a:custGeom>
                <a:rect b="b" l="l" r="r" t="t"/>
                <a:pathLst>
                  <a:path extrusionOk="0" h="183" w="294">
                    <a:moveTo>
                      <a:pt x="182" y="1"/>
                    </a:moveTo>
                    <a:cubicBezTo>
                      <a:pt x="70" y="1"/>
                      <a:pt x="0" y="183"/>
                      <a:pt x="126" y="183"/>
                    </a:cubicBezTo>
                    <a:lnTo>
                      <a:pt x="182" y="183"/>
                    </a:lnTo>
                    <a:cubicBezTo>
                      <a:pt x="238" y="183"/>
                      <a:pt x="294" y="7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4110496" y="4604964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7" y="1"/>
                    </a:moveTo>
                    <a:cubicBezTo>
                      <a:pt x="57" y="1"/>
                      <a:pt x="1" y="183"/>
                      <a:pt x="127" y="183"/>
                    </a:cubicBezTo>
                    <a:lnTo>
                      <a:pt x="183" y="183"/>
                    </a:lnTo>
                    <a:cubicBezTo>
                      <a:pt x="239" y="183"/>
                      <a:pt x="295" y="7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3" name="Google Shape;2063;p37"/>
              <p:cNvSpPr/>
              <p:nvPr/>
            </p:nvSpPr>
            <p:spPr>
              <a:xfrm>
                <a:off x="4092522" y="4507083"/>
                <a:ext cx="10581" cy="10581"/>
              </a:xfrm>
              <a:custGeom>
                <a:rect b="b" l="l" r="r" t="t"/>
                <a:pathLst>
                  <a:path extrusionOk="0" h="239" w="239">
                    <a:moveTo>
                      <a:pt x="113" y="1"/>
                    </a:moveTo>
                    <a:cubicBezTo>
                      <a:pt x="57" y="1"/>
                      <a:pt x="1" y="183"/>
                      <a:pt x="57" y="239"/>
                    </a:cubicBezTo>
                    <a:lnTo>
                      <a:pt x="113" y="239"/>
                    </a:lnTo>
                    <a:cubicBezTo>
                      <a:pt x="183" y="239"/>
                      <a:pt x="239" y="113"/>
                      <a:pt x="183" y="57"/>
                    </a:cubicBez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4" name="Google Shape;2064;p37"/>
              <p:cNvSpPr/>
              <p:nvPr/>
            </p:nvSpPr>
            <p:spPr>
              <a:xfrm>
                <a:off x="4116074" y="4641531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9" y="0"/>
                    </a:moveTo>
                    <a:cubicBezTo>
                      <a:pt x="57" y="0"/>
                      <a:pt x="1" y="294"/>
                      <a:pt x="169" y="350"/>
                    </a:cubicBezTo>
                    <a:cubicBezTo>
                      <a:pt x="351" y="350"/>
                      <a:pt x="407" y="112"/>
                      <a:pt x="225" y="56"/>
                    </a:cubicBezTo>
                    <a:cubicBezTo>
                      <a:pt x="225" y="56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5" name="Google Shape;2065;p37"/>
              <p:cNvSpPr/>
              <p:nvPr/>
            </p:nvSpPr>
            <p:spPr>
              <a:xfrm>
                <a:off x="3689886" y="4610542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82" y="1"/>
                    </a:moveTo>
                    <a:cubicBezTo>
                      <a:pt x="56" y="1"/>
                      <a:pt x="0" y="224"/>
                      <a:pt x="182" y="294"/>
                    </a:cubicBezTo>
                    <a:cubicBezTo>
                      <a:pt x="350" y="294"/>
                      <a:pt x="406" y="57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6" name="Google Shape;2066;p37"/>
              <p:cNvSpPr/>
              <p:nvPr/>
            </p:nvSpPr>
            <p:spPr>
              <a:xfrm>
                <a:off x="3705381" y="4669996"/>
                <a:ext cx="13015" cy="7482"/>
              </a:xfrm>
              <a:custGeom>
                <a:rect b="b" l="l" r="r" t="t"/>
                <a:pathLst>
                  <a:path extrusionOk="0" h="169" w="294">
                    <a:moveTo>
                      <a:pt x="112" y="1"/>
                    </a:moveTo>
                    <a:cubicBezTo>
                      <a:pt x="56" y="1"/>
                      <a:pt x="0" y="169"/>
                      <a:pt x="112" y="169"/>
                    </a:cubicBezTo>
                    <a:lnTo>
                      <a:pt x="182" y="169"/>
                    </a:lnTo>
                    <a:cubicBezTo>
                      <a:pt x="238" y="169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7" name="Google Shape;2067;p37"/>
              <p:cNvSpPr/>
              <p:nvPr/>
            </p:nvSpPr>
            <p:spPr>
              <a:xfrm>
                <a:off x="3728888" y="4705944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" y="1"/>
                    </a:moveTo>
                    <a:cubicBezTo>
                      <a:pt x="113" y="57"/>
                      <a:pt x="169" y="112"/>
                      <a:pt x="225" y="168"/>
                    </a:cubicBezTo>
                    <a:cubicBezTo>
                      <a:pt x="225" y="112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8" name="Google Shape;2068;p37"/>
              <p:cNvSpPr/>
              <p:nvPr/>
            </p:nvSpPr>
            <p:spPr>
              <a:xfrm>
                <a:off x="3723310" y="4705944"/>
                <a:ext cx="15539" cy="13060"/>
              </a:xfrm>
              <a:custGeom>
                <a:rect b="b" l="l" r="r" t="t"/>
                <a:pathLst>
                  <a:path extrusionOk="0" h="295" w="351">
                    <a:moveTo>
                      <a:pt x="127" y="1"/>
                    </a:moveTo>
                    <a:lnTo>
                      <a:pt x="127" y="1"/>
                    </a:lnTo>
                    <a:cubicBezTo>
                      <a:pt x="57" y="57"/>
                      <a:pt x="1" y="238"/>
                      <a:pt x="183" y="294"/>
                    </a:cubicBezTo>
                    <a:cubicBezTo>
                      <a:pt x="295" y="294"/>
                      <a:pt x="295" y="238"/>
                      <a:pt x="351" y="168"/>
                    </a:cubicBezTo>
                    <a:cubicBezTo>
                      <a:pt x="295" y="112"/>
                      <a:pt x="239" y="57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9" name="Google Shape;2069;p37"/>
              <p:cNvSpPr/>
              <p:nvPr/>
            </p:nvSpPr>
            <p:spPr>
              <a:xfrm>
                <a:off x="3751820" y="4798866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83" y="1"/>
                    </a:moveTo>
                    <a:cubicBezTo>
                      <a:pt x="57" y="1"/>
                      <a:pt x="1" y="238"/>
                      <a:pt x="183" y="294"/>
                    </a:cubicBezTo>
                    <a:lnTo>
                      <a:pt x="183" y="350"/>
                    </a:lnTo>
                    <a:cubicBezTo>
                      <a:pt x="350" y="350"/>
                      <a:pt x="406" y="57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0" name="Google Shape;2070;p37"/>
              <p:cNvSpPr/>
              <p:nvPr/>
            </p:nvSpPr>
            <p:spPr>
              <a:xfrm>
                <a:off x="3658897" y="4654546"/>
                <a:ext cx="20497" cy="12396"/>
              </a:xfrm>
              <a:custGeom>
                <a:rect b="b" l="l" r="r" t="t"/>
                <a:pathLst>
                  <a:path extrusionOk="0" h="280" w="463">
                    <a:moveTo>
                      <a:pt x="239" y="0"/>
                    </a:moveTo>
                    <a:cubicBezTo>
                      <a:pt x="57" y="0"/>
                      <a:pt x="1" y="224"/>
                      <a:pt x="183" y="280"/>
                    </a:cubicBezTo>
                    <a:lnTo>
                      <a:pt x="239" y="280"/>
                    </a:lnTo>
                    <a:cubicBezTo>
                      <a:pt x="406" y="280"/>
                      <a:pt x="462" y="56"/>
                      <a:pt x="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1" name="Google Shape;2071;p37"/>
              <p:cNvSpPr/>
              <p:nvPr/>
            </p:nvSpPr>
            <p:spPr>
              <a:xfrm>
                <a:off x="3697944" y="4556045"/>
                <a:ext cx="9961" cy="8101"/>
              </a:xfrm>
              <a:custGeom>
                <a:rect b="b" l="l" r="r" t="t"/>
                <a:pathLst>
                  <a:path extrusionOk="0" h="183" w="225">
                    <a:moveTo>
                      <a:pt x="112" y="0"/>
                    </a:moveTo>
                    <a:cubicBezTo>
                      <a:pt x="0" y="0"/>
                      <a:pt x="0" y="182"/>
                      <a:pt x="112" y="182"/>
                    </a:cubicBezTo>
                    <a:cubicBezTo>
                      <a:pt x="224" y="182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2" name="Google Shape;2072;p37"/>
              <p:cNvSpPr/>
              <p:nvPr/>
            </p:nvSpPr>
            <p:spPr>
              <a:xfrm>
                <a:off x="4056619" y="4592568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2" y="1"/>
                    </a:moveTo>
                    <a:cubicBezTo>
                      <a:pt x="56" y="1"/>
                      <a:pt x="0" y="169"/>
                      <a:pt x="112" y="169"/>
                    </a:cubicBezTo>
                    <a:cubicBezTo>
                      <a:pt x="224" y="169"/>
                      <a:pt x="29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3" name="Google Shape;2073;p37"/>
              <p:cNvSpPr/>
              <p:nvPr/>
            </p:nvSpPr>
            <p:spPr>
              <a:xfrm>
                <a:off x="3674392" y="4522577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2" y="1"/>
                    </a:moveTo>
                    <a:cubicBezTo>
                      <a:pt x="0" y="1"/>
                      <a:pt x="0" y="182"/>
                      <a:pt x="112" y="238"/>
                    </a:cubicBezTo>
                    <a:cubicBezTo>
                      <a:pt x="238" y="238"/>
                      <a:pt x="294" y="56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4" name="Google Shape;2074;p37"/>
              <p:cNvSpPr/>
              <p:nvPr/>
            </p:nvSpPr>
            <p:spPr>
              <a:xfrm>
                <a:off x="4030588" y="4664418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57" y="1"/>
                    </a:moveTo>
                    <a:cubicBezTo>
                      <a:pt x="1" y="1"/>
                      <a:pt x="1" y="57"/>
                      <a:pt x="57" y="127"/>
                    </a:cubicBezTo>
                    <a:cubicBezTo>
                      <a:pt x="113" y="127"/>
                      <a:pt x="183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5" name="Google Shape;2075;p37"/>
              <p:cNvSpPr/>
              <p:nvPr/>
            </p:nvSpPr>
            <p:spPr>
              <a:xfrm>
                <a:off x="3891226" y="4648968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112" y="0"/>
                    </a:moveTo>
                    <a:cubicBezTo>
                      <a:pt x="56" y="0"/>
                      <a:pt x="0" y="56"/>
                      <a:pt x="112" y="126"/>
                    </a:cubicBezTo>
                    <a:cubicBezTo>
                      <a:pt x="182" y="126"/>
                      <a:pt x="182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6" name="Google Shape;2076;p37"/>
              <p:cNvSpPr/>
              <p:nvPr/>
            </p:nvSpPr>
            <p:spPr>
              <a:xfrm>
                <a:off x="3782809" y="4666897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112" y="1"/>
                    </a:moveTo>
                    <a:cubicBezTo>
                      <a:pt x="56" y="1"/>
                      <a:pt x="0" y="127"/>
                      <a:pt x="112" y="127"/>
                    </a:cubicBezTo>
                    <a:cubicBezTo>
                      <a:pt x="182" y="127"/>
                      <a:pt x="18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7" name="Google Shape;2077;p37"/>
              <p:cNvSpPr/>
              <p:nvPr/>
            </p:nvSpPr>
            <p:spPr>
              <a:xfrm>
                <a:off x="3953160" y="4538072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2" y="0"/>
                    </a:moveTo>
                    <a:cubicBezTo>
                      <a:pt x="56" y="0"/>
                      <a:pt x="0" y="112"/>
                      <a:pt x="56" y="112"/>
                    </a:cubicBezTo>
                    <a:lnTo>
                      <a:pt x="112" y="112"/>
                    </a:lnTo>
                    <a:cubicBezTo>
                      <a:pt x="182" y="112"/>
                      <a:pt x="182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8" name="Google Shape;2078;p37"/>
              <p:cNvSpPr/>
              <p:nvPr/>
            </p:nvSpPr>
            <p:spPr>
              <a:xfrm>
                <a:off x="3795825" y="4731974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6" y="0"/>
                    </a:moveTo>
                    <a:cubicBezTo>
                      <a:pt x="0" y="0"/>
                      <a:pt x="0" y="112"/>
                      <a:pt x="56" y="112"/>
                    </a:cubicBezTo>
                    <a:cubicBezTo>
                      <a:pt x="112" y="112"/>
                      <a:pt x="168" y="56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9" name="Google Shape;2079;p37"/>
              <p:cNvSpPr/>
              <p:nvPr/>
            </p:nvSpPr>
            <p:spPr>
              <a:xfrm>
                <a:off x="3927129" y="4752427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127" y="0"/>
                    </a:moveTo>
                    <a:cubicBezTo>
                      <a:pt x="1" y="0"/>
                      <a:pt x="1" y="56"/>
                      <a:pt x="71" y="112"/>
                    </a:cubicBezTo>
                    <a:lnTo>
                      <a:pt x="127" y="112"/>
                    </a:lnTo>
                    <a:cubicBezTo>
                      <a:pt x="183" y="112"/>
                      <a:pt x="18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0" name="Google Shape;2080;p37"/>
              <p:cNvSpPr/>
              <p:nvPr/>
            </p:nvSpPr>
            <p:spPr>
              <a:xfrm>
                <a:off x="3837306" y="4692928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3" y="1"/>
                    </a:moveTo>
                    <a:cubicBezTo>
                      <a:pt x="1" y="1"/>
                      <a:pt x="1" y="113"/>
                      <a:pt x="57" y="113"/>
                    </a:cubicBezTo>
                    <a:lnTo>
                      <a:pt x="113" y="113"/>
                    </a:lnTo>
                    <a:cubicBezTo>
                      <a:pt x="169" y="11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1" name="Google Shape;2081;p37"/>
              <p:cNvSpPr/>
              <p:nvPr/>
            </p:nvSpPr>
            <p:spPr>
              <a:xfrm>
                <a:off x="3865196" y="4726396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70" y="0"/>
                    </a:moveTo>
                    <a:cubicBezTo>
                      <a:pt x="0" y="0"/>
                      <a:pt x="0" y="126"/>
                      <a:pt x="70" y="126"/>
                    </a:cubicBezTo>
                    <a:cubicBezTo>
                      <a:pt x="182" y="126"/>
                      <a:pt x="182" y="5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2" name="Google Shape;2082;p37"/>
              <p:cNvSpPr/>
              <p:nvPr/>
            </p:nvSpPr>
            <p:spPr>
              <a:xfrm>
                <a:off x="3932707" y="4687970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7" y="1"/>
                    </a:moveTo>
                    <a:cubicBezTo>
                      <a:pt x="1" y="1"/>
                      <a:pt x="1" y="113"/>
                      <a:pt x="57" y="113"/>
                    </a:cubicBezTo>
                    <a:lnTo>
                      <a:pt x="113" y="113"/>
                    </a:lnTo>
                    <a:cubicBezTo>
                      <a:pt x="169" y="113"/>
                      <a:pt x="169" y="57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3" name="Google Shape;2083;p37"/>
              <p:cNvSpPr/>
              <p:nvPr/>
            </p:nvSpPr>
            <p:spPr>
              <a:xfrm>
                <a:off x="3984149" y="4617979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6" y="0"/>
                    </a:moveTo>
                    <a:cubicBezTo>
                      <a:pt x="0" y="0"/>
                      <a:pt x="0" y="126"/>
                      <a:pt x="56" y="182"/>
                    </a:cubicBezTo>
                    <a:cubicBezTo>
                      <a:pt x="112" y="182"/>
                      <a:pt x="182" y="56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4" name="Google Shape;2084;p37"/>
              <p:cNvSpPr/>
              <p:nvPr/>
            </p:nvSpPr>
            <p:spPr>
              <a:xfrm>
                <a:off x="3976712" y="4661984"/>
                <a:ext cx="7482" cy="4958"/>
              </a:xfrm>
              <a:custGeom>
                <a:rect b="b" l="l" r="r" t="t"/>
                <a:pathLst>
                  <a:path extrusionOk="0" h="112" w="169">
                    <a:moveTo>
                      <a:pt x="112" y="0"/>
                    </a:moveTo>
                    <a:cubicBezTo>
                      <a:pt x="56" y="0"/>
                      <a:pt x="0" y="112"/>
                      <a:pt x="56" y="112"/>
                    </a:cubicBezTo>
                    <a:lnTo>
                      <a:pt x="112" y="112"/>
                    </a:lnTo>
                    <a:cubicBezTo>
                      <a:pt x="168" y="112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5" name="Google Shape;2085;p37"/>
              <p:cNvSpPr/>
              <p:nvPr/>
            </p:nvSpPr>
            <p:spPr>
              <a:xfrm>
                <a:off x="3971134" y="4468701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26" y="0"/>
                    </a:moveTo>
                    <a:cubicBezTo>
                      <a:pt x="56" y="0"/>
                      <a:pt x="0" y="112"/>
                      <a:pt x="126" y="112"/>
                    </a:cubicBezTo>
                    <a:cubicBezTo>
                      <a:pt x="182" y="112"/>
                      <a:pt x="182" y="5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6" name="Google Shape;2086;p37"/>
              <p:cNvSpPr/>
              <p:nvPr/>
            </p:nvSpPr>
            <p:spPr>
              <a:xfrm>
                <a:off x="4105538" y="4734454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1" y="0"/>
                      <a:pt x="1" y="112"/>
                      <a:pt x="57" y="168"/>
                    </a:cubicBezTo>
                    <a:cubicBezTo>
                      <a:pt x="113" y="168"/>
                      <a:pt x="169" y="56"/>
                      <a:pt x="57" y="5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7" name="Google Shape;2087;p37"/>
              <p:cNvSpPr/>
              <p:nvPr/>
            </p:nvSpPr>
            <p:spPr>
              <a:xfrm>
                <a:off x="3906677" y="4840392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3" y="0"/>
                    </a:moveTo>
                    <a:cubicBezTo>
                      <a:pt x="57" y="0"/>
                      <a:pt x="1" y="112"/>
                      <a:pt x="57" y="112"/>
                    </a:cubicBezTo>
                    <a:lnTo>
                      <a:pt x="113" y="112"/>
                    </a:lnTo>
                    <a:cubicBezTo>
                      <a:pt x="183" y="112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8" name="Google Shape;2088;p37"/>
              <p:cNvSpPr/>
              <p:nvPr/>
            </p:nvSpPr>
            <p:spPr>
              <a:xfrm>
                <a:off x="4066536" y="4533114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70" y="0"/>
                    </a:moveTo>
                    <a:cubicBezTo>
                      <a:pt x="0" y="0"/>
                      <a:pt x="0" y="112"/>
                      <a:pt x="70" y="112"/>
                    </a:cubicBezTo>
                    <a:cubicBezTo>
                      <a:pt x="182" y="112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9" name="Google Shape;2089;p37"/>
              <p:cNvSpPr/>
              <p:nvPr/>
            </p:nvSpPr>
            <p:spPr>
              <a:xfrm>
                <a:off x="4004558" y="456410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71" y="0"/>
                    </a:moveTo>
                    <a:cubicBezTo>
                      <a:pt x="1" y="0"/>
                      <a:pt x="1" y="112"/>
                      <a:pt x="71" y="112"/>
                    </a:cubicBezTo>
                    <a:cubicBezTo>
                      <a:pt x="183" y="112"/>
                      <a:pt x="183" y="56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0" name="Google Shape;2090;p37"/>
              <p:cNvSpPr/>
              <p:nvPr/>
            </p:nvSpPr>
            <p:spPr>
              <a:xfrm>
                <a:off x="3906677" y="4548608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113" y="0"/>
                    </a:moveTo>
                    <a:cubicBezTo>
                      <a:pt x="57" y="0"/>
                      <a:pt x="1" y="112"/>
                      <a:pt x="57" y="168"/>
                    </a:cubicBezTo>
                    <a:lnTo>
                      <a:pt x="113" y="168"/>
                    </a:lnTo>
                    <a:cubicBezTo>
                      <a:pt x="183" y="168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1" name="Google Shape;2091;p37"/>
              <p:cNvSpPr/>
              <p:nvPr/>
            </p:nvSpPr>
            <p:spPr>
              <a:xfrm>
                <a:off x="3919692" y="4595047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7" y="1"/>
                    </a:moveTo>
                    <a:cubicBezTo>
                      <a:pt x="1" y="1"/>
                      <a:pt x="1" y="113"/>
                      <a:pt x="57" y="113"/>
                    </a:cubicBezTo>
                    <a:cubicBezTo>
                      <a:pt x="113" y="11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2" name="Google Shape;2092;p37"/>
              <p:cNvSpPr/>
              <p:nvPr/>
            </p:nvSpPr>
            <p:spPr>
              <a:xfrm>
                <a:off x="3870774" y="4589469"/>
                <a:ext cx="7482" cy="5622"/>
              </a:xfrm>
              <a:custGeom>
                <a:rect b="b" l="l" r="r" t="t"/>
                <a:pathLst>
                  <a:path extrusionOk="0" h="127" w="169">
                    <a:moveTo>
                      <a:pt x="56" y="1"/>
                    </a:moveTo>
                    <a:cubicBezTo>
                      <a:pt x="0" y="1"/>
                      <a:pt x="0" y="71"/>
                      <a:pt x="56" y="127"/>
                    </a:cubicBezTo>
                    <a:cubicBezTo>
                      <a:pt x="168" y="12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3" name="Google Shape;2093;p37"/>
              <p:cNvSpPr/>
              <p:nvPr/>
            </p:nvSpPr>
            <p:spPr>
              <a:xfrm>
                <a:off x="3883789" y="4440191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6" y="0"/>
                    </a:moveTo>
                    <a:cubicBezTo>
                      <a:pt x="0" y="0"/>
                      <a:pt x="0" y="112"/>
                      <a:pt x="56" y="112"/>
                    </a:cubicBezTo>
                    <a:lnTo>
                      <a:pt x="56" y="168"/>
                    </a:lnTo>
                    <a:cubicBezTo>
                      <a:pt x="168" y="168"/>
                      <a:pt x="168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4" name="Google Shape;2094;p37"/>
              <p:cNvSpPr/>
              <p:nvPr/>
            </p:nvSpPr>
            <p:spPr>
              <a:xfrm>
                <a:off x="3829248" y="4623557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lnTo>
                      <a:pt x="57" y="168"/>
                    </a:lnTo>
                    <a:cubicBezTo>
                      <a:pt x="113" y="168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5" name="Google Shape;2095;p37"/>
              <p:cNvSpPr/>
              <p:nvPr/>
            </p:nvSpPr>
            <p:spPr>
              <a:xfrm>
                <a:off x="3886268" y="4486630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2" y="1"/>
                    </a:moveTo>
                    <a:cubicBezTo>
                      <a:pt x="56" y="1"/>
                      <a:pt x="0" y="113"/>
                      <a:pt x="112" y="113"/>
                    </a:cubicBezTo>
                    <a:cubicBezTo>
                      <a:pt x="168" y="113"/>
                      <a:pt x="168" y="57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6" name="Google Shape;2096;p37"/>
              <p:cNvSpPr/>
              <p:nvPr/>
            </p:nvSpPr>
            <p:spPr>
              <a:xfrm>
                <a:off x="3937666" y="4445149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3" y="0"/>
                    </a:moveTo>
                    <a:cubicBezTo>
                      <a:pt x="57" y="0"/>
                      <a:pt x="1" y="112"/>
                      <a:pt x="57" y="112"/>
                    </a:cubicBezTo>
                    <a:lnTo>
                      <a:pt x="113" y="112"/>
                    </a:lnTo>
                    <a:cubicBezTo>
                      <a:pt x="183" y="112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7" name="Google Shape;2097;p37"/>
              <p:cNvSpPr/>
              <p:nvPr/>
            </p:nvSpPr>
            <p:spPr>
              <a:xfrm>
                <a:off x="3762356" y="4582032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2" y="1"/>
                    </a:moveTo>
                    <a:cubicBezTo>
                      <a:pt x="56" y="1"/>
                      <a:pt x="1" y="57"/>
                      <a:pt x="56" y="113"/>
                    </a:cubicBezTo>
                    <a:lnTo>
                      <a:pt x="112" y="113"/>
                    </a:lnTo>
                    <a:cubicBezTo>
                      <a:pt x="168" y="113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8" name="Google Shape;2098;p37"/>
              <p:cNvSpPr/>
              <p:nvPr/>
            </p:nvSpPr>
            <p:spPr>
              <a:xfrm>
                <a:off x="3818712" y="4455685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27" y="0"/>
                    </a:moveTo>
                    <a:cubicBezTo>
                      <a:pt x="71" y="0"/>
                      <a:pt x="1" y="112"/>
                      <a:pt x="127" y="112"/>
                    </a:cubicBezTo>
                    <a:cubicBezTo>
                      <a:pt x="183" y="112"/>
                      <a:pt x="183" y="56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9" name="Google Shape;2099;p37"/>
              <p:cNvSpPr/>
              <p:nvPr/>
            </p:nvSpPr>
            <p:spPr>
              <a:xfrm>
                <a:off x="3738805" y="453559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cubicBezTo>
                      <a:pt x="127" y="112"/>
                      <a:pt x="18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0" name="Google Shape;2100;p37"/>
              <p:cNvSpPr/>
              <p:nvPr/>
            </p:nvSpPr>
            <p:spPr>
              <a:xfrm>
                <a:off x="4064057" y="4484151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1"/>
                    </a:moveTo>
                    <a:cubicBezTo>
                      <a:pt x="0" y="1"/>
                      <a:pt x="0" y="113"/>
                      <a:pt x="56" y="113"/>
                    </a:cubicBezTo>
                    <a:cubicBezTo>
                      <a:pt x="126" y="113"/>
                      <a:pt x="182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1" name="Google Shape;2101;p37"/>
              <p:cNvSpPr/>
              <p:nvPr/>
            </p:nvSpPr>
            <p:spPr>
              <a:xfrm>
                <a:off x="3855279" y="4540551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56" y="0"/>
                    </a:moveTo>
                    <a:cubicBezTo>
                      <a:pt x="1" y="0"/>
                      <a:pt x="1" y="126"/>
                      <a:pt x="56" y="126"/>
                    </a:cubicBezTo>
                    <a:lnTo>
                      <a:pt x="56" y="182"/>
                    </a:lnTo>
                    <a:cubicBezTo>
                      <a:pt x="112" y="182"/>
                      <a:pt x="168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2" name="Google Shape;2102;p37"/>
              <p:cNvSpPr/>
              <p:nvPr/>
            </p:nvSpPr>
            <p:spPr>
              <a:xfrm>
                <a:off x="3800783" y="4507083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126" y="1"/>
                    </a:moveTo>
                    <a:cubicBezTo>
                      <a:pt x="0" y="1"/>
                      <a:pt x="0" y="113"/>
                      <a:pt x="56" y="183"/>
                    </a:cubicBezTo>
                    <a:lnTo>
                      <a:pt x="126" y="183"/>
                    </a:lnTo>
                    <a:cubicBezTo>
                      <a:pt x="182" y="183"/>
                      <a:pt x="182" y="5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3" name="Google Shape;2103;p37"/>
              <p:cNvSpPr/>
              <p:nvPr/>
            </p:nvSpPr>
            <p:spPr>
              <a:xfrm>
                <a:off x="3816233" y="4569061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cubicBezTo>
                      <a:pt x="127" y="112"/>
                      <a:pt x="18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4" name="Google Shape;2104;p37"/>
              <p:cNvSpPr/>
              <p:nvPr/>
            </p:nvSpPr>
            <p:spPr>
              <a:xfrm>
                <a:off x="3746862" y="4496547"/>
                <a:ext cx="7482" cy="5622"/>
              </a:xfrm>
              <a:custGeom>
                <a:rect b="b" l="l" r="r" t="t"/>
                <a:pathLst>
                  <a:path extrusionOk="0" h="127" w="169">
                    <a:moveTo>
                      <a:pt x="57" y="1"/>
                    </a:moveTo>
                    <a:cubicBezTo>
                      <a:pt x="1" y="1"/>
                      <a:pt x="1" y="127"/>
                      <a:pt x="57" y="127"/>
                    </a:cubicBezTo>
                    <a:cubicBezTo>
                      <a:pt x="113" y="127"/>
                      <a:pt x="169" y="7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5" name="Google Shape;2105;p37"/>
              <p:cNvSpPr/>
              <p:nvPr/>
            </p:nvSpPr>
            <p:spPr>
              <a:xfrm>
                <a:off x="3984149" y="4721438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0"/>
                    </a:moveTo>
                    <a:cubicBezTo>
                      <a:pt x="0" y="0"/>
                      <a:pt x="0" y="56"/>
                      <a:pt x="56" y="112"/>
                    </a:cubicBezTo>
                    <a:cubicBezTo>
                      <a:pt x="112" y="112"/>
                      <a:pt x="18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6" name="Google Shape;2106;p37"/>
              <p:cNvSpPr/>
              <p:nvPr/>
            </p:nvSpPr>
            <p:spPr>
              <a:xfrm>
                <a:off x="3707860" y="4502125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1"/>
                    </a:moveTo>
                    <a:cubicBezTo>
                      <a:pt x="0" y="1"/>
                      <a:pt x="0" y="113"/>
                      <a:pt x="56" y="113"/>
                    </a:cubicBezTo>
                    <a:cubicBezTo>
                      <a:pt x="182" y="113"/>
                      <a:pt x="182" y="5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7" name="Google Shape;2107;p37"/>
              <p:cNvSpPr/>
              <p:nvPr/>
            </p:nvSpPr>
            <p:spPr>
              <a:xfrm>
                <a:off x="3736326" y="4633474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7" y="0"/>
                    </a:moveTo>
                    <a:cubicBezTo>
                      <a:pt x="1" y="0"/>
                      <a:pt x="1" y="126"/>
                      <a:pt x="57" y="182"/>
                    </a:cubicBezTo>
                    <a:cubicBezTo>
                      <a:pt x="113" y="182"/>
                      <a:pt x="183" y="56"/>
                      <a:pt x="57" y="5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8" name="Google Shape;2108;p37"/>
              <p:cNvSpPr/>
              <p:nvPr/>
            </p:nvSpPr>
            <p:spPr>
              <a:xfrm>
                <a:off x="3679350" y="470594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6" y="1"/>
                    </a:moveTo>
                    <a:cubicBezTo>
                      <a:pt x="70" y="1"/>
                      <a:pt x="0" y="168"/>
                      <a:pt x="126" y="238"/>
                    </a:cubicBezTo>
                    <a:cubicBezTo>
                      <a:pt x="238" y="238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9" name="Google Shape;2109;p37"/>
              <p:cNvSpPr/>
              <p:nvPr/>
            </p:nvSpPr>
            <p:spPr>
              <a:xfrm>
                <a:off x="3749341" y="4757341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3" y="1"/>
                    </a:moveTo>
                    <a:cubicBezTo>
                      <a:pt x="57" y="1"/>
                      <a:pt x="1" y="183"/>
                      <a:pt x="113" y="183"/>
                    </a:cubicBezTo>
                    <a:lnTo>
                      <a:pt x="169" y="183"/>
                    </a:lnTo>
                    <a:cubicBezTo>
                      <a:pt x="239" y="183"/>
                      <a:pt x="295" y="57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0" name="Google Shape;2110;p37"/>
            <p:cNvGrpSpPr/>
            <p:nvPr/>
          </p:nvGrpSpPr>
          <p:grpSpPr>
            <a:xfrm rot="-3483820">
              <a:off x="8146745" y="4503131"/>
              <a:ext cx="369548" cy="59474"/>
              <a:chOff x="3769794" y="4398666"/>
              <a:chExt cx="242865" cy="39090"/>
            </a:xfrm>
          </p:grpSpPr>
          <p:sp>
            <p:nvSpPr>
              <p:cNvPr id="2111" name="Google Shape;2111;p37"/>
              <p:cNvSpPr/>
              <p:nvPr/>
            </p:nvSpPr>
            <p:spPr>
              <a:xfrm>
                <a:off x="3976712" y="4414160"/>
                <a:ext cx="35947" cy="15539"/>
              </a:xfrm>
              <a:custGeom>
                <a:rect b="b" l="l" r="r" t="t"/>
                <a:pathLst>
                  <a:path extrusionOk="0" h="351" w="812">
                    <a:moveTo>
                      <a:pt x="0" y="1"/>
                    </a:moveTo>
                    <a:cubicBezTo>
                      <a:pt x="0" y="57"/>
                      <a:pt x="0" y="113"/>
                      <a:pt x="56" y="113"/>
                    </a:cubicBezTo>
                    <a:cubicBezTo>
                      <a:pt x="280" y="183"/>
                      <a:pt x="462" y="295"/>
                      <a:pt x="700" y="351"/>
                    </a:cubicBezTo>
                    <a:lnTo>
                      <a:pt x="756" y="351"/>
                    </a:lnTo>
                    <a:cubicBezTo>
                      <a:pt x="812" y="295"/>
                      <a:pt x="756" y="295"/>
                      <a:pt x="756" y="239"/>
                    </a:cubicBezTo>
                    <a:cubicBezTo>
                      <a:pt x="518" y="183"/>
                      <a:pt x="280" y="57"/>
                      <a:pt x="1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2" name="Google Shape;2112;p37"/>
              <p:cNvSpPr/>
              <p:nvPr/>
            </p:nvSpPr>
            <p:spPr>
              <a:xfrm>
                <a:off x="3922171" y="4398666"/>
                <a:ext cx="35992" cy="13060"/>
              </a:xfrm>
              <a:custGeom>
                <a:rect b="b" l="l" r="r" t="t"/>
                <a:pathLst>
                  <a:path extrusionOk="0" h="295" w="813">
                    <a:moveTo>
                      <a:pt x="57" y="1"/>
                    </a:moveTo>
                    <a:cubicBezTo>
                      <a:pt x="1" y="1"/>
                      <a:pt x="1" y="57"/>
                      <a:pt x="1" y="57"/>
                    </a:cubicBezTo>
                    <a:cubicBezTo>
                      <a:pt x="1" y="113"/>
                      <a:pt x="1" y="183"/>
                      <a:pt x="57" y="183"/>
                    </a:cubicBezTo>
                    <a:cubicBezTo>
                      <a:pt x="295" y="183"/>
                      <a:pt x="533" y="239"/>
                      <a:pt x="756" y="295"/>
                    </a:cubicBezTo>
                    <a:cubicBezTo>
                      <a:pt x="756" y="295"/>
                      <a:pt x="812" y="295"/>
                      <a:pt x="812" y="239"/>
                    </a:cubicBezTo>
                    <a:cubicBezTo>
                      <a:pt x="812" y="239"/>
                      <a:pt x="812" y="183"/>
                      <a:pt x="756" y="183"/>
                    </a:cubicBezTo>
                    <a:cubicBezTo>
                      <a:pt x="533" y="113"/>
                      <a:pt x="295" y="57"/>
                      <a:pt x="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3" name="Google Shape;2113;p37"/>
              <p:cNvSpPr/>
              <p:nvPr/>
            </p:nvSpPr>
            <p:spPr>
              <a:xfrm>
                <a:off x="3769794" y="4398666"/>
                <a:ext cx="118998" cy="39090"/>
              </a:xfrm>
              <a:custGeom>
                <a:rect b="b" l="l" r="r" t="t"/>
                <a:pathLst>
                  <a:path extrusionOk="0" h="883" w="2688">
                    <a:moveTo>
                      <a:pt x="2631" y="1"/>
                    </a:moveTo>
                    <a:cubicBezTo>
                      <a:pt x="1050" y="1"/>
                      <a:pt x="56" y="756"/>
                      <a:pt x="56" y="756"/>
                    </a:cubicBezTo>
                    <a:cubicBezTo>
                      <a:pt x="0" y="812"/>
                      <a:pt x="0" y="812"/>
                      <a:pt x="0" y="882"/>
                    </a:cubicBezTo>
                    <a:lnTo>
                      <a:pt x="126" y="882"/>
                    </a:lnTo>
                    <a:cubicBezTo>
                      <a:pt x="126" y="882"/>
                      <a:pt x="1050" y="183"/>
                      <a:pt x="2631" y="113"/>
                    </a:cubicBezTo>
                    <a:lnTo>
                      <a:pt x="2687" y="57"/>
                    </a:lnTo>
                    <a:cubicBezTo>
                      <a:pt x="2687" y="1"/>
                      <a:pt x="2631" y="1"/>
                      <a:pt x="26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14" name="Google Shape;2114;p37"/>
            <p:cNvSpPr/>
            <p:nvPr/>
          </p:nvSpPr>
          <p:spPr>
            <a:xfrm rot="-3483815">
              <a:off x="8740039" y="4537129"/>
              <a:ext cx="342262" cy="255476"/>
            </a:xfrm>
            <a:custGeom>
              <a:rect b="b" l="l" r="r" t="t"/>
              <a:pathLst>
                <a:path extrusionOk="0" h="3793" w="5081">
                  <a:moveTo>
                    <a:pt x="2744" y="3093"/>
                  </a:moveTo>
                  <a:cubicBezTo>
                    <a:pt x="1932" y="3555"/>
                    <a:pt x="994" y="3793"/>
                    <a:pt x="1" y="3793"/>
                  </a:cubicBezTo>
                  <a:cubicBezTo>
                    <a:pt x="994" y="3793"/>
                    <a:pt x="1932" y="3555"/>
                    <a:pt x="2744" y="3093"/>
                  </a:cubicBezTo>
                  <a:lnTo>
                    <a:pt x="2744" y="3093"/>
                  </a:lnTo>
                  <a:close/>
                  <a:moveTo>
                    <a:pt x="5081" y="113"/>
                  </a:moveTo>
                  <a:cubicBezTo>
                    <a:pt x="4661" y="1344"/>
                    <a:pt x="3905" y="2323"/>
                    <a:pt x="2982" y="2911"/>
                  </a:cubicBezTo>
                  <a:lnTo>
                    <a:pt x="2982" y="2911"/>
                  </a:lnTo>
                  <a:cubicBezTo>
                    <a:pt x="3905" y="2323"/>
                    <a:pt x="4661" y="1344"/>
                    <a:pt x="5081" y="113"/>
                  </a:cubicBezTo>
                  <a:close/>
                  <a:moveTo>
                    <a:pt x="5081" y="113"/>
                  </a:moveTo>
                  <a:lnTo>
                    <a:pt x="5081" y="113"/>
                  </a:lnTo>
                  <a:lnTo>
                    <a:pt x="5081" y="113"/>
                  </a:lnTo>
                  <a:lnTo>
                    <a:pt x="5081" y="113"/>
                  </a:lnTo>
                  <a:lnTo>
                    <a:pt x="5081" y="113"/>
                  </a:lnTo>
                  <a:close/>
                  <a:moveTo>
                    <a:pt x="5081" y="57"/>
                  </a:moveTo>
                  <a:lnTo>
                    <a:pt x="5081" y="113"/>
                  </a:lnTo>
                  <a:lnTo>
                    <a:pt x="5081" y="113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1"/>
                  </a:moveTo>
                  <a:lnTo>
                    <a:pt x="5081" y="1"/>
                  </a:lnTo>
                  <a:lnTo>
                    <a:pt x="50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5" name="Google Shape;2115;p37"/>
          <p:cNvGrpSpPr/>
          <p:nvPr/>
        </p:nvGrpSpPr>
        <p:grpSpPr>
          <a:xfrm rot="-8241674">
            <a:off x="73470" y="201618"/>
            <a:ext cx="1411062" cy="1165514"/>
            <a:chOff x="7900964" y="2467839"/>
            <a:chExt cx="1531021" cy="1264598"/>
          </a:xfrm>
        </p:grpSpPr>
        <p:sp>
          <p:nvSpPr>
            <p:cNvPr id="2116" name="Google Shape;2116;p37"/>
            <p:cNvSpPr/>
            <p:nvPr/>
          </p:nvSpPr>
          <p:spPr>
            <a:xfrm rot="340625">
              <a:off x="7915122" y="3267826"/>
              <a:ext cx="782212" cy="325082"/>
            </a:xfrm>
            <a:custGeom>
              <a:rect b="b" l="l" r="r" t="t"/>
              <a:pathLst>
                <a:path extrusionOk="0" h="1960" w="4716">
                  <a:moveTo>
                    <a:pt x="1358" y="0"/>
                  </a:moveTo>
                  <a:cubicBezTo>
                    <a:pt x="890" y="0"/>
                    <a:pt x="427" y="74"/>
                    <a:pt x="0" y="228"/>
                  </a:cubicBezTo>
                  <a:cubicBezTo>
                    <a:pt x="518" y="928"/>
                    <a:pt x="1274" y="1516"/>
                    <a:pt x="2099" y="1739"/>
                  </a:cubicBezTo>
                  <a:cubicBezTo>
                    <a:pt x="2533" y="1886"/>
                    <a:pt x="2984" y="1960"/>
                    <a:pt x="3429" y="1960"/>
                  </a:cubicBezTo>
                  <a:cubicBezTo>
                    <a:pt x="3873" y="1960"/>
                    <a:pt x="4310" y="1886"/>
                    <a:pt x="4716" y="1739"/>
                  </a:cubicBezTo>
                  <a:cubicBezTo>
                    <a:pt x="4198" y="984"/>
                    <a:pt x="3443" y="466"/>
                    <a:pt x="2617" y="172"/>
                  </a:cubicBezTo>
                  <a:cubicBezTo>
                    <a:pt x="2206" y="60"/>
                    <a:pt x="1779" y="0"/>
                    <a:pt x="1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37"/>
            <p:cNvSpPr/>
            <p:nvPr/>
          </p:nvSpPr>
          <p:spPr>
            <a:xfrm rot="340625">
              <a:off x="8042495" y="3418145"/>
              <a:ext cx="638409" cy="174317"/>
            </a:xfrm>
            <a:custGeom>
              <a:rect b="b" l="l" r="r" t="t"/>
              <a:pathLst>
                <a:path extrusionOk="0" h="1051" w="3849">
                  <a:moveTo>
                    <a:pt x="1" y="225"/>
                  </a:moveTo>
                  <a:cubicBezTo>
                    <a:pt x="57" y="225"/>
                    <a:pt x="113" y="295"/>
                    <a:pt x="239" y="351"/>
                  </a:cubicBezTo>
                  <a:cubicBezTo>
                    <a:pt x="239" y="351"/>
                    <a:pt x="295" y="351"/>
                    <a:pt x="295" y="295"/>
                  </a:cubicBezTo>
                  <a:cubicBezTo>
                    <a:pt x="183" y="295"/>
                    <a:pt x="113" y="225"/>
                    <a:pt x="1" y="225"/>
                  </a:cubicBezTo>
                  <a:close/>
                  <a:moveTo>
                    <a:pt x="3093" y="1"/>
                  </a:moveTo>
                  <a:cubicBezTo>
                    <a:pt x="2855" y="113"/>
                    <a:pt x="2632" y="225"/>
                    <a:pt x="2394" y="295"/>
                  </a:cubicBezTo>
                  <a:lnTo>
                    <a:pt x="3205" y="575"/>
                  </a:lnTo>
                  <a:cubicBezTo>
                    <a:pt x="3205" y="463"/>
                    <a:pt x="3149" y="225"/>
                    <a:pt x="3093" y="1"/>
                  </a:cubicBezTo>
                  <a:close/>
                  <a:moveTo>
                    <a:pt x="407" y="351"/>
                  </a:moveTo>
                  <a:cubicBezTo>
                    <a:pt x="351" y="351"/>
                    <a:pt x="295" y="407"/>
                    <a:pt x="295" y="407"/>
                  </a:cubicBezTo>
                  <a:cubicBezTo>
                    <a:pt x="533" y="519"/>
                    <a:pt x="756" y="701"/>
                    <a:pt x="994" y="757"/>
                  </a:cubicBezTo>
                  <a:cubicBezTo>
                    <a:pt x="1162" y="701"/>
                    <a:pt x="1344" y="575"/>
                    <a:pt x="1512" y="463"/>
                  </a:cubicBezTo>
                  <a:lnTo>
                    <a:pt x="1288" y="463"/>
                  </a:lnTo>
                  <a:cubicBezTo>
                    <a:pt x="994" y="463"/>
                    <a:pt x="700" y="407"/>
                    <a:pt x="407" y="351"/>
                  </a:cubicBezTo>
                  <a:close/>
                  <a:moveTo>
                    <a:pt x="3149" y="57"/>
                  </a:moveTo>
                  <a:lnTo>
                    <a:pt x="3149" y="57"/>
                  </a:lnTo>
                  <a:cubicBezTo>
                    <a:pt x="3261" y="295"/>
                    <a:pt x="3261" y="463"/>
                    <a:pt x="3261" y="575"/>
                  </a:cubicBezTo>
                  <a:lnTo>
                    <a:pt x="3443" y="645"/>
                  </a:lnTo>
                  <a:lnTo>
                    <a:pt x="3849" y="757"/>
                  </a:lnTo>
                  <a:cubicBezTo>
                    <a:pt x="3681" y="519"/>
                    <a:pt x="3443" y="295"/>
                    <a:pt x="3149" y="57"/>
                  </a:cubicBezTo>
                  <a:close/>
                  <a:moveTo>
                    <a:pt x="2212" y="351"/>
                  </a:moveTo>
                  <a:cubicBezTo>
                    <a:pt x="1988" y="407"/>
                    <a:pt x="1806" y="463"/>
                    <a:pt x="1582" y="463"/>
                  </a:cubicBezTo>
                  <a:cubicBezTo>
                    <a:pt x="1456" y="575"/>
                    <a:pt x="1288" y="757"/>
                    <a:pt x="1106" y="813"/>
                  </a:cubicBezTo>
                  <a:cubicBezTo>
                    <a:pt x="1162" y="813"/>
                    <a:pt x="1232" y="868"/>
                    <a:pt x="1288" y="868"/>
                  </a:cubicBezTo>
                  <a:lnTo>
                    <a:pt x="1344" y="868"/>
                  </a:lnTo>
                  <a:cubicBezTo>
                    <a:pt x="1582" y="994"/>
                    <a:pt x="1806" y="1050"/>
                    <a:pt x="2100" y="1050"/>
                  </a:cubicBezTo>
                  <a:cubicBezTo>
                    <a:pt x="2394" y="924"/>
                    <a:pt x="2632" y="645"/>
                    <a:pt x="2744" y="519"/>
                  </a:cubicBezTo>
                  <a:lnTo>
                    <a:pt x="2212" y="351"/>
                  </a:lnTo>
                  <a:close/>
                  <a:moveTo>
                    <a:pt x="2799" y="519"/>
                  </a:moveTo>
                  <a:cubicBezTo>
                    <a:pt x="2744" y="645"/>
                    <a:pt x="2506" y="868"/>
                    <a:pt x="2212" y="1050"/>
                  </a:cubicBezTo>
                  <a:lnTo>
                    <a:pt x="2562" y="1050"/>
                  </a:lnTo>
                  <a:cubicBezTo>
                    <a:pt x="2981" y="1050"/>
                    <a:pt x="3443" y="994"/>
                    <a:pt x="3849" y="868"/>
                  </a:cubicBezTo>
                  <a:lnTo>
                    <a:pt x="2799" y="519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18" name="Google Shape;2118;p37"/>
            <p:cNvGrpSpPr/>
            <p:nvPr/>
          </p:nvGrpSpPr>
          <p:grpSpPr>
            <a:xfrm rot="340609">
              <a:off x="7931274" y="3235185"/>
              <a:ext cx="1483332" cy="424930"/>
              <a:chOff x="2965409" y="4415123"/>
              <a:chExt cx="771028" cy="220876"/>
            </a:xfrm>
          </p:grpSpPr>
          <p:sp>
            <p:nvSpPr>
              <p:cNvPr id="2119" name="Google Shape;2119;p37"/>
              <p:cNvSpPr/>
              <p:nvPr/>
            </p:nvSpPr>
            <p:spPr>
              <a:xfrm>
                <a:off x="2965409" y="4467432"/>
                <a:ext cx="403067" cy="133566"/>
              </a:xfrm>
              <a:custGeom>
                <a:rect b="b" l="l" r="r" t="t"/>
                <a:pathLst>
                  <a:path extrusionOk="0" h="1568" w="4772">
                    <a:moveTo>
                      <a:pt x="0" y="0"/>
                    </a:moveTo>
                    <a:lnTo>
                      <a:pt x="0" y="112"/>
                    </a:lnTo>
                    <a:lnTo>
                      <a:pt x="4716" y="1567"/>
                    </a:lnTo>
                    <a:lnTo>
                      <a:pt x="4772" y="15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0" name="Google Shape;2120;p37"/>
              <p:cNvSpPr/>
              <p:nvPr/>
            </p:nvSpPr>
            <p:spPr>
              <a:xfrm rot="118">
                <a:off x="3046168" y="4510389"/>
                <a:ext cx="50901" cy="48880"/>
              </a:xfrm>
              <a:custGeom>
                <a:rect b="b" l="l" r="r" t="t"/>
                <a:pathLst>
                  <a:path extrusionOk="0" h="645" w="701">
                    <a:moveTo>
                      <a:pt x="644" y="1"/>
                    </a:moveTo>
                    <a:cubicBezTo>
                      <a:pt x="644" y="57"/>
                      <a:pt x="421" y="407"/>
                      <a:pt x="1" y="589"/>
                    </a:cubicBezTo>
                    <a:lnTo>
                      <a:pt x="71" y="645"/>
                    </a:lnTo>
                    <a:cubicBezTo>
                      <a:pt x="477" y="477"/>
                      <a:pt x="700" y="57"/>
                      <a:pt x="700" y="57"/>
                    </a:cubicBez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1" name="Google Shape;2121;p37"/>
              <p:cNvSpPr/>
              <p:nvPr/>
            </p:nvSpPr>
            <p:spPr>
              <a:xfrm rot="-118">
                <a:off x="3119611" y="4540565"/>
                <a:ext cx="63071" cy="53872"/>
              </a:xfrm>
              <a:custGeom>
                <a:rect b="b" l="l" r="r" t="t"/>
                <a:pathLst>
                  <a:path extrusionOk="0" h="701" w="868">
                    <a:moveTo>
                      <a:pt x="812" y="1"/>
                    </a:moveTo>
                    <a:cubicBezTo>
                      <a:pt x="812" y="1"/>
                      <a:pt x="462" y="533"/>
                      <a:pt x="0" y="645"/>
                    </a:cubicBezTo>
                    <a:lnTo>
                      <a:pt x="0" y="700"/>
                    </a:lnTo>
                    <a:cubicBezTo>
                      <a:pt x="518" y="589"/>
                      <a:pt x="868" y="57"/>
                      <a:pt x="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37"/>
              <p:cNvSpPr/>
              <p:nvPr/>
            </p:nvSpPr>
            <p:spPr>
              <a:xfrm rot="-112">
                <a:off x="3210100" y="4565911"/>
                <a:ext cx="58278" cy="50455"/>
              </a:xfrm>
              <a:custGeom>
                <a:rect b="b" l="l" r="r" t="t"/>
                <a:pathLst>
                  <a:path extrusionOk="0" h="645" w="757">
                    <a:moveTo>
                      <a:pt x="701" y="1"/>
                    </a:moveTo>
                    <a:cubicBezTo>
                      <a:pt x="701" y="1"/>
                      <a:pt x="407" y="406"/>
                      <a:pt x="1" y="588"/>
                    </a:cubicBezTo>
                    <a:lnTo>
                      <a:pt x="1" y="644"/>
                    </a:lnTo>
                    <a:cubicBezTo>
                      <a:pt x="463" y="462"/>
                      <a:pt x="756" y="57"/>
                      <a:pt x="756" y="57"/>
                    </a:cubicBezTo>
                    <a:lnTo>
                      <a:pt x="7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3" name="Google Shape;2123;p37"/>
              <p:cNvSpPr/>
              <p:nvPr/>
            </p:nvSpPr>
            <p:spPr>
              <a:xfrm rot="126">
                <a:off x="3115181" y="4453541"/>
                <a:ext cx="27755" cy="77451"/>
              </a:xfrm>
              <a:custGeom>
                <a:rect b="b" l="l" r="r" t="t"/>
                <a:pathLst>
                  <a:path extrusionOk="0" h="1050" w="407">
                    <a:moveTo>
                      <a:pt x="56" y="0"/>
                    </a:moveTo>
                    <a:lnTo>
                      <a:pt x="0" y="56"/>
                    </a:lnTo>
                    <a:cubicBezTo>
                      <a:pt x="350" y="406"/>
                      <a:pt x="350" y="994"/>
                      <a:pt x="350" y="1050"/>
                    </a:cubicBezTo>
                    <a:lnTo>
                      <a:pt x="406" y="1050"/>
                    </a:lnTo>
                    <a:cubicBezTo>
                      <a:pt x="406" y="994"/>
                      <a:pt x="406" y="406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4" name="Google Shape;2124;p37"/>
              <p:cNvSpPr/>
              <p:nvPr/>
            </p:nvSpPr>
            <p:spPr>
              <a:xfrm>
                <a:off x="3195797" y="4473749"/>
                <a:ext cx="32749" cy="82588"/>
              </a:xfrm>
              <a:custGeom>
                <a:rect b="b" l="l" r="r" t="t"/>
                <a:pathLst>
                  <a:path extrusionOk="0" h="1050" w="407">
                    <a:moveTo>
                      <a:pt x="57" y="0"/>
                    </a:moveTo>
                    <a:lnTo>
                      <a:pt x="1" y="56"/>
                    </a:lnTo>
                    <a:cubicBezTo>
                      <a:pt x="351" y="406"/>
                      <a:pt x="351" y="1050"/>
                      <a:pt x="351" y="1050"/>
                    </a:cubicBezTo>
                    <a:lnTo>
                      <a:pt x="407" y="1050"/>
                    </a:lnTo>
                    <a:cubicBezTo>
                      <a:pt x="407" y="994"/>
                      <a:pt x="407" y="406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5" name="Google Shape;2125;p37"/>
              <p:cNvSpPr/>
              <p:nvPr/>
            </p:nvSpPr>
            <p:spPr>
              <a:xfrm>
                <a:off x="3291532" y="4526613"/>
                <a:ext cx="16677" cy="55071"/>
              </a:xfrm>
              <a:custGeom>
                <a:rect b="b" l="l" r="r" t="t"/>
                <a:pathLst>
                  <a:path extrusionOk="0" h="771" w="225">
                    <a:moveTo>
                      <a:pt x="56" y="1"/>
                    </a:moveTo>
                    <a:lnTo>
                      <a:pt x="0" y="71"/>
                    </a:lnTo>
                    <a:cubicBezTo>
                      <a:pt x="168" y="351"/>
                      <a:pt x="168" y="771"/>
                      <a:pt x="168" y="771"/>
                    </a:cubicBezTo>
                    <a:lnTo>
                      <a:pt x="224" y="771"/>
                    </a:lnTo>
                    <a:cubicBezTo>
                      <a:pt x="224" y="771"/>
                      <a:pt x="224" y="351"/>
                      <a:pt x="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6" name="Google Shape;2126;p37"/>
              <p:cNvSpPr/>
              <p:nvPr/>
            </p:nvSpPr>
            <p:spPr>
              <a:xfrm>
                <a:off x="3323813" y="4581602"/>
                <a:ext cx="185880" cy="44744"/>
              </a:xfrm>
              <a:custGeom>
                <a:rect b="b" l="l" r="r" t="t"/>
                <a:pathLst>
                  <a:path extrusionOk="0" h="519" w="2156">
                    <a:moveTo>
                      <a:pt x="0" y="1"/>
                    </a:moveTo>
                    <a:lnTo>
                      <a:pt x="0" y="113"/>
                    </a:lnTo>
                    <a:lnTo>
                      <a:pt x="1218" y="462"/>
                    </a:lnTo>
                    <a:cubicBezTo>
                      <a:pt x="1288" y="518"/>
                      <a:pt x="1399" y="518"/>
                      <a:pt x="1455" y="518"/>
                    </a:cubicBezTo>
                    <a:cubicBezTo>
                      <a:pt x="1637" y="518"/>
                      <a:pt x="1861" y="406"/>
                      <a:pt x="1987" y="280"/>
                    </a:cubicBezTo>
                    <a:lnTo>
                      <a:pt x="2155" y="113"/>
                    </a:lnTo>
                    <a:lnTo>
                      <a:pt x="2099" y="57"/>
                    </a:lnTo>
                    <a:lnTo>
                      <a:pt x="1917" y="224"/>
                    </a:lnTo>
                    <a:cubicBezTo>
                      <a:pt x="1808" y="343"/>
                      <a:pt x="1669" y="408"/>
                      <a:pt x="1523" y="408"/>
                    </a:cubicBezTo>
                    <a:cubicBezTo>
                      <a:pt x="1445" y="408"/>
                      <a:pt x="1366" y="389"/>
                      <a:pt x="1288" y="35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7" name="Google Shape;2127;p37"/>
              <p:cNvSpPr/>
              <p:nvPr/>
            </p:nvSpPr>
            <p:spPr>
              <a:xfrm>
                <a:off x="3409424" y="4415123"/>
                <a:ext cx="327013" cy="220876"/>
              </a:xfrm>
              <a:custGeom>
                <a:rect b="b" l="l" r="r" t="t"/>
                <a:pathLst>
                  <a:path extrusionOk="0" h="2562" w="3793">
                    <a:moveTo>
                      <a:pt x="169" y="1"/>
                    </a:moveTo>
                    <a:lnTo>
                      <a:pt x="1" y="56"/>
                    </a:lnTo>
                    <a:lnTo>
                      <a:pt x="225" y="756"/>
                    </a:lnTo>
                    <a:cubicBezTo>
                      <a:pt x="462" y="1806"/>
                      <a:pt x="1400" y="2561"/>
                      <a:pt x="2505" y="2561"/>
                    </a:cubicBezTo>
                    <a:lnTo>
                      <a:pt x="2561" y="2561"/>
                    </a:lnTo>
                    <a:lnTo>
                      <a:pt x="3793" y="2505"/>
                    </a:lnTo>
                    <a:lnTo>
                      <a:pt x="3793" y="2337"/>
                    </a:lnTo>
                    <a:lnTo>
                      <a:pt x="2561" y="2393"/>
                    </a:lnTo>
                    <a:cubicBezTo>
                      <a:pt x="2524" y="2395"/>
                      <a:pt x="2487" y="2397"/>
                      <a:pt x="2450" y="2397"/>
                    </a:cubicBezTo>
                    <a:cubicBezTo>
                      <a:pt x="1500" y="2397"/>
                      <a:pt x="635" y="1712"/>
                      <a:pt x="406" y="756"/>
                    </a:cubicBezTo>
                    <a:lnTo>
                      <a:pt x="1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8" name="Google Shape;2128;p37"/>
              <p:cNvSpPr/>
              <p:nvPr/>
            </p:nvSpPr>
            <p:spPr>
              <a:xfrm>
                <a:off x="3138022" y="4600914"/>
                <a:ext cx="4914" cy="86"/>
              </a:xfrm>
              <a:custGeom>
                <a:rect b="b" l="l" r="r" t="t"/>
                <a:pathLst>
                  <a:path extrusionOk="0" h="1" w="57"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9" name="Google Shape;2129;p37"/>
              <p:cNvSpPr/>
              <p:nvPr/>
            </p:nvSpPr>
            <p:spPr>
              <a:xfrm>
                <a:off x="3217598" y="4551427"/>
                <a:ext cx="141220" cy="49572"/>
              </a:xfrm>
              <a:custGeom>
                <a:rect b="b" l="l" r="r" t="t"/>
                <a:pathLst>
                  <a:path extrusionOk="0" h="575" w="1638">
                    <a:moveTo>
                      <a:pt x="183" y="1"/>
                    </a:moveTo>
                    <a:lnTo>
                      <a:pt x="127" y="57"/>
                    </a:lnTo>
                    <a:lnTo>
                      <a:pt x="1" y="57"/>
                    </a:lnTo>
                    <a:lnTo>
                      <a:pt x="533" y="225"/>
                    </a:lnTo>
                    <a:lnTo>
                      <a:pt x="533" y="169"/>
                    </a:lnTo>
                    <a:lnTo>
                      <a:pt x="588" y="225"/>
                    </a:lnTo>
                    <a:lnTo>
                      <a:pt x="1232" y="439"/>
                    </a:lnTo>
                    <a:lnTo>
                      <a:pt x="1232" y="439"/>
                    </a:lnTo>
                    <a:lnTo>
                      <a:pt x="1232" y="351"/>
                    </a:lnTo>
                    <a:lnTo>
                      <a:pt x="1050" y="281"/>
                    </a:lnTo>
                    <a:lnTo>
                      <a:pt x="1050" y="351"/>
                    </a:lnTo>
                    <a:lnTo>
                      <a:pt x="994" y="351"/>
                    </a:lnTo>
                    <a:lnTo>
                      <a:pt x="994" y="281"/>
                    </a:lnTo>
                    <a:lnTo>
                      <a:pt x="183" y="1"/>
                    </a:lnTo>
                    <a:close/>
                    <a:moveTo>
                      <a:pt x="1232" y="439"/>
                    </a:moveTo>
                    <a:lnTo>
                      <a:pt x="1232" y="463"/>
                    </a:lnTo>
                    <a:lnTo>
                      <a:pt x="1638" y="574"/>
                    </a:lnTo>
                    <a:lnTo>
                      <a:pt x="1638" y="574"/>
                    </a:lnTo>
                    <a:lnTo>
                      <a:pt x="1232" y="4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0" name="Google Shape;2130;p37"/>
              <p:cNvSpPr/>
              <p:nvPr/>
            </p:nvSpPr>
            <p:spPr>
              <a:xfrm>
                <a:off x="3223633" y="4556255"/>
                <a:ext cx="4914" cy="86"/>
              </a:xfrm>
              <a:custGeom>
                <a:rect b="b" l="l" r="r" t="t"/>
                <a:pathLst>
                  <a:path extrusionOk="0" h="1" w="57">
                    <a:moveTo>
                      <a:pt x="57" y="1"/>
                    </a:moveTo>
                    <a:lnTo>
                      <a:pt x="1" y="1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1" name="Google Shape;2131;p37"/>
              <p:cNvSpPr/>
              <p:nvPr/>
            </p:nvSpPr>
            <p:spPr>
              <a:xfrm>
                <a:off x="3293638" y="4526080"/>
                <a:ext cx="14570" cy="55607"/>
              </a:xfrm>
              <a:custGeom>
                <a:rect b="b" l="l" r="r" t="t"/>
                <a:pathLst>
                  <a:path extrusionOk="0" h="645" w="169">
                    <a:moveTo>
                      <a:pt x="0" y="1"/>
                    </a:moveTo>
                    <a:lnTo>
                      <a:pt x="0" y="1"/>
                    </a:lnTo>
                    <a:cubicBezTo>
                      <a:pt x="56" y="225"/>
                      <a:pt x="112" y="463"/>
                      <a:pt x="112" y="575"/>
                    </a:cubicBezTo>
                    <a:lnTo>
                      <a:pt x="112" y="645"/>
                    </a:lnTo>
                    <a:lnTo>
                      <a:pt x="168" y="645"/>
                    </a:lnTo>
                    <a:lnTo>
                      <a:pt x="168" y="575"/>
                    </a:lnTo>
                    <a:cubicBezTo>
                      <a:pt x="168" y="463"/>
                      <a:pt x="168" y="295"/>
                      <a:pt x="56" y="5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2" name="Google Shape;2132;p37"/>
              <p:cNvSpPr/>
              <p:nvPr/>
            </p:nvSpPr>
            <p:spPr>
              <a:xfrm>
                <a:off x="3323813" y="4581602"/>
                <a:ext cx="39831" cy="19398"/>
              </a:xfrm>
              <a:custGeom>
                <a:rect b="b" l="l" r="r" t="t"/>
                <a:pathLst>
                  <a:path extrusionOk="0" h="225" w="462">
                    <a:moveTo>
                      <a:pt x="0" y="1"/>
                    </a:moveTo>
                    <a:lnTo>
                      <a:pt x="0" y="113"/>
                    </a:lnTo>
                    <a:lnTo>
                      <a:pt x="406" y="224"/>
                    </a:lnTo>
                    <a:lnTo>
                      <a:pt x="462" y="224"/>
                    </a:lnTo>
                    <a:cubicBezTo>
                      <a:pt x="462" y="169"/>
                      <a:pt x="462" y="169"/>
                      <a:pt x="406" y="1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3" name="Google Shape;2133;p37"/>
              <p:cNvSpPr/>
              <p:nvPr/>
            </p:nvSpPr>
            <p:spPr>
              <a:xfrm>
                <a:off x="3039476" y="4451729"/>
                <a:ext cx="17764" cy="49177"/>
              </a:xfrm>
              <a:custGeom>
                <a:rect b="b" l="l" r="r" t="t"/>
                <a:pathLst>
                  <a:path extrusionOk="0" h="757" w="239">
                    <a:moveTo>
                      <a:pt x="71" y="0"/>
                    </a:moveTo>
                    <a:lnTo>
                      <a:pt x="1" y="56"/>
                    </a:lnTo>
                    <a:cubicBezTo>
                      <a:pt x="183" y="406"/>
                      <a:pt x="183" y="756"/>
                      <a:pt x="183" y="756"/>
                    </a:cubicBezTo>
                    <a:lnTo>
                      <a:pt x="239" y="756"/>
                    </a:lnTo>
                    <a:cubicBezTo>
                      <a:pt x="239" y="756"/>
                      <a:pt x="239" y="350"/>
                      <a:pt x="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34" name="Google Shape;2134;p37"/>
            <p:cNvSpPr/>
            <p:nvPr/>
          </p:nvSpPr>
          <p:spPr>
            <a:xfrm rot="340625">
              <a:off x="8710442" y="2481047"/>
              <a:ext cx="301872" cy="702576"/>
            </a:xfrm>
            <a:custGeom>
              <a:rect b="b" l="l" r="r" t="t"/>
              <a:pathLst>
                <a:path extrusionOk="0" h="4236" w="1820">
                  <a:moveTo>
                    <a:pt x="609" y="1"/>
                  </a:moveTo>
                  <a:cubicBezTo>
                    <a:pt x="561" y="1"/>
                    <a:pt x="509" y="28"/>
                    <a:pt x="476" y="94"/>
                  </a:cubicBezTo>
                  <a:cubicBezTo>
                    <a:pt x="0" y="1493"/>
                    <a:pt x="0" y="3704"/>
                    <a:pt x="994" y="4236"/>
                  </a:cubicBezTo>
                  <a:cubicBezTo>
                    <a:pt x="1819" y="3536"/>
                    <a:pt x="1469" y="1381"/>
                    <a:pt x="700" y="38"/>
                  </a:cubicBezTo>
                  <a:cubicBezTo>
                    <a:pt x="677" y="15"/>
                    <a:pt x="644" y="1"/>
                    <a:pt x="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37"/>
            <p:cNvSpPr/>
            <p:nvPr/>
          </p:nvSpPr>
          <p:spPr>
            <a:xfrm rot="340625">
              <a:off x="8793227" y="2561123"/>
              <a:ext cx="95372" cy="271676"/>
            </a:xfrm>
            <a:custGeom>
              <a:rect b="b" l="l" r="r" t="t"/>
              <a:pathLst>
                <a:path extrusionOk="0" h="1638" w="575">
                  <a:moveTo>
                    <a:pt x="225" y="0"/>
                  </a:moveTo>
                  <a:lnTo>
                    <a:pt x="169" y="126"/>
                  </a:lnTo>
                  <a:cubicBezTo>
                    <a:pt x="57" y="588"/>
                    <a:pt x="1" y="1106"/>
                    <a:pt x="1" y="1638"/>
                  </a:cubicBezTo>
                  <a:lnTo>
                    <a:pt x="113" y="1638"/>
                  </a:lnTo>
                  <a:cubicBezTo>
                    <a:pt x="113" y="1176"/>
                    <a:pt x="113" y="644"/>
                    <a:pt x="225" y="182"/>
                  </a:cubicBezTo>
                  <a:cubicBezTo>
                    <a:pt x="351" y="476"/>
                    <a:pt x="407" y="700"/>
                    <a:pt x="519" y="994"/>
                  </a:cubicBezTo>
                  <a:cubicBezTo>
                    <a:pt x="519" y="938"/>
                    <a:pt x="519" y="938"/>
                    <a:pt x="575" y="938"/>
                  </a:cubicBezTo>
                  <a:cubicBezTo>
                    <a:pt x="463" y="644"/>
                    <a:pt x="351" y="350"/>
                    <a:pt x="225" y="56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37"/>
            <p:cNvSpPr/>
            <p:nvPr/>
          </p:nvSpPr>
          <p:spPr>
            <a:xfrm rot="340625">
              <a:off x="8495082" y="2544189"/>
              <a:ext cx="406366" cy="642037"/>
            </a:xfrm>
            <a:custGeom>
              <a:rect b="b" l="l" r="r" t="t"/>
              <a:pathLst>
                <a:path extrusionOk="0" h="3871" w="2450">
                  <a:moveTo>
                    <a:pt x="116" y="1"/>
                  </a:moveTo>
                  <a:cubicBezTo>
                    <a:pt x="62" y="1"/>
                    <a:pt x="1" y="56"/>
                    <a:pt x="1" y="148"/>
                  </a:cubicBezTo>
                  <a:cubicBezTo>
                    <a:pt x="57" y="1660"/>
                    <a:pt x="812" y="3703"/>
                    <a:pt x="1918" y="3871"/>
                  </a:cubicBezTo>
                  <a:cubicBezTo>
                    <a:pt x="2450" y="2877"/>
                    <a:pt x="1344" y="1016"/>
                    <a:pt x="169" y="22"/>
                  </a:cubicBezTo>
                  <a:cubicBezTo>
                    <a:pt x="154" y="8"/>
                    <a:pt x="135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37"/>
            <p:cNvSpPr/>
            <p:nvPr/>
          </p:nvSpPr>
          <p:spPr>
            <a:xfrm rot="340625">
              <a:off x="8556876" y="2620189"/>
              <a:ext cx="162712" cy="220592"/>
            </a:xfrm>
            <a:custGeom>
              <a:rect b="b" l="l" r="r" t="t"/>
              <a:pathLst>
                <a:path extrusionOk="0" h="1330" w="981">
                  <a:moveTo>
                    <a:pt x="1" y="0"/>
                  </a:moveTo>
                  <a:lnTo>
                    <a:pt x="1" y="56"/>
                  </a:lnTo>
                  <a:cubicBezTo>
                    <a:pt x="57" y="350"/>
                    <a:pt x="57" y="630"/>
                    <a:pt x="168" y="868"/>
                  </a:cubicBezTo>
                  <a:lnTo>
                    <a:pt x="224" y="924"/>
                  </a:lnTo>
                  <a:cubicBezTo>
                    <a:pt x="168" y="700"/>
                    <a:pt x="113" y="406"/>
                    <a:pt x="57" y="168"/>
                  </a:cubicBezTo>
                  <a:lnTo>
                    <a:pt x="57" y="168"/>
                  </a:lnTo>
                  <a:cubicBezTo>
                    <a:pt x="406" y="518"/>
                    <a:pt x="700" y="924"/>
                    <a:pt x="924" y="1330"/>
                  </a:cubicBezTo>
                  <a:lnTo>
                    <a:pt x="980" y="1274"/>
                  </a:lnTo>
                  <a:cubicBezTo>
                    <a:pt x="756" y="812"/>
                    <a:pt x="406" y="406"/>
                    <a:pt x="57" y="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37"/>
            <p:cNvSpPr/>
            <p:nvPr/>
          </p:nvSpPr>
          <p:spPr>
            <a:xfrm rot="340625">
              <a:off x="8800613" y="2680009"/>
              <a:ext cx="125559" cy="262388"/>
            </a:xfrm>
            <a:custGeom>
              <a:rect b="b" l="l" r="r" t="t"/>
              <a:pathLst>
                <a:path extrusionOk="0" h="1582" w="757">
                  <a:moveTo>
                    <a:pt x="645" y="0"/>
                  </a:moveTo>
                  <a:cubicBezTo>
                    <a:pt x="589" y="56"/>
                    <a:pt x="519" y="126"/>
                    <a:pt x="463" y="238"/>
                  </a:cubicBezTo>
                  <a:cubicBezTo>
                    <a:pt x="463" y="350"/>
                    <a:pt x="519" y="476"/>
                    <a:pt x="519" y="588"/>
                  </a:cubicBezTo>
                  <a:cubicBezTo>
                    <a:pt x="589" y="532"/>
                    <a:pt x="700" y="406"/>
                    <a:pt x="756" y="350"/>
                  </a:cubicBezTo>
                  <a:cubicBezTo>
                    <a:pt x="700" y="238"/>
                    <a:pt x="700" y="126"/>
                    <a:pt x="645" y="0"/>
                  </a:cubicBezTo>
                  <a:close/>
                  <a:moveTo>
                    <a:pt x="407" y="294"/>
                  </a:moveTo>
                  <a:cubicBezTo>
                    <a:pt x="239" y="476"/>
                    <a:pt x="57" y="700"/>
                    <a:pt x="1" y="938"/>
                  </a:cubicBezTo>
                  <a:cubicBezTo>
                    <a:pt x="1" y="1176"/>
                    <a:pt x="57" y="1399"/>
                    <a:pt x="113" y="1581"/>
                  </a:cubicBezTo>
                  <a:cubicBezTo>
                    <a:pt x="169" y="1288"/>
                    <a:pt x="295" y="994"/>
                    <a:pt x="519" y="700"/>
                  </a:cubicBezTo>
                  <a:cubicBezTo>
                    <a:pt x="463" y="532"/>
                    <a:pt x="407" y="406"/>
                    <a:pt x="407" y="294"/>
                  </a:cubicBezTo>
                  <a:close/>
                </a:path>
              </a:pathLst>
            </a:custGeom>
            <a:solidFill>
              <a:srgbClr val="EC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37"/>
            <p:cNvSpPr/>
            <p:nvPr/>
          </p:nvSpPr>
          <p:spPr>
            <a:xfrm rot="340625">
              <a:off x="8873166" y="2721124"/>
              <a:ext cx="18743" cy="76627"/>
            </a:xfrm>
            <a:custGeom>
              <a:rect b="b" l="l" r="r" t="t"/>
              <a:pathLst>
                <a:path extrusionOk="0" h="462" w="113">
                  <a:moveTo>
                    <a:pt x="57" y="0"/>
                  </a:moveTo>
                  <a:cubicBezTo>
                    <a:pt x="1" y="0"/>
                    <a:pt x="1" y="0"/>
                    <a:pt x="1" y="56"/>
                  </a:cubicBezTo>
                  <a:cubicBezTo>
                    <a:pt x="1" y="168"/>
                    <a:pt x="57" y="294"/>
                    <a:pt x="113" y="462"/>
                  </a:cubicBezTo>
                  <a:lnTo>
                    <a:pt x="113" y="350"/>
                  </a:lnTo>
                  <a:cubicBezTo>
                    <a:pt x="113" y="238"/>
                    <a:pt x="57" y="112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37"/>
            <p:cNvSpPr/>
            <p:nvPr/>
          </p:nvSpPr>
          <p:spPr>
            <a:xfrm rot="340625">
              <a:off x="8524938" y="2745319"/>
              <a:ext cx="213632" cy="192893"/>
            </a:xfrm>
            <a:custGeom>
              <a:rect b="b" l="l" r="r" t="t"/>
              <a:pathLst>
                <a:path extrusionOk="0" h="1163" w="1288">
                  <a:moveTo>
                    <a:pt x="1" y="1"/>
                  </a:moveTo>
                  <a:cubicBezTo>
                    <a:pt x="1" y="169"/>
                    <a:pt x="57" y="295"/>
                    <a:pt x="127" y="463"/>
                  </a:cubicBezTo>
                  <a:cubicBezTo>
                    <a:pt x="183" y="463"/>
                    <a:pt x="294" y="519"/>
                    <a:pt x="406" y="575"/>
                  </a:cubicBezTo>
                  <a:cubicBezTo>
                    <a:pt x="350" y="407"/>
                    <a:pt x="294" y="295"/>
                    <a:pt x="294" y="113"/>
                  </a:cubicBezTo>
                  <a:cubicBezTo>
                    <a:pt x="183" y="113"/>
                    <a:pt x="57" y="57"/>
                    <a:pt x="1" y="1"/>
                  </a:cubicBezTo>
                  <a:close/>
                  <a:moveTo>
                    <a:pt x="350" y="169"/>
                  </a:moveTo>
                  <a:cubicBezTo>
                    <a:pt x="406" y="295"/>
                    <a:pt x="476" y="463"/>
                    <a:pt x="476" y="645"/>
                  </a:cubicBezTo>
                  <a:cubicBezTo>
                    <a:pt x="826" y="757"/>
                    <a:pt x="1050" y="994"/>
                    <a:pt x="1288" y="1162"/>
                  </a:cubicBezTo>
                  <a:cubicBezTo>
                    <a:pt x="1232" y="994"/>
                    <a:pt x="1106" y="757"/>
                    <a:pt x="1050" y="575"/>
                  </a:cubicBezTo>
                  <a:cubicBezTo>
                    <a:pt x="826" y="407"/>
                    <a:pt x="588" y="295"/>
                    <a:pt x="350" y="169"/>
                  </a:cubicBezTo>
                  <a:close/>
                </a:path>
              </a:pathLst>
            </a:custGeom>
            <a:solidFill>
              <a:srgbClr val="EC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37"/>
            <p:cNvSpPr/>
            <p:nvPr/>
          </p:nvSpPr>
          <p:spPr>
            <a:xfrm rot="340625">
              <a:off x="8577242" y="2759819"/>
              <a:ext cx="30353" cy="88402"/>
            </a:xfrm>
            <a:custGeom>
              <a:rect b="b" l="l" r="r" t="t"/>
              <a:pathLst>
                <a:path extrusionOk="0" h="533" w="183">
                  <a:moveTo>
                    <a:pt x="0" y="1"/>
                  </a:moveTo>
                  <a:cubicBezTo>
                    <a:pt x="0" y="183"/>
                    <a:pt x="56" y="295"/>
                    <a:pt x="112" y="463"/>
                  </a:cubicBezTo>
                  <a:cubicBezTo>
                    <a:pt x="112" y="463"/>
                    <a:pt x="182" y="463"/>
                    <a:pt x="182" y="533"/>
                  </a:cubicBezTo>
                  <a:cubicBezTo>
                    <a:pt x="182" y="351"/>
                    <a:pt x="112" y="183"/>
                    <a:pt x="56" y="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37"/>
            <p:cNvSpPr/>
            <p:nvPr/>
          </p:nvSpPr>
          <p:spPr>
            <a:xfrm rot="340625">
              <a:off x="8688835" y="2827001"/>
              <a:ext cx="164868" cy="250778"/>
            </a:xfrm>
            <a:custGeom>
              <a:rect b="b" l="l" r="r" t="t"/>
              <a:pathLst>
                <a:path extrusionOk="0" h="1512" w="994">
                  <a:moveTo>
                    <a:pt x="588" y="1"/>
                  </a:moveTo>
                  <a:lnTo>
                    <a:pt x="0" y="169"/>
                  </a:lnTo>
                  <a:cubicBezTo>
                    <a:pt x="126" y="462"/>
                    <a:pt x="238" y="868"/>
                    <a:pt x="294" y="1106"/>
                  </a:cubicBezTo>
                  <a:cubicBezTo>
                    <a:pt x="294" y="1218"/>
                    <a:pt x="238" y="1288"/>
                    <a:pt x="238" y="1400"/>
                  </a:cubicBezTo>
                  <a:cubicBezTo>
                    <a:pt x="275" y="1437"/>
                    <a:pt x="320" y="1450"/>
                    <a:pt x="364" y="1450"/>
                  </a:cubicBezTo>
                  <a:cubicBezTo>
                    <a:pt x="451" y="1450"/>
                    <a:pt x="532" y="1400"/>
                    <a:pt x="532" y="1400"/>
                  </a:cubicBezTo>
                  <a:cubicBezTo>
                    <a:pt x="588" y="1512"/>
                    <a:pt x="700" y="1512"/>
                    <a:pt x="700" y="1512"/>
                  </a:cubicBezTo>
                  <a:cubicBezTo>
                    <a:pt x="826" y="1456"/>
                    <a:pt x="826" y="1344"/>
                    <a:pt x="826" y="1344"/>
                  </a:cubicBezTo>
                  <a:cubicBezTo>
                    <a:pt x="882" y="1288"/>
                    <a:pt x="994" y="1218"/>
                    <a:pt x="994" y="1162"/>
                  </a:cubicBezTo>
                  <a:cubicBezTo>
                    <a:pt x="938" y="1106"/>
                    <a:pt x="882" y="1050"/>
                    <a:pt x="826" y="994"/>
                  </a:cubicBezTo>
                  <a:cubicBezTo>
                    <a:pt x="700" y="756"/>
                    <a:pt x="644" y="351"/>
                    <a:pt x="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43" name="Google Shape;2143;p37"/>
            <p:cNvGrpSpPr/>
            <p:nvPr/>
          </p:nvGrpSpPr>
          <p:grpSpPr>
            <a:xfrm rot="340609">
              <a:off x="8648455" y="2725055"/>
              <a:ext cx="164867" cy="281132"/>
              <a:chOff x="3308122" y="4148464"/>
              <a:chExt cx="85697" cy="146131"/>
            </a:xfrm>
          </p:grpSpPr>
          <p:sp>
            <p:nvSpPr>
              <p:cNvPr id="2144" name="Google Shape;2144;p37"/>
              <p:cNvSpPr/>
              <p:nvPr/>
            </p:nvSpPr>
            <p:spPr>
              <a:xfrm>
                <a:off x="3368386" y="4203986"/>
                <a:ext cx="25433" cy="85781"/>
              </a:xfrm>
              <a:custGeom>
                <a:rect b="b" l="l" r="r" t="t"/>
                <a:pathLst>
                  <a:path extrusionOk="0" h="995" w="295">
                    <a:moveTo>
                      <a:pt x="1" y="1"/>
                    </a:moveTo>
                    <a:cubicBezTo>
                      <a:pt x="71" y="295"/>
                      <a:pt x="183" y="644"/>
                      <a:pt x="239" y="938"/>
                    </a:cubicBezTo>
                    <a:lnTo>
                      <a:pt x="239" y="994"/>
                    </a:lnTo>
                    <a:cubicBezTo>
                      <a:pt x="239" y="938"/>
                      <a:pt x="295" y="882"/>
                      <a:pt x="295" y="812"/>
                    </a:cubicBezTo>
                    <a:cubicBezTo>
                      <a:pt x="183" y="532"/>
                      <a:pt x="127" y="295"/>
                      <a:pt x="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5" name="Google Shape;2145;p37"/>
              <p:cNvSpPr/>
              <p:nvPr/>
            </p:nvSpPr>
            <p:spPr>
              <a:xfrm>
                <a:off x="3344332" y="4208814"/>
                <a:ext cx="30175" cy="85781"/>
              </a:xfrm>
              <a:custGeom>
                <a:rect b="b" l="l" r="r" t="t"/>
                <a:pathLst>
                  <a:path extrusionOk="0" h="995" w="350">
                    <a:moveTo>
                      <a:pt x="0" y="1"/>
                    </a:moveTo>
                    <a:cubicBezTo>
                      <a:pt x="112" y="295"/>
                      <a:pt x="168" y="588"/>
                      <a:pt x="224" y="882"/>
                    </a:cubicBezTo>
                    <a:cubicBezTo>
                      <a:pt x="280" y="882"/>
                      <a:pt x="280" y="938"/>
                      <a:pt x="350" y="994"/>
                    </a:cubicBezTo>
                    <a:lnTo>
                      <a:pt x="350" y="938"/>
                    </a:lnTo>
                    <a:cubicBezTo>
                      <a:pt x="224" y="644"/>
                      <a:pt x="168" y="295"/>
                      <a:pt x="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6" name="Google Shape;2146;p37"/>
              <p:cNvSpPr/>
              <p:nvPr/>
            </p:nvSpPr>
            <p:spPr>
              <a:xfrm>
                <a:off x="3374421" y="4148464"/>
                <a:ext cx="9742" cy="35088"/>
              </a:xfrm>
              <a:custGeom>
                <a:rect b="b" l="l" r="r" t="t"/>
                <a:pathLst>
                  <a:path extrusionOk="0" h="407" w="113">
                    <a:moveTo>
                      <a:pt x="57" y="1"/>
                    </a:moveTo>
                    <a:lnTo>
                      <a:pt x="1" y="407"/>
                    </a:lnTo>
                    <a:lnTo>
                      <a:pt x="57" y="407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7" name="Google Shape;2147;p37"/>
              <p:cNvSpPr/>
              <p:nvPr/>
            </p:nvSpPr>
            <p:spPr>
              <a:xfrm>
                <a:off x="3308122" y="4168983"/>
                <a:ext cx="25433" cy="25433"/>
              </a:xfrm>
              <a:custGeom>
                <a:rect b="b" l="l" r="r" t="t"/>
                <a:pathLst>
                  <a:path extrusionOk="0" h="295" w="295">
                    <a:moveTo>
                      <a:pt x="0" y="1"/>
                    </a:moveTo>
                    <a:lnTo>
                      <a:pt x="238" y="295"/>
                    </a:lnTo>
                    <a:lnTo>
                      <a:pt x="294" y="295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8" name="Google Shape;2148;p37"/>
              <p:cNvSpPr/>
              <p:nvPr/>
            </p:nvSpPr>
            <p:spPr>
              <a:xfrm>
                <a:off x="3338297" y="4148464"/>
                <a:ext cx="15691" cy="30261"/>
              </a:xfrm>
              <a:custGeom>
                <a:rect b="b" l="l" r="r" t="t"/>
                <a:pathLst>
                  <a:path extrusionOk="0" h="351" w="182">
                    <a:moveTo>
                      <a:pt x="0" y="1"/>
                    </a:moveTo>
                    <a:lnTo>
                      <a:pt x="126" y="351"/>
                    </a:lnTo>
                    <a:lnTo>
                      <a:pt x="182" y="351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9" name="Google Shape;2149;p37"/>
            <p:cNvGrpSpPr/>
            <p:nvPr/>
          </p:nvGrpSpPr>
          <p:grpSpPr>
            <a:xfrm rot="340609">
              <a:off x="8638144" y="2706454"/>
              <a:ext cx="189913" cy="151430"/>
              <a:chOff x="3298466" y="4138894"/>
              <a:chExt cx="98716" cy="78713"/>
            </a:xfrm>
          </p:grpSpPr>
          <p:sp>
            <p:nvSpPr>
              <p:cNvPr id="2150" name="Google Shape;2150;p37"/>
              <p:cNvSpPr/>
              <p:nvPr/>
            </p:nvSpPr>
            <p:spPr>
              <a:xfrm>
                <a:off x="3363558" y="4143722"/>
                <a:ext cx="30261" cy="12242"/>
              </a:xfrm>
              <a:custGeom>
                <a:rect b="b" l="l" r="r" t="t"/>
                <a:pathLst>
                  <a:path extrusionOk="0" h="142" w="351">
                    <a:moveTo>
                      <a:pt x="183" y="0"/>
                    </a:moveTo>
                    <a:cubicBezTo>
                      <a:pt x="57" y="0"/>
                      <a:pt x="1" y="56"/>
                      <a:pt x="127" y="112"/>
                    </a:cubicBezTo>
                    <a:cubicBezTo>
                      <a:pt x="144" y="133"/>
                      <a:pt x="165" y="141"/>
                      <a:pt x="188" y="141"/>
                    </a:cubicBezTo>
                    <a:cubicBezTo>
                      <a:pt x="240" y="141"/>
                      <a:pt x="295" y="95"/>
                      <a:pt x="295" y="56"/>
                    </a:cubicBezTo>
                    <a:cubicBezTo>
                      <a:pt x="351" y="56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1" name="Google Shape;2151;p37"/>
              <p:cNvSpPr/>
              <p:nvPr/>
            </p:nvSpPr>
            <p:spPr>
              <a:xfrm>
                <a:off x="3298466" y="4156913"/>
                <a:ext cx="24054" cy="19053"/>
              </a:xfrm>
              <a:custGeom>
                <a:rect b="b" l="l" r="r" t="t"/>
                <a:pathLst>
                  <a:path extrusionOk="0" h="221" w="279">
                    <a:moveTo>
                      <a:pt x="200" y="1"/>
                    </a:moveTo>
                    <a:cubicBezTo>
                      <a:pt x="177" y="1"/>
                      <a:pt x="147" y="10"/>
                      <a:pt x="112" y="29"/>
                    </a:cubicBezTo>
                    <a:cubicBezTo>
                      <a:pt x="112" y="85"/>
                      <a:pt x="112" y="85"/>
                      <a:pt x="56" y="85"/>
                    </a:cubicBezTo>
                    <a:cubicBezTo>
                      <a:pt x="56" y="141"/>
                      <a:pt x="0" y="197"/>
                      <a:pt x="56" y="197"/>
                    </a:cubicBezTo>
                    <a:cubicBezTo>
                      <a:pt x="56" y="213"/>
                      <a:pt x="72" y="220"/>
                      <a:pt x="94" y="220"/>
                    </a:cubicBezTo>
                    <a:cubicBezTo>
                      <a:pt x="147" y="220"/>
                      <a:pt x="238" y="180"/>
                      <a:pt x="238" y="141"/>
                    </a:cubicBezTo>
                    <a:cubicBezTo>
                      <a:pt x="279" y="60"/>
                      <a:pt x="261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2" name="Google Shape;2152;p37"/>
              <p:cNvSpPr/>
              <p:nvPr/>
            </p:nvSpPr>
            <p:spPr>
              <a:xfrm>
                <a:off x="3328641" y="4138894"/>
                <a:ext cx="25347" cy="14484"/>
              </a:xfrm>
              <a:custGeom>
                <a:rect b="b" l="l" r="r" t="t"/>
                <a:pathLst>
                  <a:path extrusionOk="0" h="168" w="294">
                    <a:moveTo>
                      <a:pt x="182" y="0"/>
                    </a:moveTo>
                    <a:cubicBezTo>
                      <a:pt x="112" y="0"/>
                      <a:pt x="112" y="56"/>
                      <a:pt x="112" y="56"/>
                    </a:cubicBezTo>
                    <a:cubicBezTo>
                      <a:pt x="0" y="56"/>
                      <a:pt x="0" y="168"/>
                      <a:pt x="112" y="168"/>
                    </a:cubicBezTo>
                    <a:cubicBezTo>
                      <a:pt x="182" y="168"/>
                      <a:pt x="294" y="112"/>
                      <a:pt x="294" y="56"/>
                    </a:cubicBezTo>
                    <a:cubicBezTo>
                      <a:pt x="294" y="56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3" name="Google Shape;2153;p37"/>
              <p:cNvSpPr/>
              <p:nvPr/>
            </p:nvSpPr>
            <p:spPr>
              <a:xfrm>
                <a:off x="3318985" y="4173811"/>
                <a:ext cx="78197" cy="43796"/>
              </a:xfrm>
              <a:custGeom>
                <a:rect b="b" l="l" r="r" t="t"/>
                <a:pathLst>
                  <a:path extrusionOk="0" h="508" w="907">
                    <a:moveTo>
                      <a:pt x="462" y="1"/>
                    </a:moveTo>
                    <a:cubicBezTo>
                      <a:pt x="406" y="1"/>
                      <a:pt x="350" y="57"/>
                      <a:pt x="224" y="57"/>
                    </a:cubicBezTo>
                    <a:cubicBezTo>
                      <a:pt x="56" y="183"/>
                      <a:pt x="0" y="351"/>
                      <a:pt x="0" y="407"/>
                    </a:cubicBezTo>
                    <a:cubicBezTo>
                      <a:pt x="17" y="479"/>
                      <a:pt x="108" y="507"/>
                      <a:pt x="226" y="507"/>
                    </a:cubicBezTo>
                    <a:cubicBezTo>
                      <a:pt x="497" y="507"/>
                      <a:pt x="907" y="356"/>
                      <a:pt x="868" y="239"/>
                    </a:cubicBezTo>
                    <a:cubicBezTo>
                      <a:pt x="868" y="113"/>
                      <a:pt x="644" y="1"/>
                      <a:pt x="4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54" name="Google Shape;2154;p37"/>
            <p:cNvSpPr/>
            <p:nvPr/>
          </p:nvSpPr>
          <p:spPr>
            <a:xfrm rot="340625">
              <a:off x="8764235" y="2541373"/>
              <a:ext cx="329737" cy="671394"/>
            </a:xfrm>
            <a:custGeom>
              <a:rect b="b" l="l" r="r" t="t"/>
              <a:pathLst>
                <a:path extrusionOk="0" h="4048" w="1988">
                  <a:moveTo>
                    <a:pt x="1703" y="1"/>
                  </a:moveTo>
                  <a:cubicBezTo>
                    <a:pt x="1665" y="1"/>
                    <a:pt x="1614" y="33"/>
                    <a:pt x="1582" y="66"/>
                  </a:cubicBezTo>
                  <a:cubicBezTo>
                    <a:pt x="1526" y="359"/>
                    <a:pt x="1344" y="765"/>
                    <a:pt x="1050" y="1059"/>
                  </a:cubicBezTo>
                  <a:cubicBezTo>
                    <a:pt x="1" y="2165"/>
                    <a:pt x="239" y="3382"/>
                    <a:pt x="421" y="3914"/>
                  </a:cubicBezTo>
                  <a:cubicBezTo>
                    <a:pt x="462" y="3996"/>
                    <a:pt x="563" y="4048"/>
                    <a:pt x="663" y="4048"/>
                  </a:cubicBezTo>
                  <a:cubicBezTo>
                    <a:pt x="700" y="4048"/>
                    <a:pt x="737" y="4041"/>
                    <a:pt x="771" y="4026"/>
                  </a:cubicBezTo>
                  <a:cubicBezTo>
                    <a:pt x="827" y="4026"/>
                    <a:pt x="882" y="4026"/>
                    <a:pt x="882" y="3970"/>
                  </a:cubicBezTo>
                  <a:cubicBezTo>
                    <a:pt x="1288" y="3452"/>
                    <a:pt x="1694" y="2808"/>
                    <a:pt x="1876" y="2165"/>
                  </a:cubicBezTo>
                  <a:cubicBezTo>
                    <a:pt x="1988" y="1633"/>
                    <a:pt x="1932" y="709"/>
                    <a:pt x="1750" y="66"/>
                  </a:cubicBezTo>
                  <a:cubicBezTo>
                    <a:pt x="1750" y="18"/>
                    <a:pt x="1730" y="1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37"/>
            <p:cNvSpPr/>
            <p:nvPr/>
          </p:nvSpPr>
          <p:spPr>
            <a:xfrm rot="340625">
              <a:off x="8808417" y="2686153"/>
              <a:ext cx="223086" cy="473525"/>
            </a:xfrm>
            <a:custGeom>
              <a:rect b="b" l="l" r="r" t="t"/>
              <a:pathLst>
                <a:path extrusionOk="0" h="2855" w="1345">
                  <a:moveTo>
                    <a:pt x="1232" y="182"/>
                  </a:moveTo>
                  <a:lnTo>
                    <a:pt x="1232" y="182"/>
                  </a:lnTo>
                  <a:cubicBezTo>
                    <a:pt x="1288" y="588"/>
                    <a:pt x="1232" y="938"/>
                    <a:pt x="1176" y="1232"/>
                  </a:cubicBezTo>
                  <a:cubicBezTo>
                    <a:pt x="1050" y="1693"/>
                    <a:pt x="826" y="2225"/>
                    <a:pt x="407" y="2687"/>
                  </a:cubicBezTo>
                  <a:cubicBezTo>
                    <a:pt x="295" y="2337"/>
                    <a:pt x="183" y="1344"/>
                    <a:pt x="1050" y="406"/>
                  </a:cubicBezTo>
                  <a:cubicBezTo>
                    <a:pt x="1106" y="350"/>
                    <a:pt x="1176" y="294"/>
                    <a:pt x="1232" y="182"/>
                  </a:cubicBezTo>
                  <a:close/>
                  <a:moveTo>
                    <a:pt x="1288" y="0"/>
                  </a:moveTo>
                  <a:lnTo>
                    <a:pt x="1232" y="56"/>
                  </a:lnTo>
                  <a:cubicBezTo>
                    <a:pt x="1176" y="182"/>
                    <a:pt x="1106" y="294"/>
                    <a:pt x="994" y="406"/>
                  </a:cubicBezTo>
                  <a:cubicBezTo>
                    <a:pt x="1" y="1399"/>
                    <a:pt x="295" y="2449"/>
                    <a:pt x="351" y="2799"/>
                  </a:cubicBezTo>
                  <a:lnTo>
                    <a:pt x="407" y="2855"/>
                  </a:lnTo>
                  <a:lnTo>
                    <a:pt x="407" y="2799"/>
                  </a:lnTo>
                  <a:cubicBezTo>
                    <a:pt x="826" y="2281"/>
                    <a:pt x="1176" y="1693"/>
                    <a:pt x="1232" y="1232"/>
                  </a:cubicBezTo>
                  <a:cubicBezTo>
                    <a:pt x="1344" y="938"/>
                    <a:pt x="1344" y="532"/>
                    <a:pt x="1288" y="126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37"/>
            <p:cNvSpPr/>
            <p:nvPr/>
          </p:nvSpPr>
          <p:spPr>
            <a:xfrm rot="340625">
              <a:off x="8311572" y="2706035"/>
              <a:ext cx="522304" cy="498404"/>
            </a:xfrm>
            <a:custGeom>
              <a:rect b="b" l="l" r="r" t="t"/>
              <a:pathLst>
                <a:path extrusionOk="0" h="3005" w="3149">
                  <a:moveTo>
                    <a:pt x="109" y="1"/>
                  </a:moveTo>
                  <a:cubicBezTo>
                    <a:pt x="56" y="1"/>
                    <a:pt x="0" y="40"/>
                    <a:pt x="0" y="80"/>
                  </a:cubicBezTo>
                  <a:cubicBezTo>
                    <a:pt x="168" y="724"/>
                    <a:pt x="644" y="1549"/>
                    <a:pt x="1050" y="1955"/>
                  </a:cubicBezTo>
                  <a:cubicBezTo>
                    <a:pt x="1456" y="2417"/>
                    <a:pt x="2155" y="2767"/>
                    <a:pt x="2799" y="3005"/>
                  </a:cubicBezTo>
                  <a:lnTo>
                    <a:pt x="2911" y="3005"/>
                  </a:lnTo>
                  <a:cubicBezTo>
                    <a:pt x="3093" y="2949"/>
                    <a:pt x="3149" y="2823"/>
                    <a:pt x="3149" y="2655"/>
                  </a:cubicBezTo>
                  <a:cubicBezTo>
                    <a:pt x="3023" y="2123"/>
                    <a:pt x="2617" y="962"/>
                    <a:pt x="1106" y="612"/>
                  </a:cubicBezTo>
                  <a:cubicBezTo>
                    <a:pt x="700" y="500"/>
                    <a:pt x="350" y="262"/>
                    <a:pt x="168" y="24"/>
                  </a:cubicBezTo>
                  <a:cubicBezTo>
                    <a:pt x="152" y="8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37"/>
            <p:cNvSpPr/>
            <p:nvPr/>
          </p:nvSpPr>
          <p:spPr>
            <a:xfrm rot="340625">
              <a:off x="8403436" y="2828089"/>
              <a:ext cx="378501" cy="320438"/>
            </a:xfrm>
            <a:custGeom>
              <a:rect b="b" l="l" r="r" t="t"/>
              <a:pathLst>
                <a:path extrusionOk="0" h="1932" w="2282">
                  <a:moveTo>
                    <a:pt x="127" y="127"/>
                  </a:moveTo>
                  <a:lnTo>
                    <a:pt x="127" y="127"/>
                  </a:lnTo>
                  <a:cubicBezTo>
                    <a:pt x="239" y="183"/>
                    <a:pt x="351" y="239"/>
                    <a:pt x="421" y="239"/>
                  </a:cubicBezTo>
                  <a:cubicBezTo>
                    <a:pt x="1694" y="588"/>
                    <a:pt x="2044" y="1456"/>
                    <a:pt x="2170" y="1876"/>
                  </a:cubicBezTo>
                  <a:cubicBezTo>
                    <a:pt x="1582" y="1638"/>
                    <a:pt x="1050" y="1288"/>
                    <a:pt x="701" y="938"/>
                  </a:cubicBezTo>
                  <a:cubicBezTo>
                    <a:pt x="533" y="756"/>
                    <a:pt x="351" y="476"/>
                    <a:pt x="127" y="127"/>
                  </a:cubicBezTo>
                  <a:close/>
                  <a:moveTo>
                    <a:pt x="1" y="1"/>
                  </a:moveTo>
                  <a:lnTo>
                    <a:pt x="71" y="57"/>
                  </a:lnTo>
                  <a:cubicBezTo>
                    <a:pt x="239" y="476"/>
                    <a:pt x="477" y="826"/>
                    <a:pt x="645" y="994"/>
                  </a:cubicBezTo>
                  <a:cubicBezTo>
                    <a:pt x="1050" y="1400"/>
                    <a:pt x="1582" y="1694"/>
                    <a:pt x="2226" y="1932"/>
                  </a:cubicBezTo>
                  <a:lnTo>
                    <a:pt x="2282" y="1932"/>
                  </a:lnTo>
                  <a:lnTo>
                    <a:pt x="2226" y="1876"/>
                  </a:lnTo>
                  <a:cubicBezTo>
                    <a:pt x="2170" y="1582"/>
                    <a:pt x="1820" y="532"/>
                    <a:pt x="477" y="183"/>
                  </a:cubicBezTo>
                  <a:cubicBezTo>
                    <a:pt x="351" y="127"/>
                    <a:pt x="183" y="57"/>
                    <a:pt x="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37"/>
            <p:cNvSpPr/>
            <p:nvPr/>
          </p:nvSpPr>
          <p:spPr>
            <a:xfrm rot="340625">
              <a:off x="8658790" y="3112531"/>
              <a:ext cx="290261" cy="290418"/>
            </a:xfrm>
            <a:custGeom>
              <a:rect b="b" l="l" r="r" t="t"/>
              <a:pathLst>
                <a:path extrusionOk="0" h="1751" w="1750">
                  <a:moveTo>
                    <a:pt x="1637" y="1"/>
                  </a:moveTo>
                  <a:cubicBezTo>
                    <a:pt x="1637" y="1"/>
                    <a:pt x="1287" y="225"/>
                    <a:pt x="826" y="351"/>
                  </a:cubicBezTo>
                  <a:cubicBezTo>
                    <a:pt x="476" y="463"/>
                    <a:pt x="0" y="463"/>
                    <a:pt x="0" y="463"/>
                  </a:cubicBezTo>
                  <a:cubicBezTo>
                    <a:pt x="238" y="645"/>
                    <a:pt x="350" y="924"/>
                    <a:pt x="406" y="1162"/>
                  </a:cubicBezTo>
                  <a:cubicBezTo>
                    <a:pt x="406" y="1274"/>
                    <a:pt x="476" y="1456"/>
                    <a:pt x="532" y="1568"/>
                  </a:cubicBezTo>
                  <a:cubicBezTo>
                    <a:pt x="644" y="1694"/>
                    <a:pt x="756" y="1750"/>
                    <a:pt x="938" y="1750"/>
                  </a:cubicBezTo>
                  <a:lnTo>
                    <a:pt x="1232" y="1750"/>
                  </a:lnTo>
                  <a:cubicBezTo>
                    <a:pt x="1343" y="1694"/>
                    <a:pt x="1399" y="1694"/>
                    <a:pt x="1525" y="1568"/>
                  </a:cubicBezTo>
                  <a:cubicBezTo>
                    <a:pt x="1637" y="1512"/>
                    <a:pt x="1693" y="1344"/>
                    <a:pt x="1749" y="1218"/>
                  </a:cubicBezTo>
                  <a:cubicBezTo>
                    <a:pt x="1749" y="1106"/>
                    <a:pt x="1693" y="924"/>
                    <a:pt x="1637" y="813"/>
                  </a:cubicBezTo>
                  <a:cubicBezTo>
                    <a:pt x="1581" y="575"/>
                    <a:pt x="1525" y="295"/>
                    <a:pt x="1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2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3" name="Google Shape;2163;p38"/>
          <p:cNvPicPr preferRelativeResize="0"/>
          <p:nvPr/>
        </p:nvPicPr>
        <p:blipFill rotWithShape="1">
          <a:blip r:embed="rId3">
            <a:alphaModFix amt="39000"/>
          </a:blip>
          <a:srcRect b="0" l="58564" r="1497" t="0"/>
          <a:stretch/>
        </p:blipFill>
        <p:spPr>
          <a:xfrm flipH="1">
            <a:off x="-50250" y="0"/>
            <a:ext cx="36520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4" name="Google Shape;2164;p38"/>
          <p:cNvSpPr txBox="1"/>
          <p:nvPr>
            <p:ph type="title"/>
          </p:nvPr>
        </p:nvSpPr>
        <p:spPr>
          <a:xfrm>
            <a:off x="4348975" y="794125"/>
            <a:ext cx="4380000" cy="16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Fruit Cups</a:t>
            </a:r>
            <a:endParaRPr/>
          </a:p>
        </p:txBody>
      </p:sp>
      <p:sp>
        <p:nvSpPr>
          <p:cNvPr id="2165" name="Google Shape;2165;p38"/>
          <p:cNvSpPr txBox="1"/>
          <p:nvPr>
            <p:ph idx="1" type="subTitle"/>
          </p:nvPr>
        </p:nvSpPr>
        <p:spPr>
          <a:xfrm>
            <a:off x="4398500" y="2451925"/>
            <a:ext cx="4187400" cy="7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Mandarin Orange fruit cups have many aspects to their </a:t>
            </a:r>
            <a:r>
              <a:rPr lang="en"/>
              <a:t>packaging that contribute to this product’s “easy snack” nature. Most plastic in the packaging is polypropylene ethylene (PPE). </a:t>
            </a:r>
            <a:endParaRPr/>
          </a:p>
        </p:txBody>
      </p:sp>
      <p:grpSp>
        <p:nvGrpSpPr>
          <p:cNvPr id="2166" name="Google Shape;2166;p38"/>
          <p:cNvGrpSpPr/>
          <p:nvPr/>
        </p:nvGrpSpPr>
        <p:grpSpPr>
          <a:xfrm>
            <a:off x="7394447" y="3768654"/>
            <a:ext cx="1749541" cy="1501760"/>
            <a:chOff x="8055559" y="3959852"/>
            <a:chExt cx="1515541" cy="1301014"/>
          </a:xfrm>
        </p:grpSpPr>
        <p:grpSp>
          <p:nvGrpSpPr>
            <p:cNvPr id="2167" name="Google Shape;2167;p38"/>
            <p:cNvGrpSpPr/>
            <p:nvPr/>
          </p:nvGrpSpPr>
          <p:grpSpPr>
            <a:xfrm>
              <a:off x="8859314" y="4170300"/>
              <a:ext cx="711786" cy="628464"/>
              <a:chOff x="8859314" y="4170300"/>
              <a:chExt cx="711786" cy="628464"/>
            </a:xfrm>
          </p:grpSpPr>
          <p:sp>
            <p:nvSpPr>
              <p:cNvPr id="2168" name="Google Shape;2168;p38"/>
              <p:cNvSpPr/>
              <p:nvPr/>
            </p:nvSpPr>
            <p:spPr>
              <a:xfrm rot="-3461103">
                <a:off x="9163606" y="4313446"/>
                <a:ext cx="435664" cy="171856"/>
              </a:xfrm>
              <a:custGeom>
                <a:rect b="b" l="l" r="r" t="t"/>
                <a:pathLst>
                  <a:path extrusionOk="0" h="2562" w="6536">
                    <a:moveTo>
                      <a:pt x="1981" y="0"/>
                    </a:moveTo>
                    <a:cubicBezTo>
                      <a:pt x="1319" y="0"/>
                      <a:pt x="654" y="118"/>
                      <a:pt x="1" y="343"/>
                    </a:cubicBezTo>
                    <a:cubicBezTo>
                      <a:pt x="757" y="1281"/>
                      <a:pt x="1806" y="1981"/>
                      <a:pt x="2982" y="2330"/>
                    </a:cubicBezTo>
                    <a:cubicBezTo>
                      <a:pt x="3473" y="2486"/>
                      <a:pt x="4001" y="2561"/>
                      <a:pt x="4537" y="2561"/>
                    </a:cubicBezTo>
                    <a:cubicBezTo>
                      <a:pt x="5207" y="2561"/>
                      <a:pt x="5891" y="2444"/>
                      <a:pt x="6536" y="2218"/>
                    </a:cubicBezTo>
                    <a:cubicBezTo>
                      <a:pt x="5780" y="1281"/>
                      <a:pt x="4731" y="525"/>
                      <a:pt x="3555" y="231"/>
                    </a:cubicBezTo>
                    <a:cubicBezTo>
                      <a:pt x="3039" y="76"/>
                      <a:pt x="2511" y="0"/>
                      <a:pt x="19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9" name="Google Shape;2169;p38"/>
              <p:cNvSpPr/>
              <p:nvPr/>
            </p:nvSpPr>
            <p:spPr>
              <a:xfrm rot="-3461103">
                <a:off x="9170190" y="4313474"/>
                <a:ext cx="419800" cy="169044"/>
              </a:xfrm>
              <a:custGeom>
                <a:rect b="b" l="l" r="r" t="t"/>
                <a:pathLst>
                  <a:path extrusionOk="0" h="2520" w="6298">
                    <a:moveTo>
                      <a:pt x="1512" y="0"/>
                    </a:moveTo>
                    <a:cubicBezTo>
                      <a:pt x="1400" y="126"/>
                      <a:pt x="1218" y="238"/>
                      <a:pt x="1162" y="350"/>
                    </a:cubicBezTo>
                    <a:cubicBezTo>
                      <a:pt x="1274" y="294"/>
                      <a:pt x="1456" y="294"/>
                      <a:pt x="1568" y="294"/>
                    </a:cubicBezTo>
                    <a:cubicBezTo>
                      <a:pt x="1918" y="294"/>
                      <a:pt x="2268" y="350"/>
                      <a:pt x="2562" y="420"/>
                    </a:cubicBezTo>
                    <a:cubicBezTo>
                      <a:pt x="2730" y="294"/>
                      <a:pt x="2856" y="182"/>
                      <a:pt x="3079" y="126"/>
                    </a:cubicBezTo>
                    <a:cubicBezTo>
                      <a:pt x="2674" y="0"/>
                      <a:pt x="2268" y="0"/>
                      <a:pt x="1862" y="0"/>
                    </a:cubicBezTo>
                    <a:close/>
                    <a:moveTo>
                      <a:pt x="1330" y="0"/>
                    </a:moveTo>
                    <a:lnTo>
                      <a:pt x="1330" y="0"/>
                    </a:lnTo>
                    <a:cubicBezTo>
                      <a:pt x="868" y="70"/>
                      <a:pt x="463" y="182"/>
                      <a:pt x="57" y="294"/>
                    </a:cubicBezTo>
                    <a:lnTo>
                      <a:pt x="519" y="476"/>
                    </a:lnTo>
                    <a:cubicBezTo>
                      <a:pt x="701" y="420"/>
                      <a:pt x="868" y="350"/>
                      <a:pt x="980" y="350"/>
                    </a:cubicBezTo>
                    <a:cubicBezTo>
                      <a:pt x="1106" y="238"/>
                      <a:pt x="1218" y="126"/>
                      <a:pt x="1330" y="0"/>
                    </a:cubicBezTo>
                    <a:close/>
                    <a:moveTo>
                      <a:pt x="1" y="420"/>
                    </a:moveTo>
                    <a:cubicBezTo>
                      <a:pt x="1" y="476"/>
                      <a:pt x="57" y="532"/>
                      <a:pt x="113" y="588"/>
                    </a:cubicBezTo>
                    <a:cubicBezTo>
                      <a:pt x="169" y="588"/>
                      <a:pt x="225" y="532"/>
                      <a:pt x="281" y="532"/>
                    </a:cubicBezTo>
                    <a:lnTo>
                      <a:pt x="1" y="420"/>
                    </a:lnTo>
                    <a:close/>
                    <a:moveTo>
                      <a:pt x="3205" y="182"/>
                    </a:moveTo>
                    <a:cubicBezTo>
                      <a:pt x="3023" y="238"/>
                      <a:pt x="2856" y="350"/>
                      <a:pt x="2674" y="476"/>
                    </a:cubicBezTo>
                    <a:cubicBezTo>
                      <a:pt x="2911" y="532"/>
                      <a:pt x="3079" y="588"/>
                      <a:pt x="3317" y="700"/>
                    </a:cubicBezTo>
                    <a:cubicBezTo>
                      <a:pt x="3499" y="770"/>
                      <a:pt x="3611" y="882"/>
                      <a:pt x="3779" y="994"/>
                    </a:cubicBezTo>
                    <a:cubicBezTo>
                      <a:pt x="3905" y="826"/>
                      <a:pt x="4129" y="644"/>
                      <a:pt x="4367" y="532"/>
                    </a:cubicBezTo>
                    <a:cubicBezTo>
                      <a:pt x="4073" y="420"/>
                      <a:pt x="3779" y="294"/>
                      <a:pt x="3429" y="238"/>
                    </a:cubicBezTo>
                    <a:cubicBezTo>
                      <a:pt x="3373" y="182"/>
                      <a:pt x="3317" y="182"/>
                      <a:pt x="3205" y="182"/>
                    </a:cubicBezTo>
                    <a:close/>
                    <a:moveTo>
                      <a:pt x="4423" y="588"/>
                    </a:moveTo>
                    <a:cubicBezTo>
                      <a:pt x="4199" y="700"/>
                      <a:pt x="4017" y="882"/>
                      <a:pt x="3849" y="1050"/>
                    </a:cubicBezTo>
                    <a:cubicBezTo>
                      <a:pt x="4073" y="1176"/>
                      <a:pt x="4311" y="1400"/>
                      <a:pt x="4479" y="1582"/>
                    </a:cubicBezTo>
                    <a:lnTo>
                      <a:pt x="4829" y="1694"/>
                    </a:lnTo>
                    <a:cubicBezTo>
                      <a:pt x="4955" y="1582"/>
                      <a:pt x="5122" y="1400"/>
                      <a:pt x="5360" y="1176"/>
                    </a:cubicBezTo>
                    <a:cubicBezTo>
                      <a:pt x="5066" y="938"/>
                      <a:pt x="4773" y="770"/>
                      <a:pt x="4423" y="588"/>
                    </a:cubicBezTo>
                    <a:close/>
                    <a:moveTo>
                      <a:pt x="5416" y="1232"/>
                    </a:moveTo>
                    <a:cubicBezTo>
                      <a:pt x="5178" y="1400"/>
                      <a:pt x="5010" y="1638"/>
                      <a:pt x="4955" y="1750"/>
                    </a:cubicBezTo>
                    <a:lnTo>
                      <a:pt x="6298" y="2099"/>
                    </a:lnTo>
                    <a:cubicBezTo>
                      <a:pt x="6060" y="1820"/>
                      <a:pt x="5766" y="1526"/>
                      <a:pt x="5416" y="1232"/>
                    </a:cubicBezTo>
                    <a:close/>
                    <a:moveTo>
                      <a:pt x="4661" y="1820"/>
                    </a:moveTo>
                    <a:lnTo>
                      <a:pt x="4661" y="1820"/>
                    </a:lnTo>
                    <a:cubicBezTo>
                      <a:pt x="4829" y="2043"/>
                      <a:pt x="5010" y="2281"/>
                      <a:pt x="5122" y="2519"/>
                    </a:cubicBezTo>
                    <a:cubicBezTo>
                      <a:pt x="5528" y="2449"/>
                      <a:pt x="5878" y="2393"/>
                      <a:pt x="6298" y="2281"/>
                    </a:cubicBezTo>
                    <a:lnTo>
                      <a:pt x="4661" y="1820"/>
                    </a:lnTo>
                    <a:close/>
                  </a:path>
                </a:pathLst>
              </a:custGeom>
              <a:solidFill>
                <a:srgbClr val="247E61">
                  <a:alpha val="538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0" name="Google Shape;2170;p38"/>
              <p:cNvSpPr/>
              <p:nvPr/>
            </p:nvSpPr>
            <p:spPr>
              <a:xfrm rot="-3483815">
                <a:off x="8812301" y="4533839"/>
                <a:ext cx="411980" cy="117871"/>
              </a:xfrm>
              <a:custGeom>
                <a:rect b="b" l="l" r="r" t="t"/>
                <a:pathLst>
                  <a:path extrusionOk="0" h="1750" w="6116">
                    <a:moveTo>
                      <a:pt x="168" y="1"/>
                    </a:moveTo>
                    <a:lnTo>
                      <a:pt x="0" y="169"/>
                    </a:lnTo>
                    <a:lnTo>
                      <a:pt x="1274" y="1106"/>
                    </a:lnTo>
                    <a:cubicBezTo>
                      <a:pt x="1861" y="1512"/>
                      <a:pt x="2505" y="1750"/>
                      <a:pt x="3205" y="1750"/>
                    </a:cubicBezTo>
                    <a:cubicBezTo>
                      <a:pt x="3960" y="1750"/>
                      <a:pt x="4716" y="1456"/>
                      <a:pt x="5360" y="938"/>
                    </a:cubicBezTo>
                    <a:lnTo>
                      <a:pt x="6115" y="169"/>
                    </a:lnTo>
                    <a:lnTo>
                      <a:pt x="5948" y="1"/>
                    </a:lnTo>
                    <a:lnTo>
                      <a:pt x="5178" y="700"/>
                    </a:lnTo>
                    <a:cubicBezTo>
                      <a:pt x="4610" y="1238"/>
                      <a:pt x="3891" y="1501"/>
                      <a:pt x="3176" y="1501"/>
                    </a:cubicBezTo>
                    <a:cubicBezTo>
                      <a:pt x="2568" y="1501"/>
                      <a:pt x="1963" y="1311"/>
                      <a:pt x="1456" y="938"/>
                    </a:cubicBez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71" name="Google Shape;2171;p38"/>
              <p:cNvGrpSpPr/>
              <p:nvPr/>
            </p:nvGrpSpPr>
            <p:grpSpPr>
              <a:xfrm>
                <a:off x="9067038" y="4181052"/>
                <a:ext cx="484284" cy="480031"/>
                <a:chOff x="9067038" y="4181052"/>
                <a:chExt cx="484284" cy="480031"/>
              </a:xfrm>
            </p:grpSpPr>
            <p:sp>
              <p:nvSpPr>
                <p:cNvPr id="2172" name="Google Shape;2172;p38"/>
                <p:cNvSpPr/>
                <p:nvPr/>
              </p:nvSpPr>
              <p:spPr>
                <a:xfrm rot="-3483857">
                  <a:off x="9163918" y="4332355"/>
                  <a:ext cx="431662" cy="135294"/>
                </a:xfrm>
                <a:custGeom>
                  <a:rect b="b" l="l" r="r" t="t"/>
                  <a:pathLst>
                    <a:path extrusionOk="0" h="1988" w="6536">
                      <a:moveTo>
                        <a:pt x="57" y="0"/>
                      </a:moveTo>
                      <a:lnTo>
                        <a:pt x="1" y="126"/>
                      </a:lnTo>
                      <a:lnTo>
                        <a:pt x="6480" y="1987"/>
                      </a:lnTo>
                      <a:lnTo>
                        <a:pt x="6536" y="187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3" name="Google Shape;2173;p38"/>
                <p:cNvSpPr/>
                <p:nvPr/>
              </p:nvSpPr>
              <p:spPr>
                <a:xfrm rot="-3484147">
                  <a:off x="9455794" y="4323786"/>
                  <a:ext cx="24885" cy="66777"/>
                </a:xfrm>
                <a:custGeom>
                  <a:rect b="b" l="l" r="r" t="t"/>
                  <a:pathLst>
                    <a:path extrusionOk="0" h="1163" w="421">
                      <a:moveTo>
                        <a:pt x="1" y="1"/>
                      </a:moveTo>
                      <a:cubicBezTo>
                        <a:pt x="1" y="57"/>
                        <a:pt x="1" y="644"/>
                        <a:pt x="295" y="1162"/>
                      </a:cubicBezTo>
                      <a:lnTo>
                        <a:pt x="421" y="1106"/>
                      </a:lnTo>
                      <a:cubicBezTo>
                        <a:pt x="127" y="644"/>
                        <a:pt x="127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4" name="Google Shape;2174;p38"/>
                <p:cNvSpPr/>
                <p:nvPr/>
              </p:nvSpPr>
              <p:spPr>
                <a:xfrm rot="-3483650">
                  <a:off x="9393865" y="4384000"/>
                  <a:ext cx="25346" cy="79855"/>
                </a:xfrm>
                <a:custGeom>
                  <a:rect b="b" l="l" r="r" t="t"/>
                  <a:pathLst>
                    <a:path extrusionOk="0" h="1401" w="519">
                      <a:moveTo>
                        <a:pt x="1" y="1"/>
                      </a:moveTo>
                      <a:cubicBezTo>
                        <a:pt x="1" y="1"/>
                        <a:pt x="1" y="868"/>
                        <a:pt x="462" y="1400"/>
                      </a:cubicBezTo>
                      <a:lnTo>
                        <a:pt x="518" y="1344"/>
                      </a:lnTo>
                      <a:cubicBezTo>
                        <a:pt x="112" y="812"/>
                        <a:pt x="57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5" name="Google Shape;2175;p38"/>
                <p:cNvSpPr/>
                <p:nvPr/>
              </p:nvSpPr>
              <p:spPr>
                <a:xfrm rot="-3484191">
                  <a:off x="9361718" y="4318103"/>
                  <a:ext cx="61916" cy="51268"/>
                </a:xfrm>
                <a:custGeom>
                  <a:rect b="b" l="l" r="r" t="t"/>
                  <a:pathLst>
                    <a:path extrusionOk="0" h="924" w="1232">
                      <a:moveTo>
                        <a:pt x="1176" y="0"/>
                      </a:moveTo>
                      <a:cubicBezTo>
                        <a:pt x="476" y="168"/>
                        <a:pt x="70" y="868"/>
                        <a:pt x="0" y="868"/>
                      </a:cubicBezTo>
                      <a:lnTo>
                        <a:pt x="126" y="924"/>
                      </a:lnTo>
                      <a:cubicBezTo>
                        <a:pt x="126" y="924"/>
                        <a:pt x="532" y="224"/>
                        <a:pt x="1232" y="56"/>
                      </a:cubicBez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6" name="Google Shape;2176;p38"/>
                <p:cNvSpPr/>
                <p:nvPr/>
              </p:nvSpPr>
              <p:spPr>
                <a:xfrm rot="-3483399">
                  <a:off x="9287266" y="4372691"/>
                  <a:ext cx="69517" cy="56169"/>
                </a:xfrm>
                <a:custGeom>
                  <a:rect b="b" l="l" r="r" t="t"/>
                  <a:pathLst>
                    <a:path extrusionOk="0" h="924" w="1219">
                      <a:moveTo>
                        <a:pt x="1162" y="0"/>
                      </a:moveTo>
                      <a:cubicBezTo>
                        <a:pt x="463" y="168"/>
                        <a:pt x="1" y="868"/>
                        <a:pt x="1" y="924"/>
                      </a:cubicBezTo>
                      <a:lnTo>
                        <a:pt x="57" y="924"/>
                      </a:lnTo>
                      <a:cubicBezTo>
                        <a:pt x="57" y="924"/>
                        <a:pt x="519" y="224"/>
                        <a:pt x="1218" y="56"/>
                      </a:cubicBezTo>
                      <a:lnTo>
                        <a:pt x="11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7" name="Google Shape;2177;p38"/>
                <p:cNvSpPr/>
                <p:nvPr/>
              </p:nvSpPr>
              <p:spPr>
                <a:xfrm rot="-3483815">
                  <a:off x="9074122" y="4505058"/>
                  <a:ext cx="168807" cy="110394"/>
                </a:xfrm>
                <a:custGeom>
                  <a:rect b="b" l="l" r="r" t="t"/>
                  <a:pathLst>
                    <a:path extrusionOk="0" h="1639" w="2506">
                      <a:moveTo>
                        <a:pt x="1" y="1"/>
                      </a:moveTo>
                      <a:lnTo>
                        <a:pt x="57" y="351"/>
                      </a:lnTo>
                      <a:cubicBezTo>
                        <a:pt x="113" y="701"/>
                        <a:pt x="407" y="1050"/>
                        <a:pt x="756" y="1120"/>
                      </a:cubicBezTo>
                      <a:lnTo>
                        <a:pt x="2450" y="1638"/>
                      </a:lnTo>
                      <a:lnTo>
                        <a:pt x="2506" y="1526"/>
                      </a:lnTo>
                      <a:lnTo>
                        <a:pt x="812" y="994"/>
                      </a:lnTo>
                      <a:cubicBezTo>
                        <a:pt x="533" y="939"/>
                        <a:pt x="239" y="645"/>
                        <a:pt x="183" y="351"/>
                      </a:cubicBezTo>
                      <a:lnTo>
                        <a:pt x="11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8" name="Google Shape;2178;p38"/>
                <p:cNvSpPr/>
                <p:nvPr/>
              </p:nvSpPr>
              <p:spPr>
                <a:xfrm rot="-3483966">
                  <a:off x="9447999" y="4275466"/>
                  <a:ext cx="33276" cy="37915"/>
                </a:xfrm>
                <a:custGeom>
                  <a:rect b="b" l="l" r="r" t="t"/>
                  <a:pathLst>
                    <a:path extrusionOk="0" h="645" w="589">
                      <a:moveTo>
                        <a:pt x="532" y="1"/>
                      </a:moveTo>
                      <a:cubicBezTo>
                        <a:pt x="294" y="225"/>
                        <a:pt x="127" y="407"/>
                        <a:pt x="1" y="519"/>
                      </a:cubicBezTo>
                      <a:lnTo>
                        <a:pt x="1" y="575"/>
                      </a:lnTo>
                      <a:lnTo>
                        <a:pt x="71" y="645"/>
                      </a:lnTo>
                      <a:lnTo>
                        <a:pt x="127" y="575"/>
                      </a:lnTo>
                      <a:cubicBezTo>
                        <a:pt x="182" y="463"/>
                        <a:pt x="350" y="225"/>
                        <a:pt x="588" y="57"/>
                      </a:cubicBezTo>
                      <a:cubicBezTo>
                        <a:pt x="588" y="57"/>
                        <a:pt x="532" y="57"/>
                        <a:pt x="5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9" name="Google Shape;2179;p38"/>
                <p:cNvSpPr/>
                <p:nvPr/>
              </p:nvSpPr>
              <p:spPr>
                <a:xfrm rot="-3483157">
                  <a:off x="9229122" y="4458371"/>
                  <a:ext cx="50931" cy="42507"/>
                </a:xfrm>
                <a:custGeom>
                  <a:rect b="b" l="l" r="r" t="t"/>
                  <a:pathLst>
                    <a:path extrusionOk="0" h="351" w="533">
                      <a:moveTo>
                        <a:pt x="350" y="0"/>
                      </a:moveTo>
                      <a:cubicBezTo>
                        <a:pt x="238" y="126"/>
                        <a:pt x="126" y="238"/>
                        <a:pt x="0" y="350"/>
                      </a:cubicBezTo>
                      <a:lnTo>
                        <a:pt x="182" y="350"/>
                      </a:lnTo>
                      <a:cubicBezTo>
                        <a:pt x="238" y="238"/>
                        <a:pt x="420" y="126"/>
                        <a:pt x="5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0" name="Google Shape;2180;p38"/>
                <p:cNvSpPr/>
                <p:nvPr/>
              </p:nvSpPr>
              <p:spPr>
                <a:xfrm rot="-3483576">
                  <a:off x="9316676" y="4451810"/>
                  <a:ext cx="25474" cy="70052"/>
                </a:xfrm>
                <a:custGeom>
                  <a:rect b="b" l="l" r="r" t="t"/>
                  <a:pathLst>
                    <a:path extrusionOk="0" h="1218" w="462">
                      <a:moveTo>
                        <a:pt x="0" y="0"/>
                      </a:moveTo>
                      <a:cubicBezTo>
                        <a:pt x="0" y="0"/>
                        <a:pt x="0" y="700"/>
                        <a:pt x="406" y="1217"/>
                      </a:cubicBezTo>
                      <a:lnTo>
                        <a:pt x="462" y="1162"/>
                      </a:lnTo>
                      <a:cubicBezTo>
                        <a:pt x="112" y="700"/>
                        <a:pt x="112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2181" name="Google Shape;2181;p38"/>
            <p:cNvSpPr/>
            <p:nvPr/>
          </p:nvSpPr>
          <p:spPr>
            <a:xfrm rot="-3483815">
              <a:off x="8849725" y="4032850"/>
              <a:ext cx="278403" cy="307609"/>
            </a:xfrm>
            <a:custGeom>
              <a:rect b="b" l="l" r="r" t="t"/>
              <a:pathLst>
                <a:path extrusionOk="0" h="4567" w="4133">
                  <a:moveTo>
                    <a:pt x="3979" y="0"/>
                  </a:moveTo>
                  <a:cubicBezTo>
                    <a:pt x="3960" y="0"/>
                    <a:pt x="3939" y="5"/>
                    <a:pt x="3919" y="15"/>
                  </a:cubicBezTo>
                  <a:cubicBezTo>
                    <a:pt x="2044" y="939"/>
                    <a:pt x="1" y="3108"/>
                    <a:pt x="350" y="4563"/>
                  </a:cubicBezTo>
                  <a:cubicBezTo>
                    <a:pt x="383" y="4565"/>
                    <a:pt x="417" y="4567"/>
                    <a:pt x="450" y="4567"/>
                  </a:cubicBezTo>
                  <a:cubicBezTo>
                    <a:pt x="1949" y="4567"/>
                    <a:pt x="3580" y="2127"/>
                    <a:pt x="4087" y="183"/>
                  </a:cubicBezTo>
                  <a:cubicBezTo>
                    <a:pt x="4132" y="92"/>
                    <a:pt x="4066" y="0"/>
                    <a:pt x="3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38"/>
            <p:cNvSpPr/>
            <p:nvPr/>
          </p:nvSpPr>
          <p:spPr>
            <a:xfrm rot="-3483815">
              <a:off x="8947409" y="4037226"/>
              <a:ext cx="74501" cy="133901"/>
            </a:xfrm>
            <a:custGeom>
              <a:rect b="b" l="l" r="r" t="t"/>
              <a:pathLst>
                <a:path extrusionOk="0" h="1988" w="1106">
                  <a:moveTo>
                    <a:pt x="1106" y="1"/>
                  </a:moveTo>
                  <a:lnTo>
                    <a:pt x="980" y="71"/>
                  </a:lnTo>
                  <a:cubicBezTo>
                    <a:pt x="630" y="295"/>
                    <a:pt x="350" y="533"/>
                    <a:pt x="56" y="770"/>
                  </a:cubicBezTo>
                  <a:lnTo>
                    <a:pt x="56" y="882"/>
                  </a:lnTo>
                  <a:cubicBezTo>
                    <a:pt x="350" y="644"/>
                    <a:pt x="630" y="421"/>
                    <a:pt x="924" y="239"/>
                  </a:cubicBezTo>
                  <a:lnTo>
                    <a:pt x="924" y="239"/>
                  </a:lnTo>
                  <a:cubicBezTo>
                    <a:pt x="700" y="826"/>
                    <a:pt x="406" y="1400"/>
                    <a:pt x="0" y="1932"/>
                  </a:cubicBezTo>
                  <a:lnTo>
                    <a:pt x="56" y="1988"/>
                  </a:lnTo>
                  <a:cubicBezTo>
                    <a:pt x="462" y="1400"/>
                    <a:pt x="812" y="770"/>
                    <a:pt x="1050" y="127"/>
                  </a:cubicBezTo>
                  <a:lnTo>
                    <a:pt x="11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38"/>
            <p:cNvSpPr/>
            <p:nvPr/>
          </p:nvSpPr>
          <p:spPr>
            <a:xfrm rot="-3483815">
              <a:off x="8928061" y="4054153"/>
              <a:ext cx="342194" cy="216141"/>
            </a:xfrm>
            <a:custGeom>
              <a:rect b="b" l="l" r="r" t="t"/>
              <a:pathLst>
                <a:path extrusionOk="0" h="3209" w="5080">
                  <a:moveTo>
                    <a:pt x="4842" y="0"/>
                  </a:moveTo>
                  <a:cubicBezTo>
                    <a:pt x="2799" y="238"/>
                    <a:pt x="126" y="1581"/>
                    <a:pt x="0" y="3093"/>
                  </a:cubicBezTo>
                  <a:cubicBezTo>
                    <a:pt x="189" y="3172"/>
                    <a:pt x="397" y="3209"/>
                    <a:pt x="619" y="3209"/>
                  </a:cubicBezTo>
                  <a:cubicBezTo>
                    <a:pt x="2038" y="3209"/>
                    <a:pt x="4007" y="1703"/>
                    <a:pt x="5024" y="238"/>
                  </a:cubicBezTo>
                  <a:cubicBezTo>
                    <a:pt x="5080" y="182"/>
                    <a:pt x="5024" y="0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38"/>
            <p:cNvSpPr/>
            <p:nvPr/>
          </p:nvSpPr>
          <p:spPr>
            <a:xfrm rot="-3483815">
              <a:off x="9015602" y="4060652"/>
              <a:ext cx="145230" cy="59474"/>
            </a:xfrm>
            <a:custGeom>
              <a:rect b="b" l="l" r="r" t="t"/>
              <a:pathLst>
                <a:path extrusionOk="0" h="883" w="2156">
                  <a:moveTo>
                    <a:pt x="1987" y="1"/>
                  </a:moveTo>
                  <a:cubicBezTo>
                    <a:pt x="1344" y="127"/>
                    <a:pt x="644" y="421"/>
                    <a:pt x="0" y="701"/>
                  </a:cubicBezTo>
                  <a:lnTo>
                    <a:pt x="56" y="771"/>
                  </a:lnTo>
                  <a:cubicBezTo>
                    <a:pt x="644" y="477"/>
                    <a:pt x="1288" y="239"/>
                    <a:pt x="1917" y="127"/>
                  </a:cubicBezTo>
                  <a:lnTo>
                    <a:pt x="1917" y="127"/>
                  </a:lnTo>
                  <a:cubicBezTo>
                    <a:pt x="1693" y="351"/>
                    <a:pt x="1399" y="645"/>
                    <a:pt x="1162" y="883"/>
                  </a:cubicBezTo>
                  <a:lnTo>
                    <a:pt x="1288" y="883"/>
                  </a:lnTo>
                  <a:cubicBezTo>
                    <a:pt x="1567" y="645"/>
                    <a:pt x="1805" y="351"/>
                    <a:pt x="2043" y="71"/>
                  </a:cubicBezTo>
                  <a:lnTo>
                    <a:pt x="21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38"/>
            <p:cNvSpPr/>
            <p:nvPr/>
          </p:nvSpPr>
          <p:spPr>
            <a:xfrm rot="-3483815">
              <a:off x="8956805" y="4092713"/>
              <a:ext cx="50992" cy="149932"/>
            </a:xfrm>
            <a:custGeom>
              <a:rect b="b" l="l" r="r" t="t"/>
              <a:pathLst>
                <a:path extrusionOk="0" h="2226" w="757">
                  <a:moveTo>
                    <a:pt x="574" y="1"/>
                  </a:moveTo>
                  <a:cubicBezTo>
                    <a:pt x="462" y="127"/>
                    <a:pt x="351" y="239"/>
                    <a:pt x="225" y="294"/>
                  </a:cubicBezTo>
                  <a:cubicBezTo>
                    <a:pt x="225" y="476"/>
                    <a:pt x="225" y="644"/>
                    <a:pt x="295" y="770"/>
                  </a:cubicBezTo>
                  <a:cubicBezTo>
                    <a:pt x="406" y="644"/>
                    <a:pt x="518" y="532"/>
                    <a:pt x="700" y="420"/>
                  </a:cubicBezTo>
                  <a:cubicBezTo>
                    <a:pt x="644" y="294"/>
                    <a:pt x="644" y="183"/>
                    <a:pt x="574" y="1"/>
                  </a:cubicBezTo>
                  <a:close/>
                  <a:moveTo>
                    <a:pt x="700" y="532"/>
                  </a:moveTo>
                  <a:lnTo>
                    <a:pt x="700" y="532"/>
                  </a:lnTo>
                  <a:cubicBezTo>
                    <a:pt x="518" y="644"/>
                    <a:pt x="406" y="770"/>
                    <a:pt x="225" y="938"/>
                  </a:cubicBezTo>
                  <a:cubicBezTo>
                    <a:pt x="225" y="1400"/>
                    <a:pt x="113" y="1876"/>
                    <a:pt x="1" y="2226"/>
                  </a:cubicBezTo>
                  <a:cubicBezTo>
                    <a:pt x="225" y="2044"/>
                    <a:pt x="462" y="1820"/>
                    <a:pt x="644" y="1582"/>
                  </a:cubicBezTo>
                  <a:cubicBezTo>
                    <a:pt x="700" y="1232"/>
                    <a:pt x="756" y="882"/>
                    <a:pt x="700" y="5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38"/>
            <p:cNvSpPr/>
            <p:nvPr/>
          </p:nvSpPr>
          <p:spPr>
            <a:xfrm rot="-3483815">
              <a:off x="8944450" y="4129951"/>
              <a:ext cx="32131" cy="34957"/>
            </a:xfrm>
            <a:custGeom>
              <a:rect b="b" l="l" r="r" t="t"/>
              <a:pathLst>
                <a:path extrusionOk="0" h="519" w="477">
                  <a:moveTo>
                    <a:pt x="476" y="0"/>
                  </a:moveTo>
                  <a:cubicBezTo>
                    <a:pt x="294" y="112"/>
                    <a:pt x="182" y="224"/>
                    <a:pt x="71" y="350"/>
                  </a:cubicBezTo>
                  <a:cubicBezTo>
                    <a:pt x="71" y="398"/>
                    <a:pt x="71" y="446"/>
                    <a:pt x="27" y="494"/>
                  </a:cubicBezTo>
                  <a:lnTo>
                    <a:pt x="27" y="494"/>
                  </a:lnTo>
                  <a:cubicBezTo>
                    <a:pt x="194" y="338"/>
                    <a:pt x="303" y="219"/>
                    <a:pt x="476" y="112"/>
                  </a:cubicBezTo>
                  <a:lnTo>
                    <a:pt x="476" y="0"/>
                  </a:lnTo>
                  <a:close/>
                  <a:moveTo>
                    <a:pt x="27" y="494"/>
                  </a:moveTo>
                  <a:cubicBezTo>
                    <a:pt x="18" y="502"/>
                    <a:pt x="10" y="510"/>
                    <a:pt x="1" y="518"/>
                  </a:cubicBezTo>
                  <a:cubicBezTo>
                    <a:pt x="11" y="510"/>
                    <a:pt x="19" y="502"/>
                    <a:pt x="27" y="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38"/>
            <p:cNvSpPr/>
            <p:nvPr/>
          </p:nvSpPr>
          <p:spPr>
            <a:xfrm rot="-3483815">
              <a:off x="9026576" y="4123699"/>
              <a:ext cx="157490" cy="42501"/>
            </a:xfrm>
            <a:custGeom>
              <a:rect b="b" l="l" r="r" t="t"/>
              <a:pathLst>
                <a:path extrusionOk="0" h="631" w="2338">
                  <a:moveTo>
                    <a:pt x="700" y="1"/>
                  </a:moveTo>
                  <a:lnTo>
                    <a:pt x="700" y="57"/>
                  </a:lnTo>
                  <a:cubicBezTo>
                    <a:pt x="462" y="169"/>
                    <a:pt x="238" y="406"/>
                    <a:pt x="0" y="574"/>
                  </a:cubicBezTo>
                  <a:cubicBezTo>
                    <a:pt x="294" y="518"/>
                    <a:pt x="532" y="462"/>
                    <a:pt x="812" y="462"/>
                  </a:cubicBezTo>
                  <a:cubicBezTo>
                    <a:pt x="994" y="462"/>
                    <a:pt x="1162" y="462"/>
                    <a:pt x="1288" y="518"/>
                  </a:cubicBezTo>
                  <a:cubicBezTo>
                    <a:pt x="1456" y="406"/>
                    <a:pt x="1638" y="224"/>
                    <a:pt x="1806" y="113"/>
                  </a:cubicBezTo>
                  <a:cubicBezTo>
                    <a:pt x="1512" y="57"/>
                    <a:pt x="1232" y="1"/>
                    <a:pt x="938" y="1"/>
                  </a:cubicBezTo>
                  <a:close/>
                  <a:moveTo>
                    <a:pt x="1932" y="113"/>
                  </a:moveTo>
                  <a:cubicBezTo>
                    <a:pt x="1750" y="224"/>
                    <a:pt x="1582" y="406"/>
                    <a:pt x="1400" y="518"/>
                  </a:cubicBezTo>
                  <a:cubicBezTo>
                    <a:pt x="1582" y="518"/>
                    <a:pt x="1750" y="574"/>
                    <a:pt x="1862" y="630"/>
                  </a:cubicBezTo>
                  <a:cubicBezTo>
                    <a:pt x="2043" y="462"/>
                    <a:pt x="2211" y="350"/>
                    <a:pt x="2337" y="224"/>
                  </a:cubicBezTo>
                  <a:cubicBezTo>
                    <a:pt x="2211" y="169"/>
                    <a:pt x="2043" y="169"/>
                    <a:pt x="1932" y="1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38"/>
            <p:cNvSpPr/>
            <p:nvPr/>
          </p:nvSpPr>
          <p:spPr>
            <a:xfrm rot="-3483815">
              <a:off x="9099294" y="4106061"/>
              <a:ext cx="43448" cy="27413"/>
            </a:xfrm>
            <a:custGeom>
              <a:rect b="b" l="l" r="r" t="t"/>
              <a:pathLst>
                <a:path extrusionOk="0" h="407" w="645">
                  <a:moveTo>
                    <a:pt x="519" y="1"/>
                  </a:moveTo>
                  <a:cubicBezTo>
                    <a:pt x="351" y="112"/>
                    <a:pt x="169" y="294"/>
                    <a:pt x="1" y="406"/>
                  </a:cubicBezTo>
                  <a:lnTo>
                    <a:pt x="113" y="406"/>
                  </a:lnTo>
                  <a:cubicBezTo>
                    <a:pt x="295" y="294"/>
                    <a:pt x="463" y="112"/>
                    <a:pt x="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38"/>
            <p:cNvSpPr/>
            <p:nvPr/>
          </p:nvSpPr>
          <p:spPr>
            <a:xfrm rot="-3483815">
              <a:off x="8991446" y="4164798"/>
              <a:ext cx="129199" cy="125414"/>
            </a:xfrm>
            <a:custGeom>
              <a:rect b="b" l="l" r="r" t="t"/>
              <a:pathLst>
                <a:path extrusionOk="0" h="1862" w="1918">
                  <a:moveTo>
                    <a:pt x="1399" y="1"/>
                  </a:moveTo>
                  <a:cubicBezTo>
                    <a:pt x="1106" y="351"/>
                    <a:pt x="700" y="757"/>
                    <a:pt x="406" y="938"/>
                  </a:cubicBezTo>
                  <a:cubicBezTo>
                    <a:pt x="280" y="938"/>
                    <a:pt x="168" y="994"/>
                    <a:pt x="56" y="994"/>
                  </a:cubicBezTo>
                  <a:cubicBezTo>
                    <a:pt x="0" y="1106"/>
                    <a:pt x="56" y="1218"/>
                    <a:pt x="168" y="1344"/>
                  </a:cubicBezTo>
                  <a:cubicBezTo>
                    <a:pt x="168" y="1344"/>
                    <a:pt x="0" y="1456"/>
                    <a:pt x="112" y="1638"/>
                  </a:cubicBezTo>
                  <a:cubicBezTo>
                    <a:pt x="112" y="1638"/>
                    <a:pt x="187" y="1688"/>
                    <a:pt x="274" y="1688"/>
                  </a:cubicBezTo>
                  <a:cubicBezTo>
                    <a:pt x="317" y="1688"/>
                    <a:pt x="364" y="1675"/>
                    <a:pt x="406" y="1638"/>
                  </a:cubicBezTo>
                  <a:cubicBezTo>
                    <a:pt x="406" y="1638"/>
                    <a:pt x="518" y="1862"/>
                    <a:pt x="756" y="1862"/>
                  </a:cubicBezTo>
                  <a:cubicBezTo>
                    <a:pt x="812" y="1694"/>
                    <a:pt x="812" y="1568"/>
                    <a:pt x="868" y="1512"/>
                  </a:cubicBezTo>
                  <a:cubicBezTo>
                    <a:pt x="1106" y="1218"/>
                    <a:pt x="1511" y="868"/>
                    <a:pt x="1917" y="645"/>
                  </a:cubicBezTo>
                  <a:lnTo>
                    <a:pt x="1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90" name="Google Shape;2190;p38"/>
            <p:cNvGrpSpPr/>
            <p:nvPr/>
          </p:nvGrpSpPr>
          <p:grpSpPr>
            <a:xfrm rot="-3483820">
              <a:off x="8973829" y="4105130"/>
              <a:ext cx="141460" cy="133901"/>
              <a:chOff x="4293862" y="4646489"/>
              <a:chExt cx="92967" cy="88009"/>
            </a:xfrm>
          </p:grpSpPr>
          <p:sp>
            <p:nvSpPr>
              <p:cNvPr id="2191" name="Google Shape;2191;p38"/>
              <p:cNvSpPr/>
              <p:nvPr/>
            </p:nvSpPr>
            <p:spPr>
              <a:xfrm>
                <a:off x="4363897" y="4682392"/>
                <a:ext cx="22932" cy="10581"/>
              </a:xfrm>
              <a:custGeom>
                <a:rect b="b" l="l" r="r" t="t"/>
                <a:pathLst>
                  <a:path extrusionOk="0" h="239" w="518">
                    <a:moveTo>
                      <a:pt x="462" y="1"/>
                    </a:moveTo>
                    <a:lnTo>
                      <a:pt x="0" y="183"/>
                    </a:lnTo>
                    <a:lnTo>
                      <a:pt x="0" y="239"/>
                    </a:lnTo>
                    <a:lnTo>
                      <a:pt x="518" y="127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2" name="Google Shape;2192;p38"/>
              <p:cNvSpPr/>
              <p:nvPr/>
            </p:nvSpPr>
            <p:spPr>
              <a:xfrm>
                <a:off x="4293862" y="4682392"/>
                <a:ext cx="46528" cy="41570"/>
              </a:xfrm>
              <a:custGeom>
                <a:rect b="b" l="l" r="r" t="t"/>
                <a:pathLst>
                  <a:path extrusionOk="0" h="939" w="1051">
                    <a:moveTo>
                      <a:pt x="994" y="1"/>
                    </a:moveTo>
                    <a:cubicBezTo>
                      <a:pt x="700" y="239"/>
                      <a:pt x="407" y="533"/>
                      <a:pt x="113" y="770"/>
                    </a:cubicBezTo>
                    <a:cubicBezTo>
                      <a:pt x="57" y="826"/>
                      <a:pt x="1" y="882"/>
                      <a:pt x="1" y="938"/>
                    </a:cubicBezTo>
                    <a:lnTo>
                      <a:pt x="57" y="882"/>
                    </a:lnTo>
                    <a:cubicBezTo>
                      <a:pt x="407" y="644"/>
                      <a:pt x="700" y="351"/>
                      <a:pt x="1050" y="71"/>
                    </a:cubicBezTo>
                    <a:lnTo>
                      <a:pt x="9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3" name="Google Shape;2193;p38"/>
              <p:cNvSpPr/>
              <p:nvPr/>
            </p:nvSpPr>
            <p:spPr>
              <a:xfrm>
                <a:off x="4301919" y="4692928"/>
                <a:ext cx="49007" cy="41570"/>
              </a:xfrm>
              <a:custGeom>
                <a:rect b="b" l="l" r="r" t="t"/>
                <a:pathLst>
                  <a:path extrusionOk="0" h="939" w="1107">
                    <a:moveTo>
                      <a:pt x="1050" y="1"/>
                    </a:moveTo>
                    <a:cubicBezTo>
                      <a:pt x="700" y="295"/>
                      <a:pt x="351" y="588"/>
                      <a:pt x="57" y="882"/>
                    </a:cubicBezTo>
                    <a:lnTo>
                      <a:pt x="1" y="938"/>
                    </a:lnTo>
                    <a:cubicBezTo>
                      <a:pt x="57" y="882"/>
                      <a:pt x="113" y="882"/>
                      <a:pt x="225" y="812"/>
                    </a:cubicBezTo>
                    <a:cubicBezTo>
                      <a:pt x="518" y="588"/>
                      <a:pt x="812" y="351"/>
                      <a:pt x="1106" y="57"/>
                    </a:cubicBezTo>
                    <a:lnTo>
                      <a:pt x="10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4" name="Google Shape;2194;p38"/>
              <p:cNvSpPr/>
              <p:nvPr/>
            </p:nvSpPr>
            <p:spPr>
              <a:xfrm>
                <a:off x="4342825" y="4646489"/>
                <a:ext cx="13060" cy="23552"/>
              </a:xfrm>
              <a:custGeom>
                <a:rect b="b" l="l" r="r" t="t"/>
                <a:pathLst>
                  <a:path extrusionOk="0" h="532" w="295">
                    <a:moveTo>
                      <a:pt x="238" y="0"/>
                    </a:moveTo>
                    <a:lnTo>
                      <a:pt x="0" y="462"/>
                    </a:lnTo>
                    <a:lnTo>
                      <a:pt x="56" y="532"/>
                    </a:lnTo>
                    <a:lnTo>
                      <a:pt x="294" y="56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5" name="Google Shape;2195;p38"/>
              <p:cNvSpPr/>
              <p:nvPr/>
            </p:nvSpPr>
            <p:spPr>
              <a:xfrm>
                <a:off x="4358319" y="4659504"/>
                <a:ext cx="17974" cy="17974"/>
              </a:xfrm>
              <a:custGeom>
                <a:rect b="b" l="l" r="r" t="t"/>
                <a:pathLst>
                  <a:path extrusionOk="0" h="406" w="406">
                    <a:moveTo>
                      <a:pt x="350" y="0"/>
                    </a:moveTo>
                    <a:lnTo>
                      <a:pt x="0" y="350"/>
                    </a:lnTo>
                    <a:lnTo>
                      <a:pt x="56" y="406"/>
                    </a:lnTo>
                    <a:lnTo>
                      <a:pt x="406" y="56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6" name="Google Shape;2196;p38"/>
            <p:cNvGrpSpPr/>
            <p:nvPr/>
          </p:nvGrpSpPr>
          <p:grpSpPr>
            <a:xfrm rot="-3483820">
              <a:off x="8984984" y="4087207"/>
              <a:ext cx="104613" cy="99483"/>
              <a:chOff x="4323036" y="4641531"/>
              <a:chExt cx="68751" cy="65387"/>
            </a:xfrm>
          </p:grpSpPr>
          <p:sp>
            <p:nvSpPr>
              <p:cNvPr id="2197" name="Google Shape;2197;p38"/>
              <p:cNvSpPr/>
              <p:nvPr/>
            </p:nvSpPr>
            <p:spPr>
              <a:xfrm>
                <a:off x="4345304" y="4641531"/>
                <a:ext cx="18638" cy="9961"/>
              </a:xfrm>
              <a:custGeom>
                <a:rect b="b" l="l" r="r" t="t"/>
                <a:pathLst>
                  <a:path extrusionOk="0" h="225" w="421">
                    <a:moveTo>
                      <a:pt x="182" y="0"/>
                    </a:moveTo>
                    <a:cubicBezTo>
                      <a:pt x="126" y="0"/>
                      <a:pt x="70" y="0"/>
                      <a:pt x="0" y="56"/>
                    </a:cubicBezTo>
                    <a:cubicBezTo>
                      <a:pt x="0" y="112"/>
                      <a:pt x="126" y="224"/>
                      <a:pt x="238" y="224"/>
                    </a:cubicBezTo>
                    <a:cubicBezTo>
                      <a:pt x="420" y="224"/>
                      <a:pt x="420" y="168"/>
                      <a:pt x="294" y="56"/>
                    </a:cubicBezTo>
                    <a:cubicBezTo>
                      <a:pt x="294" y="56"/>
                      <a:pt x="238" y="56"/>
                      <a:pt x="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8" name="Google Shape;2198;p38"/>
              <p:cNvSpPr/>
              <p:nvPr/>
            </p:nvSpPr>
            <p:spPr>
              <a:xfrm>
                <a:off x="4381827" y="4676194"/>
                <a:ext cx="9961" cy="16778"/>
              </a:xfrm>
              <a:custGeom>
                <a:rect b="b" l="l" r="r" t="t"/>
                <a:pathLst>
                  <a:path extrusionOk="0" h="379" w="225">
                    <a:moveTo>
                      <a:pt x="64" y="1"/>
                    </a:moveTo>
                    <a:cubicBezTo>
                      <a:pt x="29" y="1"/>
                      <a:pt x="1" y="29"/>
                      <a:pt x="1" y="85"/>
                    </a:cubicBezTo>
                    <a:cubicBezTo>
                      <a:pt x="1" y="267"/>
                      <a:pt x="57" y="379"/>
                      <a:pt x="169" y="379"/>
                    </a:cubicBezTo>
                    <a:cubicBezTo>
                      <a:pt x="169" y="379"/>
                      <a:pt x="225" y="323"/>
                      <a:pt x="225" y="211"/>
                    </a:cubicBezTo>
                    <a:cubicBezTo>
                      <a:pt x="225" y="211"/>
                      <a:pt x="169" y="141"/>
                      <a:pt x="169" y="85"/>
                    </a:cubicBezTo>
                    <a:cubicBezTo>
                      <a:pt x="141" y="29"/>
                      <a:pt x="99" y="1"/>
                      <a:pt x="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9" name="Google Shape;2199;p38"/>
              <p:cNvSpPr/>
              <p:nvPr/>
            </p:nvSpPr>
            <p:spPr>
              <a:xfrm>
                <a:off x="4368811" y="4654546"/>
                <a:ext cx="15052" cy="13325"/>
              </a:xfrm>
              <a:custGeom>
                <a:rect b="b" l="l" r="r" t="t"/>
                <a:pathLst>
                  <a:path extrusionOk="0" h="301" w="340">
                    <a:moveTo>
                      <a:pt x="57" y="0"/>
                    </a:moveTo>
                    <a:lnTo>
                      <a:pt x="57" y="0"/>
                    </a:lnTo>
                    <a:cubicBezTo>
                      <a:pt x="1" y="56"/>
                      <a:pt x="57" y="224"/>
                      <a:pt x="169" y="280"/>
                    </a:cubicBezTo>
                    <a:cubicBezTo>
                      <a:pt x="194" y="294"/>
                      <a:pt x="216" y="300"/>
                      <a:pt x="236" y="300"/>
                    </a:cubicBezTo>
                    <a:cubicBezTo>
                      <a:pt x="313" y="300"/>
                      <a:pt x="340" y="202"/>
                      <a:pt x="295" y="112"/>
                    </a:cubicBezTo>
                    <a:lnTo>
                      <a:pt x="239" y="56"/>
                    </a:lnTo>
                    <a:cubicBezTo>
                      <a:pt x="169" y="0"/>
                      <a:pt x="57" y="0"/>
                      <a:pt x="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0" name="Google Shape;2200;p38"/>
              <p:cNvSpPr/>
              <p:nvPr/>
            </p:nvSpPr>
            <p:spPr>
              <a:xfrm>
                <a:off x="4323036" y="4663533"/>
                <a:ext cx="48299" cy="43385"/>
              </a:xfrm>
              <a:custGeom>
                <a:rect b="b" l="l" r="r" t="t"/>
                <a:pathLst>
                  <a:path extrusionOk="0" h="980" w="1091">
                    <a:moveTo>
                      <a:pt x="369" y="0"/>
                    </a:moveTo>
                    <a:cubicBezTo>
                      <a:pt x="269" y="0"/>
                      <a:pt x="184" y="28"/>
                      <a:pt x="153" y="77"/>
                    </a:cubicBezTo>
                    <a:cubicBezTo>
                      <a:pt x="0" y="243"/>
                      <a:pt x="569" y="980"/>
                      <a:pt x="851" y="980"/>
                    </a:cubicBezTo>
                    <a:cubicBezTo>
                      <a:pt x="878" y="980"/>
                      <a:pt x="902" y="973"/>
                      <a:pt x="923" y="959"/>
                    </a:cubicBezTo>
                    <a:cubicBezTo>
                      <a:pt x="1035" y="903"/>
                      <a:pt x="1091" y="609"/>
                      <a:pt x="979" y="371"/>
                    </a:cubicBezTo>
                    <a:cubicBezTo>
                      <a:pt x="923" y="259"/>
                      <a:pt x="853" y="203"/>
                      <a:pt x="741" y="147"/>
                    </a:cubicBezTo>
                    <a:cubicBezTo>
                      <a:pt x="647" y="45"/>
                      <a:pt x="496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01" name="Google Shape;2201;p38"/>
            <p:cNvSpPr/>
            <p:nvPr/>
          </p:nvSpPr>
          <p:spPr>
            <a:xfrm rot="-3483815">
              <a:off x="8861249" y="4042228"/>
              <a:ext cx="165035" cy="366140"/>
            </a:xfrm>
            <a:custGeom>
              <a:rect b="b" l="l" r="r" t="t"/>
              <a:pathLst>
                <a:path extrusionOk="0" h="5436" w="2450">
                  <a:moveTo>
                    <a:pt x="2080" y="1"/>
                  </a:moveTo>
                  <a:cubicBezTo>
                    <a:pt x="2066" y="1"/>
                    <a:pt x="2054" y="5"/>
                    <a:pt x="2044" y="15"/>
                  </a:cubicBezTo>
                  <a:cubicBezTo>
                    <a:pt x="1344" y="659"/>
                    <a:pt x="588" y="1639"/>
                    <a:pt x="350" y="2338"/>
                  </a:cubicBezTo>
                  <a:cubicBezTo>
                    <a:pt x="71" y="3164"/>
                    <a:pt x="1" y="4213"/>
                    <a:pt x="71" y="5137"/>
                  </a:cubicBezTo>
                  <a:cubicBezTo>
                    <a:pt x="127" y="5207"/>
                    <a:pt x="127" y="5263"/>
                    <a:pt x="182" y="5319"/>
                  </a:cubicBezTo>
                  <a:cubicBezTo>
                    <a:pt x="252" y="5388"/>
                    <a:pt x="369" y="5436"/>
                    <a:pt x="475" y="5436"/>
                  </a:cubicBezTo>
                  <a:cubicBezTo>
                    <a:pt x="540" y="5436"/>
                    <a:pt x="602" y="5418"/>
                    <a:pt x="644" y="5375"/>
                  </a:cubicBezTo>
                  <a:cubicBezTo>
                    <a:pt x="1288" y="4969"/>
                    <a:pt x="2449" y="3738"/>
                    <a:pt x="2044" y="1709"/>
                  </a:cubicBezTo>
                  <a:cubicBezTo>
                    <a:pt x="1988" y="1121"/>
                    <a:pt x="2100" y="533"/>
                    <a:pt x="2226" y="183"/>
                  </a:cubicBezTo>
                  <a:cubicBezTo>
                    <a:pt x="2226" y="92"/>
                    <a:pt x="2142" y="1"/>
                    <a:pt x="2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38"/>
            <p:cNvSpPr/>
            <p:nvPr/>
          </p:nvSpPr>
          <p:spPr>
            <a:xfrm rot="-3483815">
              <a:off x="8908869" y="4104736"/>
              <a:ext cx="105622" cy="266792"/>
            </a:xfrm>
            <a:custGeom>
              <a:rect b="b" l="l" r="r" t="t"/>
              <a:pathLst>
                <a:path extrusionOk="0" h="3961" w="1568">
                  <a:moveTo>
                    <a:pt x="1106" y="295"/>
                  </a:moveTo>
                  <a:cubicBezTo>
                    <a:pt x="1106" y="463"/>
                    <a:pt x="1106" y="575"/>
                    <a:pt x="1162" y="701"/>
                  </a:cubicBezTo>
                  <a:cubicBezTo>
                    <a:pt x="1456" y="2450"/>
                    <a:pt x="518" y="3443"/>
                    <a:pt x="168" y="3723"/>
                  </a:cubicBezTo>
                  <a:cubicBezTo>
                    <a:pt x="112" y="2912"/>
                    <a:pt x="168" y="2100"/>
                    <a:pt x="406" y="1456"/>
                  </a:cubicBezTo>
                  <a:cubicBezTo>
                    <a:pt x="518" y="1162"/>
                    <a:pt x="756" y="701"/>
                    <a:pt x="1106" y="295"/>
                  </a:cubicBezTo>
                  <a:close/>
                  <a:moveTo>
                    <a:pt x="1162" y="1"/>
                  </a:moveTo>
                  <a:lnTo>
                    <a:pt x="1106" y="113"/>
                  </a:lnTo>
                  <a:cubicBezTo>
                    <a:pt x="756" y="575"/>
                    <a:pt x="462" y="1050"/>
                    <a:pt x="350" y="1456"/>
                  </a:cubicBezTo>
                  <a:cubicBezTo>
                    <a:pt x="56" y="2100"/>
                    <a:pt x="0" y="2967"/>
                    <a:pt x="56" y="3849"/>
                  </a:cubicBezTo>
                  <a:lnTo>
                    <a:pt x="56" y="3961"/>
                  </a:lnTo>
                  <a:lnTo>
                    <a:pt x="168" y="3905"/>
                  </a:lnTo>
                  <a:cubicBezTo>
                    <a:pt x="462" y="3611"/>
                    <a:pt x="1568" y="2562"/>
                    <a:pt x="1218" y="701"/>
                  </a:cubicBezTo>
                  <a:cubicBezTo>
                    <a:pt x="1218" y="519"/>
                    <a:pt x="1162" y="351"/>
                    <a:pt x="1162" y="169"/>
                  </a:cubicBezTo>
                  <a:lnTo>
                    <a:pt x="11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38"/>
            <p:cNvSpPr/>
            <p:nvPr/>
          </p:nvSpPr>
          <p:spPr>
            <a:xfrm rot="-3483815">
              <a:off x="8971357" y="4130189"/>
              <a:ext cx="384632" cy="130062"/>
            </a:xfrm>
            <a:custGeom>
              <a:rect b="b" l="l" r="r" t="t"/>
              <a:pathLst>
                <a:path extrusionOk="0" h="1931" w="5710">
                  <a:moveTo>
                    <a:pt x="2697" y="1"/>
                  </a:moveTo>
                  <a:cubicBezTo>
                    <a:pt x="1441" y="1"/>
                    <a:pt x="571" y="629"/>
                    <a:pt x="168" y="1032"/>
                  </a:cubicBezTo>
                  <a:cubicBezTo>
                    <a:pt x="0" y="1200"/>
                    <a:pt x="0" y="1438"/>
                    <a:pt x="168" y="1550"/>
                  </a:cubicBezTo>
                  <a:cubicBezTo>
                    <a:pt x="224" y="1620"/>
                    <a:pt x="294" y="1676"/>
                    <a:pt x="350" y="1676"/>
                  </a:cubicBezTo>
                  <a:cubicBezTo>
                    <a:pt x="891" y="1825"/>
                    <a:pt x="1538" y="1931"/>
                    <a:pt x="2170" y="1931"/>
                  </a:cubicBezTo>
                  <a:cubicBezTo>
                    <a:pt x="2486" y="1931"/>
                    <a:pt x="2799" y="1904"/>
                    <a:pt x="3093" y="1843"/>
                  </a:cubicBezTo>
                  <a:cubicBezTo>
                    <a:pt x="3849" y="1676"/>
                    <a:pt x="4954" y="1088"/>
                    <a:pt x="5654" y="500"/>
                  </a:cubicBezTo>
                  <a:cubicBezTo>
                    <a:pt x="5710" y="444"/>
                    <a:pt x="5654" y="276"/>
                    <a:pt x="5542" y="276"/>
                  </a:cubicBezTo>
                  <a:cubicBezTo>
                    <a:pt x="5353" y="327"/>
                    <a:pt x="5133" y="354"/>
                    <a:pt x="4900" y="354"/>
                  </a:cubicBezTo>
                  <a:cubicBezTo>
                    <a:pt x="4615" y="354"/>
                    <a:pt x="4309" y="313"/>
                    <a:pt x="4016" y="220"/>
                  </a:cubicBezTo>
                  <a:cubicBezTo>
                    <a:pt x="3539" y="65"/>
                    <a:pt x="3099" y="1"/>
                    <a:pt x="2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38"/>
            <p:cNvSpPr/>
            <p:nvPr/>
          </p:nvSpPr>
          <p:spPr>
            <a:xfrm rot="-3483815">
              <a:off x="9015050" y="4175478"/>
              <a:ext cx="271532" cy="74494"/>
            </a:xfrm>
            <a:custGeom>
              <a:rect b="b" l="l" r="r" t="t"/>
              <a:pathLst>
                <a:path extrusionOk="0" h="1106" w="4031">
                  <a:moveTo>
                    <a:pt x="2155" y="112"/>
                  </a:moveTo>
                  <a:cubicBezTo>
                    <a:pt x="2505" y="112"/>
                    <a:pt x="2925" y="182"/>
                    <a:pt x="3331" y="294"/>
                  </a:cubicBezTo>
                  <a:cubicBezTo>
                    <a:pt x="3442" y="350"/>
                    <a:pt x="3624" y="406"/>
                    <a:pt x="3736" y="406"/>
                  </a:cubicBezTo>
                  <a:cubicBezTo>
                    <a:pt x="3275" y="644"/>
                    <a:pt x="2799" y="882"/>
                    <a:pt x="2449" y="938"/>
                  </a:cubicBezTo>
                  <a:cubicBezTo>
                    <a:pt x="2225" y="994"/>
                    <a:pt x="1931" y="994"/>
                    <a:pt x="1581" y="994"/>
                  </a:cubicBezTo>
                  <a:cubicBezTo>
                    <a:pt x="1176" y="994"/>
                    <a:pt x="644" y="938"/>
                    <a:pt x="182" y="812"/>
                  </a:cubicBezTo>
                  <a:cubicBezTo>
                    <a:pt x="476" y="588"/>
                    <a:pt x="1176" y="112"/>
                    <a:pt x="2155" y="112"/>
                  </a:cubicBezTo>
                  <a:close/>
                  <a:moveTo>
                    <a:pt x="2155" y="0"/>
                  </a:moveTo>
                  <a:cubicBezTo>
                    <a:pt x="1050" y="0"/>
                    <a:pt x="294" y="588"/>
                    <a:pt x="56" y="812"/>
                  </a:cubicBezTo>
                  <a:lnTo>
                    <a:pt x="0" y="882"/>
                  </a:lnTo>
                  <a:lnTo>
                    <a:pt x="56" y="938"/>
                  </a:lnTo>
                  <a:cubicBezTo>
                    <a:pt x="588" y="1050"/>
                    <a:pt x="1106" y="1106"/>
                    <a:pt x="1581" y="1106"/>
                  </a:cubicBezTo>
                  <a:cubicBezTo>
                    <a:pt x="1931" y="1106"/>
                    <a:pt x="2225" y="1050"/>
                    <a:pt x="2505" y="1050"/>
                  </a:cubicBezTo>
                  <a:cubicBezTo>
                    <a:pt x="2855" y="938"/>
                    <a:pt x="3386" y="700"/>
                    <a:pt x="3904" y="462"/>
                  </a:cubicBezTo>
                  <a:lnTo>
                    <a:pt x="4030" y="350"/>
                  </a:lnTo>
                  <a:lnTo>
                    <a:pt x="3904" y="350"/>
                  </a:lnTo>
                  <a:cubicBezTo>
                    <a:pt x="3736" y="350"/>
                    <a:pt x="3498" y="294"/>
                    <a:pt x="3386" y="238"/>
                  </a:cubicBezTo>
                  <a:cubicBezTo>
                    <a:pt x="2925" y="56"/>
                    <a:pt x="2505" y="0"/>
                    <a:pt x="2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38"/>
            <p:cNvSpPr/>
            <p:nvPr/>
          </p:nvSpPr>
          <p:spPr>
            <a:xfrm rot="-3483815">
              <a:off x="8988302" y="4301344"/>
              <a:ext cx="177227" cy="174987"/>
            </a:xfrm>
            <a:custGeom>
              <a:rect b="b" l="l" r="r" t="t"/>
              <a:pathLst>
                <a:path extrusionOk="0" h="2598" w="2631">
                  <a:moveTo>
                    <a:pt x="1176" y="0"/>
                  </a:moveTo>
                  <a:cubicBezTo>
                    <a:pt x="1050" y="350"/>
                    <a:pt x="826" y="644"/>
                    <a:pt x="532" y="882"/>
                  </a:cubicBezTo>
                  <a:cubicBezTo>
                    <a:pt x="350" y="994"/>
                    <a:pt x="238" y="1106"/>
                    <a:pt x="126" y="1288"/>
                  </a:cubicBezTo>
                  <a:cubicBezTo>
                    <a:pt x="56" y="1456"/>
                    <a:pt x="0" y="1694"/>
                    <a:pt x="126" y="1875"/>
                  </a:cubicBezTo>
                  <a:cubicBezTo>
                    <a:pt x="126" y="1987"/>
                    <a:pt x="238" y="2099"/>
                    <a:pt x="294" y="2225"/>
                  </a:cubicBezTo>
                  <a:cubicBezTo>
                    <a:pt x="406" y="2337"/>
                    <a:pt x="532" y="2449"/>
                    <a:pt x="644" y="2505"/>
                  </a:cubicBezTo>
                  <a:cubicBezTo>
                    <a:pt x="774" y="2555"/>
                    <a:pt x="925" y="2598"/>
                    <a:pt x="1067" y="2598"/>
                  </a:cubicBezTo>
                  <a:cubicBezTo>
                    <a:pt x="1124" y="2598"/>
                    <a:pt x="1180" y="2591"/>
                    <a:pt x="1232" y="2575"/>
                  </a:cubicBezTo>
                  <a:cubicBezTo>
                    <a:pt x="1399" y="2449"/>
                    <a:pt x="1525" y="2337"/>
                    <a:pt x="1693" y="2225"/>
                  </a:cubicBezTo>
                  <a:cubicBezTo>
                    <a:pt x="1931" y="1987"/>
                    <a:pt x="2281" y="1749"/>
                    <a:pt x="2631" y="1694"/>
                  </a:cubicBezTo>
                  <a:cubicBezTo>
                    <a:pt x="2631" y="1694"/>
                    <a:pt x="2099" y="1344"/>
                    <a:pt x="1749" y="994"/>
                  </a:cubicBezTo>
                  <a:cubicBezTo>
                    <a:pt x="1343" y="532"/>
                    <a:pt x="1176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38"/>
            <p:cNvSpPr/>
            <p:nvPr/>
          </p:nvSpPr>
          <p:spPr>
            <a:xfrm rot="-3483815">
              <a:off x="8289818" y="4447479"/>
              <a:ext cx="39676" cy="23574"/>
            </a:xfrm>
            <a:custGeom>
              <a:rect b="b" l="l" r="r" t="t"/>
              <a:pathLst>
                <a:path extrusionOk="0" h="350" w="589">
                  <a:moveTo>
                    <a:pt x="183" y="0"/>
                  </a:moveTo>
                  <a:cubicBezTo>
                    <a:pt x="127" y="126"/>
                    <a:pt x="1" y="182"/>
                    <a:pt x="1" y="294"/>
                  </a:cubicBezTo>
                  <a:lnTo>
                    <a:pt x="589" y="350"/>
                  </a:lnTo>
                  <a:lnTo>
                    <a:pt x="533" y="7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38"/>
            <p:cNvSpPr/>
            <p:nvPr/>
          </p:nvSpPr>
          <p:spPr>
            <a:xfrm rot="-3483815">
              <a:off x="8171367" y="4325780"/>
              <a:ext cx="855957" cy="748041"/>
            </a:xfrm>
            <a:custGeom>
              <a:rect b="b" l="l" r="r" t="t"/>
              <a:pathLst>
                <a:path extrusionOk="0" h="11106" w="12707">
                  <a:moveTo>
                    <a:pt x="6373" y="0"/>
                  </a:moveTo>
                  <a:cubicBezTo>
                    <a:pt x="3965" y="0"/>
                    <a:pt x="1734" y="1579"/>
                    <a:pt x="938" y="4037"/>
                  </a:cubicBezTo>
                  <a:cubicBezTo>
                    <a:pt x="0" y="7074"/>
                    <a:pt x="1805" y="9872"/>
                    <a:pt x="4786" y="10810"/>
                  </a:cubicBezTo>
                  <a:cubicBezTo>
                    <a:pt x="5423" y="11008"/>
                    <a:pt x="6063" y="11105"/>
                    <a:pt x="6686" y="11105"/>
                  </a:cubicBezTo>
                  <a:cubicBezTo>
                    <a:pt x="8962" y="11105"/>
                    <a:pt x="11002" y="9808"/>
                    <a:pt x="11783" y="7424"/>
                  </a:cubicBezTo>
                  <a:cubicBezTo>
                    <a:pt x="12706" y="4387"/>
                    <a:pt x="11083" y="1182"/>
                    <a:pt x="8046" y="259"/>
                  </a:cubicBezTo>
                  <a:cubicBezTo>
                    <a:pt x="7489" y="84"/>
                    <a:pt x="6927" y="0"/>
                    <a:pt x="6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38"/>
            <p:cNvSpPr/>
            <p:nvPr/>
          </p:nvSpPr>
          <p:spPr>
            <a:xfrm rot="-3483815">
              <a:off x="8206237" y="4416396"/>
              <a:ext cx="738142" cy="526916"/>
            </a:xfrm>
            <a:custGeom>
              <a:rect b="b" l="l" r="r" t="t"/>
              <a:pathLst>
                <a:path extrusionOk="0" h="7823" w="10958">
                  <a:moveTo>
                    <a:pt x="1400" y="1582"/>
                  </a:moveTo>
                  <a:cubicBezTo>
                    <a:pt x="1456" y="1638"/>
                    <a:pt x="1456" y="1694"/>
                    <a:pt x="1330" y="1694"/>
                  </a:cubicBezTo>
                  <a:cubicBezTo>
                    <a:pt x="1274" y="1694"/>
                    <a:pt x="1274" y="1582"/>
                    <a:pt x="1330" y="1582"/>
                  </a:cubicBezTo>
                  <a:close/>
                  <a:moveTo>
                    <a:pt x="700" y="2044"/>
                  </a:moveTo>
                  <a:cubicBezTo>
                    <a:pt x="812" y="2099"/>
                    <a:pt x="756" y="2281"/>
                    <a:pt x="630" y="2281"/>
                  </a:cubicBezTo>
                  <a:cubicBezTo>
                    <a:pt x="518" y="2225"/>
                    <a:pt x="518" y="2044"/>
                    <a:pt x="630" y="2044"/>
                  </a:cubicBezTo>
                  <a:close/>
                  <a:moveTo>
                    <a:pt x="73" y="2698"/>
                  </a:moveTo>
                  <a:lnTo>
                    <a:pt x="73" y="2698"/>
                  </a:lnTo>
                  <a:cubicBezTo>
                    <a:pt x="67" y="2712"/>
                    <a:pt x="62" y="2728"/>
                    <a:pt x="57" y="2743"/>
                  </a:cubicBezTo>
                  <a:lnTo>
                    <a:pt x="57" y="2743"/>
                  </a:lnTo>
                  <a:cubicBezTo>
                    <a:pt x="62" y="2728"/>
                    <a:pt x="67" y="2713"/>
                    <a:pt x="73" y="2698"/>
                  </a:cubicBezTo>
                  <a:close/>
                  <a:moveTo>
                    <a:pt x="57" y="2743"/>
                  </a:moveTo>
                  <a:cubicBezTo>
                    <a:pt x="43" y="2785"/>
                    <a:pt x="29" y="2827"/>
                    <a:pt x="1" y="2855"/>
                  </a:cubicBezTo>
                  <a:lnTo>
                    <a:pt x="57" y="2855"/>
                  </a:lnTo>
                  <a:lnTo>
                    <a:pt x="57" y="2799"/>
                  </a:lnTo>
                  <a:lnTo>
                    <a:pt x="57" y="2743"/>
                  </a:lnTo>
                  <a:close/>
                  <a:moveTo>
                    <a:pt x="1218" y="2799"/>
                  </a:moveTo>
                  <a:cubicBezTo>
                    <a:pt x="1274" y="2799"/>
                    <a:pt x="1274" y="2981"/>
                    <a:pt x="1162" y="2981"/>
                  </a:cubicBezTo>
                  <a:cubicBezTo>
                    <a:pt x="1050" y="2981"/>
                    <a:pt x="1050" y="2799"/>
                    <a:pt x="1162" y="2799"/>
                  </a:cubicBezTo>
                  <a:close/>
                  <a:moveTo>
                    <a:pt x="10552" y="3905"/>
                  </a:moveTo>
                  <a:cubicBezTo>
                    <a:pt x="10664" y="3975"/>
                    <a:pt x="10608" y="4087"/>
                    <a:pt x="10552" y="4087"/>
                  </a:cubicBezTo>
                  <a:lnTo>
                    <a:pt x="10496" y="4087"/>
                  </a:lnTo>
                  <a:cubicBezTo>
                    <a:pt x="10370" y="4087"/>
                    <a:pt x="10426" y="3905"/>
                    <a:pt x="10496" y="3905"/>
                  </a:cubicBezTo>
                  <a:close/>
                  <a:moveTo>
                    <a:pt x="1106" y="4031"/>
                  </a:moveTo>
                  <a:cubicBezTo>
                    <a:pt x="1274" y="4087"/>
                    <a:pt x="1218" y="4324"/>
                    <a:pt x="1050" y="4324"/>
                  </a:cubicBezTo>
                  <a:cubicBezTo>
                    <a:pt x="868" y="4254"/>
                    <a:pt x="924" y="4031"/>
                    <a:pt x="1050" y="4031"/>
                  </a:cubicBezTo>
                  <a:close/>
                  <a:moveTo>
                    <a:pt x="1974" y="4548"/>
                  </a:moveTo>
                  <a:lnTo>
                    <a:pt x="1974" y="4604"/>
                  </a:lnTo>
                  <a:cubicBezTo>
                    <a:pt x="2100" y="4604"/>
                    <a:pt x="2030" y="4730"/>
                    <a:pt x="1974" y="4730"/>
                  </a:cubicBezTo>
                  <a:cubicBezTo>
                    <a:pt x="1918" y="4674"/>
                    <a:pt x="1918" y="4548"/>
                    <a:pt x="1974" y="4548"/>
                  </a:cubicBezTo>
                  <a:close/>
                  <a:moveTo>
                    <a:pt x="3079" y="5304"/>
                  </a:moveTo>
                  <a:cubicBezTo>
                    <a:pt x="3149" y="5304"/>
                    <a:pt x="3149" y="5430"/>
                    <a:pt x="3079" y="5430"/>
                  </a:cubicBezTo>
                  <a:cubicBezTo>
                    <a:pt x="2967" y="5430"/>
                    <a:pt x="3023" y="5304"/>
                    <a:pt x="3079" y="5304"/>
                  </a:cubicBezTo>
                  <a:close/>
                  <a:moveTo>
                    <a:pt x="1400" y="5374"/>
                  </a:moveTo>
                  <a:cubicBezTo>
                    <a:pt x="1512" y="5430"/>
                    <a:pt x="1456" y="5542"/>
                    <a:pt x="1400" y="5542"/>
                  </a:cubicBezTo>
                  <a:lnTo>
                    <a:pt x="1330" y="5542"/>
                  </a:lnTo>
                  <a:cubicBezTo>
                    <a:pt x="1218" y="5542"/>
                    <a:pt x="1274" y="5374"/>
                    <a:pt x="1330" y="5374"/>
                  </a:cubicBezTo>
                  <a:close/>
                  <a:moveTo>
                    <a:pt x="4311" y="5892"/>
                  </a:moveTo>
                  <a:cubicBezTo>
                    <a:pt x="4367" y="5892"/>
                    <a:pt x="4367" y="6004"/>
                    <a:pt x="4311" y="6004"/>
                  </a:cubicBezTo>
                  <a:lnTo>
                    <a:pt x="4255" y="6004"/>
                  </a:lnTo>
                  <a:cubicBezTo>
                    <a:pt x="4199" y="6004"/>
                    <a:pt x="4199" y="5892"/>
                    <a:pt x="4311" y="5892"/>
                  </a:cubicBezTo>
                  <a:close/>
                  <a:moveTo>
                    <a:pt x="8677" y="6242"/>
                  </a:moveTo>
                  <a:cubicBezTo>
                    <a:pt x="8803" y="6297"/>
                    <a:pt x="8747" y="6479"/>
                    <a:pt x="8621" y="6479"/>
                  </a:cubicBezTo>
                  <a:cubicBezTo>
                    <a:pt x="8509" y="6423"/>
                    <a:pt x="8509" y="6242"/>
                    <a:pt x="8621" y="6242"/>
                  </a:cubicBezTo>
                  <a:close/>
                  <a:moveTo>
                    <a:pt x="7571" y="6535"/>
                  </a:moveTo>
                  <a:cubicBezTo>
                    <a:pt x="7697" y="6535"/>
                    <a:pt x="7627" y="6647"/>
                    <a:pt x="7571" y="6647"/>
                  </a:cubicBezTo>
                  <a:cubicBezTo>
                    <a:pt x="7515" y="6591"/>
                    <a:pt x="7515" y="6535"/>
                    <a:pt x="7571" y="6535"/>
                  </a:cubicBezTo>
                  <a:close/>
                  <a:moveTo>
                    <a:pt x="4954" y="6647"/>
                  </a:moveTo>
                  <a:cubicBezTo>
                    <a:pt x="5010" y="6703"/>
                    <a:pt x="5010" y="6773"/>
                    <a:pt x="4898" y="6773"/>
                  </a:cubicBezTo>
                  <a:cubicBezTo>
                    <a:pt x="4828" y="6773"/>
                    <a:pt x="4828" y="6647"/>
                    <a:pt x="4898" y="6647"/>
                  </a:cubicBezTo>
                  <a:close/>
                  <a:moveTo>
                    <a:pt x="3317" y="6773"/>
                  </a:moveTo>
                  <a:cubicBezTo>
                    <a:pt x="3429" y="6829"/>
                    <a:pt x="3373" y="6885"/>
                    <a:pt x="3317" y="6885"/>
                  </a:cubicBezTo>
                  <a:cubicBezTo>
                    <a:pt x="3261" y="6885"/>
                    <a:pt x="3261" y="6773"/>
                    <a:pt x="3317" y="6773"/>
                  </a:cubicBezTo>
                  <a:close/>
                  <a:moveTo>
                    <a:pt x="6354" y="7235"/>
                  </a:moveTo>
                  <a:cubicBezTo>
                    <a:pt x="6410" y="7235"/>
                    <a:pt x="6410" y="7347"/>
                    <a:pt x="6354" y="7347"/>
                  </a:cubicBezTo>
                  <a:lnTo>
                    <a:pt x="6298" y="7347"/>
                  </a:lnTo>
                  <a:cubicBezTo>
                    <a:pt x="6228" y="7291"/>
                    <a:pt x="6228" y="7235"/>
                    <a:pt x="6354" y="7235"/>
                  </a:cubicBezTo>
                  <a:close/>
                  <a:moveTo>
                    <a:pt x="2030" y="0"/>
                  </a:moveTo>
                  <a:cubicBezTo>
                    <a:pt x="1174" y="636"/>
                    <a:pt x="481" y="1557"/>
                    <a:pt x="73" y="2698"/>
                  </a:cubicBezTo>
                  <a:lnTo>
                    <a:pt x="73" y="2698"/>
                  </a:lnTo>
                  <a:cubicBezTo>
                    <a:pt x="83" y="2672"/>
                    <a:pt x="95" y="2649"/>
                    <a:pt x="113" y="2631"/>
                  </a:cubicBezTo>
                  <a:cubicBezTo>
                    <a:pt x="113" y="2855"/>
                    <a:pt x="169" y="3149"/>
                    <a:pt x="225" y="3387"/>
                  </a:cubicBezTo>
                  <a:cubicBezTo>
                    <a:pt x="281" y="3331"/>
                    <a:pt x="281" y="3331"/>
                    <a:pt x="351" y="3331"/>
                  </a:cubicBezTo>
                  <a:cubicBezTo>
                    <a:pt x="462" y="3331"/>
                    <a:pt x="462" y="3499"/>
                    <a:pt x="351" y="3499"/>
                  </a:cubicBezTo>
                  <a:lnTo>
                    <a:pt x="281" y="3499"/>
                  </a:lnTo>
                  <a:cubicBezTo>
                    <a:pt x="574" y="4604"/>
                    <a:pt x="1106" y="5486"/>
                    <a:pt x="1750" y="6186"/>
                  </a:cubicBezTo>
                  <a:lnTo>
                    <a:pt x="1862" y="6186"/>
                  </a:lnTo>
                  <a:cubicBezTo>
                    <a:pt x="1974" y="6186"/>
                    <a:pt x="1974" y="6297"/>
                    <a:pt x="1974" y="6353"/>
                  </a:cubicBezTo>
                  <a:cubicBezTo>
                    <a:pt x="2967" y="7347"/>
                    <a:pt x="4311" y="7823"/>
                    <a:pt x="5598" y="7823"/>
                  </a:cubicBezTo>
                  <a:cubicBezTo>
                    <a:pt x="7921" y="7823"/>
                    <a:pt x="10258" y="6242"/>
                    <a:pt x="10957" y="3205"/>
                  </a:cubicBezTo>
                  <a:cubicBezTo>
                    <a:pt x="10902" y="3037"/>
                    <a:pt x="10846" y="2925"/>
                    <a:pt x="10846" y="2743"/>
                  </a:cubicBezTo>
                  <a:cubicBezTo>
                    <a:pt x="10776" y="2855"/>
                    <a:pt x="10776" y="2981"/>
                    <a:pt x="10720" y="3093"/>
                  </a:cubicBezTo>
                  <a:cubicBezTo>
                    <a:pt x="10496" y="3793"/>
                    <a:pt x="10146" y="4436"/>
                    <a:pt x="9670" y="4898"/>
                  </a:cubicBezTo>
                  <a:cubicBezTo>
                    <a:pt x="9796" y="4898"/>
                    <a:pt x="9726" y="5080"/>
                    <a:pt x="9670" y="5080"/>
                  </a:cubicBezTo>
                  <a:lnTo>
                    <a:pt x="9614" y="5080"/>
                  </a:lnTo>
                  <a:cubicBezTo>
                    <a:pt x="9558" y="5080"/>
                    <a:pt x="9558" y="5024"/>
                    <a:pt x="9558" y="4954"/>
                  </a:cubicBezTo>
                  <a:cubicBezTo>
                    <a:pt x="8747" y="5724"/>
                    <a:pt x="7697" y="6130"/>
                    <a:pt x="6578" y="6130"/>
                  </a:cubicBezTo>
                  <a:cubicBezTo>
                    <a:pt x="6060" y="6130"/>
                    <a:pt x="5528" y="6004"/>
                    <a:pt x="5010" y="5892"/>
                  </a:cubicBezTo>
                  <a:cubicBezTo>
                    <a:pt x="2561" y="5136"/>
                    <a:pt x="1106" y="2799"/>
                    <a:pt x="1862" y="350"/>
                  </a:cubicBezTo>
                  <a:cubicBezTo>
                    <a:pt x="1918" y="238"/>
                    <a:pt x="1974" y="126"/>
                    <a:pt x="2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38"/>
            <p:cNvSpPr/>
            <p:nvPr/>
          </p:nvSpPr>
          <p:spPr>
            <a:xfrm rot="-3483815">
              <a:off x="8893986" y="4445810"/>
              <a:ext cx="3840" cy="11383"/>
            </a:xfrm>
            <a:custGeom>
              <a:rect b="b" l="l" r="r" t="t"/>
              <a:pathLst>
                <a:path extrusionOk="0" h="169" w="57"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close/>
                  <a:moveTo>
                    <a:pt x="1" y="169"/>
                  </a:moveTo>
                  <a:lnTo>
                    <a:pt x="1" y="169"/>
                  </a:lnTo>
                  <a:lnTo>
                    <a:pt x="1" y="169"/>
                  </a:lnTo>
                  <a:lnTo>
                    <a:pt x="1" y="169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57"/>
                  </a:moveTo>
                  <a:lnTo>
                    <a:pt x="1" y="57"/>
                  </a:lnTo>
                  <a:lnTo>
                    <a:pt x="1" y="57"/>
                  </a:lnTo>
                  <a:lnTo>
                    <a:pt x="1" y="57"/>
                  </a:lnTo>
                  <a:close/>
                  <a:moveTo>
                    <a:pt x="1" y="57"/>
                  </a:moveTo>
                  <a:lnTo>
                    <a:pt x="1" y="57"/>
                  </a:lnTo>
                  <a:lnTo>
                    <a:pt x="1" y="57"/>
                  </a:lnTo>
                  <a:close/>
                  <a:moveTo>
                    <a:pt x="57" y="1"/>
                  </a:moveTo>
                  <a:lnTo>
                    <a:pt x="57" y="1"/>
                  </a:lnTo>
                  <a:close/>
                </a:path>
              </a:pathLst>
            </a:custGeom>
            <a:solidFill>
              <a:srgbClr val="FFE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38"/>
            <p:cNvSpPr/>
            <p:nvPr/>
          </p:nvSpPr>
          <p:spPr>
            <a:xfrm rot="-3483815">
              <a:off x="8803684" y="4292334"/>
              <a:ext cx="11923" cy="192365"/>
            </a:xfrm>
            <a:custGeom>
              <a:rect b="b" l="l" r="r" t="t"/>
              <a:pathLst>
                <a:path extrusionOk="0" h="2856" w="177">
                  <a:moveTo>
                    <a:pt x="56" y="1"/>
                  </a:moveTo>
                  <a:lnTo>
                    <a:pt x="56" y="57"/>
                  </a:lnTo>
                  <a:cubicBezTo>
                    <a:pt x="134" y="465"/>
                    <a:pt x="176" y="897"/>
                    <a:pt x="176" y="1334"/>
                  </a:cubicBezTo>
                  <a:lnTo>
                    <a:pt x="176" y="1334"/>
                  </a:lnTo>
                  <a:cubicBezTo>
                    <a:pt x="176" y="886"/>
                    <a:pt x="135" y="438"/>
                    <a:pt x="56" y="1"/>
                  </a:cubicBezTo>
                  <a:close/>
                  <a:moveTo>
                    <a:pt x="176" y="1334"/>
                  </a:moveTo>
                  <a:cubicBezTo>
                    <a:pt x="176" y="1849"/>
                    <a:pt x="120" y="2362"/>
                    <a:pt x="1" y="2856"/>
                  </a:cubicBezTo>
                  <a:cubicBezTo>
                    <a:pt x="121" y="2359"/>
                    <a:pt x="176" y="1843"/>
                    <a:pt x="176" y="1334"/>
                  </a:cubicBezTo>
                  <a:close/>
                </a:path>
              </a:pathLst>
            </a:custGeom>
            <a:solidFill>
              <a:srgbClr val="FF8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38"/>
            <p:cNvSpPr/>
            <p:nvPr/>
          </p:nvSpPr>
          <p:spPr>
            <a:xfrm rot="-3483815">
              <a:off x="8326492" y="4520586"/>
              <a:ext cx="765491" cy="491083"/>
            </a:xfrm>
            <a:custGeom>
              <a:rect b="b" l="l" r="r" t="t"/>
              <a:pathLst>
                <a:path extrusionOk="0" h="7291" w="11364">
                  <a:moveTo>
                    <a:pt x="10902" y="2099"/>
                  </a:moveTo>
                  <a:cubicBezTo>
                    <a:pt x="10958" y="2099"/>
                    <a:pt x="10958" y="2155"/>
                    <a:pt x="10958" y="2155"/>
                  </a:cubicBezTo>
                  <a:cubicBezTo>
                    <a:pt x="11140" y="2211"/>
                    <a:pt x="11084" y="2449"/>
                    <a:pt x="10902" y="2449"/>
                  </a:cubicBezTo>
                  <a:cubicBezTo>
                    <a:pt x="10734" y="2393"/>
                    <a:pt x="10790" y="2099"/>
                    <a:pt x="10902" y="2099"/>
                  </a:cubicBezTo>
                  <a:close/>
                  <a:moveTo>
                    <a:pt x="700" y="2393"/>
                  </a:moveTo>
                  <a:cubicBezTo>
                    <a:pt x="868" y="2449"/>
                    <a:pt x="812" y="2673"/>
                    <a:pt x="645" y="2673"/>
                  </a:cubicBezTo>
                  <a:lnTo>
                    <a:pt x="589" y="2673"/>
                  </a:lnTo>
                  <a:cubicBezTo>
                    <a:pt x="407" y="2617"/>
                    <a:pt x="463" y="2393"/>
                    <a:pt x="645" y="2393"/>
                  </a:cubicBezTo>
                  <a:close/>
                  <a:moveTo>
                    <a:pt x="10846" y="3149"/>
                  </a:moveTo>
                  <a:cubicBezTo>
                    <a:pt x="10958" y="3149"/>
                    <a:pt x="10902" y="3317"/>
                    <a:pt x="10790" y="3317"/>
                  </a:cubicBezTo>
                  <a:cubicBezTo>
                    <a:pt x="10664" y="3261"/>
                    <a:pt x="10664" y="3149"/>
                    <a:pt x="10790" y="3149"/>
                  </a:cubicBezTo>
                  <a:close/>
                  <a:moveTo>
                    <a:pt x="10090" y="3443"/>
                  </a:moveTo>
                  <a:cubicBezTo>
                    <a:pt x="10202" y="3499"/>
                    <a:pt x="10146" y="3722"/>
                    <a:pt x="10034" y="3722"/>
                  </a:cubicBezTo>
                  <a:lnTo>
                    <a:pt x="9964" y="3722"/>
                  </a:lnTo>
                  <a:cubicBezTo>
                    <a:pt x="9796" y="3666"/>
                    <a:pt x="9852" y="3443"/>
                    <a:pt x="10034" y="3443"/>
                  </a:cubicBezTo>
                  <a:close/>
                  <a:moveTo>
                    <a:pt x="1050" y="3555"/>
                  </a:moveTo>
                  <a:cubicBezTo>
                    <a:pt x="1162" y="3611"/>
                    <a:pt x="1106" y="3792"/>
                    <a:pt x="994" y="3792"/>
                  </a:cubicBezTo>
                  <a:cubicBezTo>
                    <a:pt x="868" y="3722"/>
                    <a:pt x="938" y="3555"/>
                    <a:pt x="994" y="3555"/>
                  </a:cubicBezTo>
                  <a:close/>
                  <a:moveTo>
                    <a:pt x="10552" y="4198"/>
                  </a:moveTo>
                  <a:lnTo>
                    <a:pt x="10552" y="4254"/>
                  </a:lnTo>
                  <a:cubicBezTo>
                    <a:pt x="10664" y="4254"/>
                    <a:pt x="10608" y="4366"/>
                    <a:pt x="10552" y="4366"/>
                  </a:cubicBezTo>
                  <a:cubicBezTo>
                    <a:pt x="10496" y="4310"/>
                    <a:pt x="10496" y="4198"/>
                    <a:pt x="10552" y="4198"/>
                  </a:cubicBezTo>
                  <a:close/>
                  <a:moveTo>
                    <a:pt x="9852" y="4492"/>
                  </a:moveTo>
                  <a:cubicBezTo>
                    <a:pt x="9964" y="4492"/>
                    <a:pt x="9908" y="4660"/>
                    <a:pt x="9852" y="4660"/>
                  </a:cubicBezTo>
                  <a:lnTo>
                    <a:pt x="9796" y="4660"/>
                  </a:lnTo>
                  <a:cubicBezTo>
                    <a:pt x="9684" y="4660"/>
                    <a:pt x="9740" y="4492"/>
                    <a:pt x="9796" y="4492"/>
                  </a:cubicBezTo>
                  <a:close/>
                  <a:moveTo>
                    <a:pt x="2618" y="4716"/>
                  </a:moveTo>
                  <a:cubicBezTo>
                    <a:pt x="2744" y="4772"/>
                    <a:pt x="2688" y="4898"/>
                    <a:pt x="2618" y="4898"/>
                  </a:cubicBezTo>
                  <a:lnTo>
                    <a:pt x="2562" y="4898"/>
                  </a:lnTo>
                  <a:cubicBezTo>
                    <a:pt x="2450" y="4898"/>
                    <a:pt x="2506" y="4716"/>
                    <a:pt x="2562" y="4716"/>
                  </a:cubicBezTo>
                  <a:close/>
                  <a:moveTo>
                    <a:pt x="1750" y="4772"/>
                  </a:moveTo>
                  <a:cubicBezTo>
                    <a:pt x="1862" y="4842"/>
                    <a:pt x="1806" y="4954"/>
                    <a:pt x="1750" y="4954"/>
                  </a:cubicBezTo>
                  <a:lnTo>
                    <a:pt x="1694" y="4954"/>
                  </a:lnTo>
                  <a:cubicBezTo>
                    <a:pt x="1568" y="4954"/>
                    <a:pt x="1638" y="4772"/>
                    <a:pt x="1750" y="4772"/>
                  </a:cubicBezTo>
                  <a:close/>
                  <a:moveTo>
                    <a:pt x="8803" y="4716"/>
                  </a:moveTo>
                  <a:cubicBezTo>
                    <a:pt x="8915" y="4772"/>
                    <a:pt x="8859" y="5010"/>
                    <a:pt x="8747" y="5010"/>
                  </a:cubicBezTo>
                  <a:lnTo>
                    <a:pt x="8691" y="5010"/>
                  </a:lnTo>
                  <a:cubicBezTo>
                    <a:pt x="8509" y="4954"/>
                    <a:pt x="8565" y="4716"/>
                    <a:pt x="8747" y="4716"/>
                  </a:cubicBezTo>
                  <a:close/>
                  <a:moveTo>
                    <a:pt x="7809" y="5010"/>
                  </a:moveTo>
                  <a:cubicBezTo>
                    <a:pt x="7935" y="5066"/>
                    <a:pt x="7865" y="5192"/>
                    <a:pt x="7753" y="5192"/>
                  </a:cubicBezTo>
                  <a:lnTo>
                    <a:pt x="7697" y="5192"/>
                  </a:lnTo>
                  <a:cubicBezTo>
                    <a:pt x="7641" y="5122"/>
                    <a:pt x="7697" y="5010"/>
                    <a:pt x="7753" y="5010"/>
                  </a:cubicBezTo>
                  <a:close/>
                  <a:moveTo>
                    <a:pt x="3961" y="5304"/>
                  </a:moveTo>
                  <a:lnTo>
                    <a:pt x="4017" y="5360"/>
                  </a:lnTo>
                  <a:cubicBezTo>
                    <a:pt x="4199" y="5416"/>
                    <a:pt x="4087" y="5654"/>
                    <a:pt x="3961" y="5654"/>
                  </a:cubicBezTo>
                  <a:cubicBezTo>
                    <a:pt x="3905" y="5654"/>
                    <a:pt x="3905" y="5598"/>
                    <a:pt x="3849" y="5598"/>
                  </a:cubicBezTo>
                  <a:cubicBezTo>
                    <a:pt x="3737" y="5542"/>
                    <a:pt x="3849" y="5304"/>
                    <a:pt x="3961" y="5304"/>
                  </a:cubicBezTo>
                  <a:close/>
                  <a:moveTo>
                    <a:pt x="9208" y="5542"/>
                  </a:moveTo>
                  <a:cubicBezTo>
                    <a:pt x="9334" y="5542"/>
                    <a:pt x="9264" y="5710"/>
                    <a:pt x="9208" y="5710"/>
                  </a:cubicBezTo>
                  <a:lnTo>
                    <a:pt x="9152" y="5710"/>
                  </a:lnTo>
                  <a:cubicBezTo>
                    <a:pt x="9041" y="5654"/>
                    <a:pt x="9096" y="5542"/>
                    <a:pt x="9208" y="5542"/>
                  </a:cubicBezTo>
                  <a:close/>
                  <a:moveTo>
                    <a:pt x="5598" y="5710"/>
                  </a:moveTo>
                  <a:cubicBezTo>
                    <a:pt x="5710" y="5710"/>
                    <a:pt x="5654" y="5891"/>
                    <a:pt x="5542" y="5891"/>
                  </a:cubicBezTo>
                  <a:cubicBezTo>
                    <a:pt x="5416" y="5821"/>
                    <a:pt x="5486" y="5710"/>
                    <a:pt x="5542" y="5710"/>
                  </a:cubicBezTo>
                  <a:close/>
                  <a:moveTo>
                    <a:pt x="2744" y="5654"/>
                  </a:moveTo>
                  <a:cubicBezTo>
                    <a:pt x="2911" y="5710"/>
                    <a:pt x="2855" y="6003"/>
                    <a:pt x="2688" y="6003"/>
                  </a:cubicBezTo>
                  <a:lnTo>
                    <a:pt x="2688" y="5947"/>
                  </a:lnTo>
                  <a:cubicBezTo>
                    <a:pt x="2506" y="5891"/>
                    <a:pt x="2562" y="5654"/>
                    <a:pt x="2688" y="5654"/>
                  </a:cubicBezTo>
                  <a:close/>
                  <a:moveTo>
                    <a:pt x="6886" y="5891"/>
                  </a:moveTo>
                  <a:cubicBezTo>
                    <a:pt x="6997" y="5947"/>
                    <a:pt x="6942" y="6059"/>
                    <a:pt x="6816" y="6059"/>
                  </a:cubicBezTo>
                  <a:lnTo>
                    <a:pt x="6760" y="6059"/>
                  </a:lnTo>
                  <a:cubicBezTo>
                    <a:pt x="6704" y="6003"/>
                    <a:pt x="6760" y="5891"/>
                    <a:pt x="6816" y="5891"/>
                  </a:cubicBezTo>
                  <a:close/>
                  <a:moveTo>
                    <a:pt x="8159" y="5947"/>
                  </a:moveTo>
                  <a:cubicBezTo>
                    <a:pt x="8159" y="5947"/>
                    <a:pt x="8159" y="6003"/>
                    <a:pt x="8215" y="6003"/>
                  </a:cubicBezTo>
                  <a:cubicBezTo>
                    <a:pt x="8341" y="6059"/>
                    <a:pt x="8285" y="6297"/>
                    <a:pt x="8103" y="6297"/>
                  </a:cubicBezTo>
                  <a:cubicBezTo>
                    <a:pt x="8103" y="6297"/>
                    <a:pt x="8103" y="6241"/>
                    <a:pt x="8047" y="6241"/>
                  </a:cubicBezTo>
                  <a:cubicBezTo>
                    <a:pt x="7935" y="6171"/>
                    <a:pt x="7991" y="5947"/>
                    <a:pt x="8159" y="5947"/>
                  </a:cubicBezTo>
                  <a:close/>
                  <a:moveTo>
                    <a:pt x="4661" y="6241"/>
                  </a:moveTo>
                  <a:cubicBezTo>
                    <a:pt x="4843" y="6297"/>
                    <a:pt x="5010" y="6465"/>
                    <a:pt x="4954" y="6591"/>
                  </a:cubicBezTo>
                  <a:cubicBezTo>
                    <a:pt x="4954" y="6647"/>
                    <a:pt x="4843" y="6703"/>
                    <a:pt x="4717" y="6703"/>
                  </a:cubicBezTo>
                  <a:lnTo>
                    <a:pt x="4493" y="6703"/>
                  </a:lnTo>
                  <a:cubicBezTo>
                    <a:pt x="4311" y="6591"/>
                    <a:pt x="4143" y="6465"/>
                    <a:pt x="4199" y="6353"/>
                  </a:cubicBezTo>
                  <a:cubicBezTo>
                    <a:pt x="4199" y="6297"/>
                    <a:pt x="4311" y="6241"/>
                    <a:pt x="4437" y="6241"/>
                  </a:cubicBezTo>
                  <a:close/>
                  <a:moveTo>
                    <a:pt x="6116" y="6591"/>
                  </a:moveTo>
                  <a:cubicBezTo>
                    <a:pt x="6186" y="6647"/>
                    <a:pt x="6186" y="6703"/>
                    <a:pt x="6116" y="6703"/>
                  </a:cubicBezTo>
                  <a:lnTo>
                    <a:pt x="6060" y="6703"/>
                  </a:lnTo>
                  <a:cubicBezTo>
                    <a:pt x="6004" y="6703"/>
                    <a:pt x="6060" y="6591"/>
                    <a:pt x="6116" y="6591"/>
                  </a:cubicBezTo>
                  <a:close/>
                  <a:moveTo>
                    <a:pt x="351" y="0"/>
                  </a:moveTo>
                  <a:cubicBezTo>
                    <a:pt x="295" y="56"/>
                    <a:pt x="295" y="168"/>
                    <a:pt x="239" y="224"/>
                  </a:cubicBezTo>
                  <a:cubicBezTo>
                    <a:pt x="57" y="812"/>
                    <a:pt x="1" y="1344"/>
                    <a:pt x="1" y="1861"/>
                  </a:cubicBezTo>
                  <a:cubicBezTo>
                    <a:pt x="1" y="4254"/>
                    <a:pt x="1638" y="6241"/>
                    <a:pt x="4087" y="6997"/>
                  </a:cubicBezTo>
                  <a:lnTo>
                    <a:pt x="4143" y="6997"/>
                  </a:lnTo>
                  <a:cubicBezTo>
                    <a:pt x="4717" y="7221"/>
                    <a:pt x="5360" y="7291"/>
                    <a:pt x="6004" y="7291"/>
                  </a:cubicBezTo>
                  <a:cubicBezTo>
                    <a:pt x="6997" y="7291"/>
                    <a:pt x="7935" y="7053"/>
                    <a:pt x="8747" y="6591"/>
                  </a:cubicBezTo>
                  <a:cubicBezTo>
                    <a:pt x="8803" y="6521"/>
                    <a:pt x="8915" y="6465"/>
                    <a:pt x="8985" y="6409"/>
                  </a:cubicBezTo>
                  <a:cubicBezTo>
                    <a:pt x="9908" y="5821"/>
                    <a:pt x="10664" y="4842"/>
                    <a:pt x="11084" y="3611"/>
                  </a:cubicBezTo>
                  <a:lnTo>
                    <a:pt x="11084" y="3555"/>
                  </a:lnTo>
                  <a:lnTo>
                    <a:pt x="11084" y="3499"/>
                  </a:lnTo>
                  <a:lnTo>
                    <a:pt x="11084" y="3443"/>
                  </a:lnTo>
                  <a:lnTo>
                    <a:pt x="11140" y="3443"/>
                  </a:lnTo>
                  <a:lnTo>
                    <a:pt x="11140" y="3373"/>
                  </a:lnTo>
                  <a:cubicBezTo>
                    <a:pt x="11363" y="2449"/>
                    <a:pt x="11363" y="1456"/>
                    <a:pt x="11195" y="574"/>
                  </a:cubicBezTo>
                  <a:lnTo>
                    <a:pt x="11195" y="574"/>
                  </a:lnTo>
                  <a:cubicBezTo>
                    <a:pt x="10496" y="3611"/>
                    <a:pt x="8159" y="5192"/>
                    <a:pt x="5836" y="5192"/>
                  </a:cubicBezTo>
                  <a:cubicBezTo>
                    <a:pt x="4549" y="5192"/>
                    <a:pt x="3205" y="4716"/>
                    <a:pt x="2212" y="3722"/>
                  </a:cubicBezTo>
                  <a:cubicBezTo>
                    <a:pt x="2156" y="3792"/>
                    <a:pt x="2156" y="3848"/>
                    <a:pt x="2044" y="3848"/>
                  </a:cubicBezTo>
                  <a:cubicBezTo>
                    <a:pt x="1862" y="3792"/>
                    <a:pt x="1918" y="3611"/>
                    <a:pt x="1988" y="3555"/>
                  </a:cubicBezTo>
                  <a:cubicBezTo>
                    <a:pt x="1344" y="2855"/>
                    <a:pt x="812" y="1973"/>
                    <a:pt x="519" y="868"/>
                  </a:cubicBezTo>
                  <a:cubicBezTo>
                    <a:pt x="463" y="868"/>
                    <a:pt x="463" y="756"/>
                    <a:pt x="463" y="756"/>
                  </a:cubicBezTo>
                  <a:cubicBezTo>
                    <a:pt x="407" y="518"/>
                    <a:pt x="351" y="224"/>
                    <a:pt x="351" y="0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 rot="-3483815">
              <a:off x="8355860" y="4950025"/>
              <a:ext cx="16099" cy="11383"/>
            </a:xfrm>
            <a:custGeom>
              <a:rect b="b" l="l" r="r" t="t"/>
              <a:pathLst>
                <a:path extrusionOk="0" h="169" w="239">
                  <a:moveTo>
                    <a:pt x="127" y="1"/>
                  </a:moveTo>
                  <a:cubicBezTo>
                    <a:pt x="57" y="1"/>
                    <a:pt x="57" y="1"/>
                    <a:pt x="1" y="57"/>
                  </a:cubicBezTo>
                  <a:cubicBezTo>
                    <a:pt x="57" y="57"/>
                    <a:pt x="57" y="113"/>
                    <a:pt x="57" y="169"/>
                  </a:cubicBezTo>
                  <a:lnTo>
                    <a:pt x="127" y="169"/>
                  </a:lnTo>
                  <a:cubicBezTo>
                    <a:pt x="238" y="169"/>
                    <a:pt x="238" y="1"/>
                    <a:pt x="127" y="1"/>
                  </a:cubicBezTo>
                  <a:close/>
                </a:path>
              </a:pathLst>
            </a:custGeom>
            <a:solidFill>
              <a:srgbClr val="FF72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8"/>
            <p:cNvSpPr/>
            <p:nvPr/>
          </p:nvSpPr>
          <p:spPr>
            <a:xfrm rot="-3483815">
              <a:off x="8360347" y="4958111"/>
              <a:ext cx="3840" cy="7611"/>
            </a:xfrm>
            <a:custGeom>
              <a:rect b="b" l="l" r="r" t="t"/>
              <a:pathLst>
                <a:path extrusionOk="0" h="113" w="57">
                  <a:moveTo>
                    <a:pt x="1" y="1"/>
                  </a:moveTo>
                  <a:cubicBezTo>
                    <a:pt x="1" y="1"/>
                    <a:pt x="1" y="113"/>
                    <a:pt x="57" y="113"/>
                  </a:cubicBezTo>
                  <a:cubicBezTo>
                    <a:pt x="57" y="57"/>
                    <a:pt x="57" y="1"/>
                    <a:pt x="1" y="1"/>
                  </a:cubicBezTo>
                  <a:close/>
                </a:path>
              </a:pathLst>
            </a:custGeom>
            <a:solidFill>
              <a:srgbClr val="FF6A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14" name="Google Shape;2214;p38"/>
            <p:cNvGrpSpPr/>
            <p:nvPr/>
          </p:nvGrpSpPr>
          <p:grpSpPr>
            <a:xfrm rot="-3483820">
              <a:off x="8255533" y="4403385"/>
              <a:ext cx="734381" cy="616496"/>
              <a:chOff x="3651460" y="4440191"/>
              <a:chExt cx="482632" cy="405203"/>
            </a:xfrm>
          </p:grpSpPr>
          <p:sp>
            <p:nvSpPr>
              <p:cNvPr id="2215" name="Google Shape;2215;p38"/>
              <p:cNvSpPr/>
              <p:nvPr/>
            </p:nvSpPr>
            <p:spPr>
              <a:xfrm>
                <a:off x="3651460" y="4553566"/>
                <a:ext cx="480152" cy="154901"/>
              </a:xfrm>
              <a:custGeom>
                <a:rect b="b" l="l" r="r" t="t"/>
                <a:pathLst>
                  <a:path extrusionOk="0" h="3499" w="10846">
                    <a:moveTo>
                      <a:pt x="10846" y="3499"/>
                    </a:moveTo>
                    <a:lnTo>
                      <a:pt x="10846" y="3499"/>
                    </a:lnTo>
                    <a:lnTo>
                      <a:pt x="10846" y="3499"/>
                    </a:lnTo>
                    <a:lnTo>
                      <a:pt x="10846" y="3499"/>
                    </a:lnTo>
                    <a:close/>
                    <a:moveTo>
                      <a:pt x="10846" y="3443"/>
                    </a:moveTo>
                    <a:lnTo>
                      <a:pt x="10846" y="3499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443"/>
                    </a:moveTo>
                    <a:lnTo>
                      <a:pt x="10846" y="3443"/>
                    </a:lnTo>
                    <a:lnTo>
                      <a:pt x="10846" y="3443"/>
                    </a:lnTo>
                    <a:close/>
                    <a:moveTo>
                      <a:pt x="10846" y="3387"/>
                    </a:moveTo>
                    <a:lnTo>
                      <a:pt x="10846" y="3387"/>
                    </a:lnTo>
                    <a:lnTo>
                      <a:pt x="10846" y="3387"/>
                    </a:lnTo>
                    <a:lnTo>
                      <a:pt x="10846" y="3387"/>
                    </a:lnTo>
                    <a:close/>
                    <a:moveTo>
                      <a:pt x="10846" y="3387"/>
                    </a:moveTo>
                    <a:lnTo>
                      <a:pt x="10846" y="3387"/>
                    </a:lnTo>
                    <a:lnTo>
                      <a:pt x="10846" y="3387"/>
                    </a:lnTo>
                    <a:close/>
                    <a:moveTo>
                      <a:pt x="10846" y="3331"/>
                    </a:moveTo>
                    <a:lnTo>
                      <a:pt x="10846" y="3331"/>
                    </a:lnTo>
                    <a:lnTo>
                      <a:pt x="10846" y="3331"/>
                    </a:lnTo>
                    <a:close/>
                    <a:moveTo>
                      <a:pt x="1" y="112"/>
                    </a:moveTo>
                    <a:lnTo>
                      <a:pt x="1" y="112"/>
                    </a:lnTo>
                    <a:lnTo>
                      <a:pt x="1" y="112"/>
                    </a:lnTo>
                    <a:lnTo>
                      <a:pt x="1" y="112"/>
                    </a:lnTo>
                    <a:close/>
                    <a:moveTo>
                      <a:pt x="1" y="112"/>
                    </a:moveTo>
                    <a:lnTo>
                      <a:pt x="1" y="112"/>
                    </a:lnTo>
                    <a:lnTo>
                      <a:pt x="1" y="112"/>
                    </a:lnTo>
                    <a:close/>
                    <a:moveTo>
                      <a:pt x="57" y="56"/>
                    </a:moveTo>
                    <a:lnTo>
                      <a:pt x="57" y="112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56"/>
                    </a:moveTo>
                    <a:lnTo>
                      <a:pt x="57" y="56"/>
                    </a:lnTo>
                    <a:lnTo>
                      <a:pt x="57" y="56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lnTo>
                      <a:pt x="57" y="0"/>
                    </a:lnTo>
                    <a:close/>
                    <a:moveTo>
                      <a:pt x="57" y="0"/>
                    </a:move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6" name="Google Shape;2216;p38"/>
              <p:cNvSpPr/>
              <p:nvPr/>
            </p:nvSpPr>
            <p:spPr>
              <a:xfrm>
                <a:off x="4028109" y="4832334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239" y="0"/>
                    </a:moveTo>
                    <a:cubicBezTo>
                      <a:pt x="169" y="56"/>
                      <a:pt x="57" y="112"/>
                      <a:pt x="1" y="182"/>
                    </a:cubicBezTo>
                    <a:lnTo>
                      <a:pt x="1" y="182"/>
                    </a:lnTo>
                    <a:cubicBezTo>
                      <a:pt x="57" y="112"/>
                      <a:pt x="169" y="56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7" name="Google Shape;2217;p38"/>
              <p:cNvSpPr/>
              <p:nvPr/>
            </p:nvSpPr>
            <p:spPr>
              <a:xfrm>
                <a:off x="3824290" y="4824897"/>
                <a:ext cx="38471" cy="20497"/>
              </a:xfrm>
              <a:custGeom>
                <a:rect b="b" l="l" r="r" t="t"/>
                <a:pathLst>
                  <a:path extrusionOk="0" h="463" w="869">
                    <a:moveTo>
                      <a:pt x="295" y="0"/>
                    </a:moveTo>
                    <a:cubicBezTo>
                      <a:pt x="169" y="0"/>
                      <a:pt x="57" y="56"/>
                      <a:pt x="57" y="112"/>
                    </a:cubicBezTo>
                    <a:cubicBezTo>
                      <a:pt x="1" y="224"/>
                      <a:pt x="169" y="350"/>
                      <a:pt x="351" y="462"/>
                    </a:cubicBezTo>
                    <a:lnTo>
                      <a:pt x="575" y="462"/>
                    </a:lnTo>
                    <a:cubicBezTo>
                      <a:pt x="701" y="462"/>
                      <a:pt x="812" y="406"/>
                      <a:pt x="812" y="350"/>
                    </a:cubicBezTo>
                    <a:cubicBezTo>
                      <a:pt x="868" y="224"/>
                      <a:pt x="701" y="56"/>
                      <a:pt x="5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8" name="Google Shape;2218;p38"/>
              <p:cNvSpPr/>
              <p:nvPr/>
            </p:nvSpPr>
            <p:spPr>
              <a:xfrm>
                <a:off x="4074593" y="4700985"/>
                <a:ext cx="17974" cy="12440"/>
              </a:xfrm>
              <a:custGeom>
                <a:rect b="b" l="l" r="r" t="t"/>
                <a:pathLst>
                  <a:path extrusionOk="0" h="281" w="406">
                    <a:moveTo>
                      <a:pt x="238" y="1"/>
                    </a:moveTo>
                    <a:cubicBezTo>
                      <a:pt x="56" y="1"/>
                      <a:pt x="0" y="224"/>
                      <a:pt x="168" y="280"/>
                    </a:cubicBezTo>
                    <a:lnTo>
                      <a:pt x="238" y="280"/>
                    </a:lnTo>
                    <a:cubicBezTo>
                      <a:pt x="350" y="280"/>
                      <a:pt x="406" y="57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9" name="Google Shape;2219;p38"/>
              <p:cNvSpPr/>
              <p:nvPr/>
            </p:nvSpPr>
            <p:spPr>
              <a:xfrm>
                <a:off x="3992206" y="4811882"/>
                <a:ext cx="17974" cy="15539"/>
              </a:xfrm>
              <a:custGeom>
                <a:rect b="b" l="l" r="r" t="t"/>
                <a:pathLst>
                  <a:path extrusionOk="0" h="351" w="406">
                    <a:moveTo>
                      <a:pt x="224" y="0"/>
                    </a:moveTo>
                    <a:cubicBezTo>
                      <a:pt x="56" y="0"/>
                      <a:pt x="0" y="224"/>
                      <a:pt x="112" y="294"/>
                    </a:cubicBezTo>
                    <a:cubicBezTo>
                      <a:pt x="168" y="294"/>
                      <a:pt x="168" y="350"/>
                      <a:pt x="168" y="350"/>
                    </a:cubicBezTo>
                    <a:cubicBezTo>
                      <a:pt x="350" y="350"/>
                      <a:pt x="406" y="112"/>
                      <a:pt x="280" y="56"/>
                    </a:cubicBezTo>
                    <a:cubicBezTo>
                      <a:pt x="224" y="56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0" name="Google Shape;2220;p38"/>
              <p:cNvSpPr/>
              <p:nvPr/>
            </p:nvSpPr>
            <p:spPr>
              <a:xfrm>
                <a:off x="3806361" y="4783372"/>
                <a:ext cx="20453" cy="15539"/>
              </a:xfrm>
              <a:custGeom>
                <a:rect b="b" l="l" r="r" t="t"/>
                <a:pathLst>
                  <a:path extrusionOk="0" h="351" w="462">
                    <a:moveTo>
                      <a:pt x="224" y="1"/>
                    </a:moveTo>
                    <a:cubicBezTo>
                      <a:pt x="112" y="1"/>
                      <a:pt x="0" y="239"/>
                      <a:pt x="112" y="295"/>
                    </a:cubicBezTo>
                    <a:cubicBezTo>
                      <a:pt x="168" y="295"/>
                      <a:pt x="168" y="351"/>
                      <a:pt x="224" y="351"/>
                    </a:cubicBezTo>
                    <a:cubicBezTo>
                      <a:pt x="350" y="351"/>
                      <a:pt x="462" y="113"/>
                      <a:pt x="280" y="57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1" name="Google Shape;2221;p38"/>
              <p:cNvSpPr/>
              <p:nvPr/>
            </p:nvSpPr>
            <p:spPr>
              <a:xfrm>
                <a:off x="4074593" y="4648968"/>
                <a:ext cx="5003" cy="2523"/>
              </a:xfrm>
              <a:custGeom>
                <a:rect b="b" l="l" r="r" t="t"/>
                <a:pathLst>
                  <a:path extrusionOk="0" h="57" w="113">
                    <a:moveTo>
                      <a:pt x="112" y="0"/>
                    </a:moveTo>
                    <a:cubicBezTo>
                      <a:pt x="56" y="0"/>
                      <a:pt x="0" y="56"/>
                      <a:pt x="0" y="56"/>
                    </a:cubicBezTo>
                    <a:cubicBezTo>
                      <a:pt x="56" y="56"/>
                      <a:pt x="56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2" name="Google Shape;2222;p38"/>
              <p:cNvSpPr/>
              <p:nvPr/>
            </p:nvSpPr>
            <p:spPr>
              <a:xfrm>
                <a:off x="4074593" y="4648968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112" y="0"/>
                    </a:moveTo>
                    <a:cubicBezTo>
                      <a:pt x="56" y="0"/>
                      <a:pt x="56" y="56"/>
                      <a:pt x="0" y="56"/>
                    </a:cubicBezTo>
                    <a:cubicBezTo>
                      <a:pt x="0" y="126"/>
                      <a:pt x="0" y="182"/>
                      <a:pt x="56" y="182"/>
                    </a:cubicBezTo>
                    <a:lnTo>
                      <a:pt x="112" y="182"/>
                    </a:lnTo>
                    <a:cubicBezTo>
                      <a:pt x="168" y="182"/>
                      <a:pt x="23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3" name="Google Shape;2223;p38"/>
              <p:cNvSpPr/>
              <p:nvPr/>
            </p:nvSpPr>
            <p:spPr>
              <a:xfrm>
                <a:off x="4112975" y="4687970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13"/>
                      <a:pt x="127" y="169"/>
                    </a:cubicBezTo>
                    <a:cubicBezTo>
                      <a:pt x="239" y="169"/>
                      <a:pt x="295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4" name="Google Shape;2224;p38"/>
              <p:cNvSpPr/>
              <p:nvPr/>
            </p:nvSpPr>
            <p:spPr>
              <a:xfrm>
                <a:off x="3979191" y="4770356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2" y="1"/>
                    </a:moveTo>
                    <a:cubicBezTo>
                      <a:pt x="56" y="1"/>
                      <a:pt x="0" y="113"/>
                      <a:pt x="56" y="183"/>
                    </a:cubicBezTo>
                    <a:lnTo>
                      <a:pt x="112" y="183"/>
                    </a:lnTo>
                    <a:cubicBezTo>
                      <a:pt x="224" y="183"/>
                      <a:pt x="29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5" name="Google Shape;2225;p38"/>
              <p:cNvSpPr/>
              <p:nvPr/>
            </p:nvSpPr>
            <p:spPr>
              <a:xfrm>
                <a:off x="4025630" y="4502125"/>
                <a:ext cx="9961" cy="9961"/>
              </a:xfrm>
              <a:custGeom>
                <a:rect b="b" l="l" r="r" t="t"/>
                <a:pathLst>
                  <a:path extrusionOk="0" h="225" w="225">
                    <a:moveTo>
                      <a:pt x="113" y="1"/>
                    </a:moveTo>
                    <a:cubicBezTo>
                      <a:pt x="57" y="1"/>
                      <a:pt x="1" y="113"/>
                      <a:pt x="57" y="169"/>
                    </a:cubicBezTo>
                    <a:cubicBezTo>
                      <a:pt x="57" y="225"/>
                      <a:pt x="113" y="225"/>
                      <a:pt x="113" y="225"/>
                    </a:cubicBezTo>
                    <a:cubicBezTo>
                      <a:pt x="169" y="225"/>
                      <a:pt x="225" y="57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6" name="Google Shape;2226;p38"/>
              <p:cNvSpPr/>
              <p:nvPr/>
            </p:nvSpPr>
            <p:spPr>
              <a:xfrm>
                <a:off x="4017573" y="4757341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9" y="1"/>
                    </a:moveTo>
                    <a:cubicBezTo>
                      <a:pt x="57" y="1"/>
                      <a:pt x="1" y="239"/>
                      <a:pt x="183" y="295"/>
                    </a:cubicBezTo>
                    <a:lnTo>
                      <a:pt x="239" y="295"/>
                    </a:lnTo>
                    <a:cubicBezTo>
                      <a:pt x="351" y="295"/>
                      <a:pt x="407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7" name="Google Shape;2227;p38"/>
              <p:cNvSpPr/>
              <p:nvPr/>
            </p:nvSpPr>
            <p:spPr>
              <a:xfrm>
                <a:off x="4090043" y="4553566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9" y="0"/>
                    </a:moveTo>
                    <a:cubicBezTo>
                      <a:pt x="113" y="0"/>
                      <a:pt x="1" y="182"/>
                      <a:pt x="169" y="294"/>
                    </a:cubicBezTo>
                    <a:lnTo>
                      <a:pt x="239" y="294"/>
                    </a:lnTo>
                    <a:cubicBezTo>
                      <a:pt x="351" y="294"/>
                      <a:pt x="463" y="112"/>
                      <a:pt x="351" y="56"/>
                    </a:cubicBezTo>
                    <a:cubicBezTo>
                      <a:pt x="295" y="0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8" name="Google Shape;2228;p38"/>
              <p:cNvSpPr/>
              <p:nvPr/>
            </p:nvSpPr>
            <p:spPr>
              <a:xfrm>
                <a:off x="4028109" y="4708423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1"/>
                    </a:moveTo>
                    <a:cubicBezTo>
                      <a:pt x="1" y="1"/>
                      <a:pt x="1" y="182"/>
                      <a:pt x="113" y="238"/>
                    </a:cubicBezTo>
                    <a:cubicBezTo>
                      <a:pt x="239" y="238"/>
                      <a:pt x="295" y="56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9" name="Google Shape;2229;p38"/>
              <p:cNvSpPr/>
              <p:nvPr/>
            </p:nvSpPr>
            <p:spPr>
              <a:xfrm>
                <a:off x="3880690" y="4801345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6" y="1"/>
                    </a:moveTo>
                    <a:cubicBezTo>
                      <a:pt x="70" y="1"/>
                      <a:pt x="0" y="112"/>
                      <a:pt x="126" y="182"/>
                    </a:cubicBezTo>
                    <a:cubicBezTo>
                      <a:pt x="238" y="182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0" name="Google Shape;2230;p38"/>
              <p:cNvSpPr/>
              <p:nvPr/>
            </p:nvSpPr>
            <p:spPr>
              <a:xfrm>
                <a:off x="3731367" y="4453206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0"/>
                    </a:moveTo>
                    <a:cubicBezTo>
                      <a:pt x="1" y="0"/>
                      <a:pt x="1" y="168"/>
                      <a:pt x="113" y="224"/>
                    </a:cubicBezTo>
                    <a:cubicBezTo>
                      <a:pt x="225" y="224"/>
                      <a:pt x="295" y="56"/>
                      <a:pt x="169" y="56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1" name="Google Shape;2231;p38"/>
              <p:cNvSpPr/>
              <p:nvPr/>
            </p:nvSpPr>
            <p:spPr>
              <a:xfrm>
                <a:off x="4069635" y="4747469"/>
                <a:ext cx="12440" cy="7437"/>
              </a:xfrm>
              <a:custGeom>
                <a:rect b="b" l="l" r="r" t="t"/>
                <a:pathLst>
                  <a:path extrusionOk="0" h="168" w="281">
                    <a:moveTo>
                      <a:pt x="112" y="0"/>
                    </a:moveTo>
                    <a:cubicBezTo>
                      <a:pt x="56" y="0"/>
                      <a:pt x="0" y="168"/>
                      <a:pt x="112" y="168"/>
                    </a:cubicBezTo>
                    <a:lnTo>
                      <a:pt x="168" y="168"/>
                    </a:lnTo>
                    <a:cubicBezTo>
                      <a:pt x="224" y="168"/>
                      <a:pt x="280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2" name="Google Shape;2232;p38"/>
              <p:cNvSpPr/>
              <p:nvPr/>
            </p:nvSpPr>
            <p:spPr>
              <a:xfrm>
                <a:off x="4041125" y="4793908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68" y="1"/>
                    </a:moveTo>
                    <a:cubicBezTo>
                      <a:pt x="56" y="1"/>
                      <a:pt x="1" y="113"/>
                      <a:pt x="112" y="169"/>
                    </a:cubicBezTo>
                    <a:lnTo>
                      <a:pt x="168" y="169"/>
                    </a:lnTo>
                    <a:cubicBezTo>
                      <a:pt x="224" y="169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3" name="Google Shape;2233;p38"/>
              <p:cNvSpPr/>
              <p:nvPr/>
            </p:nvSpPr>
            <p:spPr>
              <a:xfrm>
                <a:off x="3937666" y="4809403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57" y="0"/>
                      <a:pt x="1" y="112"/>
                      <a:pt x="57" y="168"/>
                    </a:cubicBezTo>
                    <a:lnTo>
                      <a:pt x="113" y="168"/>
                    </a:lnTo>
                    <a:cubicBezTo>
                      <a:pt x="239" y="168"/>
                      <a:pt x="294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4" name="Google Shape;2234;p38"/>
              <p:cNvSpPr/>
              <p:nvPr/>
            </p:nvSpPr>
            <p:spPr>
              <a:xfrm>
                <a:off x="3710339" y="4759820"/>
                <a:ext cx="13015" cy="8101"/>
              </a:xfrm>
              <a:custGeom>
                <a:rect b="b" l="l" r="r" t="t"/>
                <a:pathLst>
                  <a:path extrusionOk="0" h="183" w="294">
                    <a:moveTo>
                      <a:pt x="182" y="1"/>
                    </a:moveTo>
                    <a:cubicBezTo>
                      <a:pt x="70" y="1"/>
                      <a:pt x="0" y="183"/>
                      <a:pt x="126" y="183"/>
                    </a:cubicBezTo>
                    <a:lnTo>
                      <a:pt x="182" y="183"/>
                    </a:lnTo>
                    <a:cubicBezTo>
                      <a:pt x="238" y="183"/>
                      <a:pt x="294" y="7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5" name="Google Shape;2235;p38"/>
              <p:cNvSpPr/>
              <p:nvPr/>
            </p:nvSpPr>
            <p:spPr>
              <a:xfrm>
                <a:off x="4110496" y="4604964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7" y="1"/>
                    </a:moveTo>
                    <a:cubicBezTo>
                      <a:pt x="57" y="1"/>
                      <a:pt x="1" y="183"/>
                      <a:pt x="127" y="183"/>
                    </a:cubicBezTo>
                    <a:lnTo>
                      <a:pt x="183" y="183"/>
                    </a:lnTo>
                    <a:cubicBezTo>
                      <a:pt x="239" y="183"/>
                      <a:pt x="295" y="7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6" name="Google Shape;2236;p38"/>
              <p:cNvSpPr/>
              <p:nvPr/>
            </p:nvSpPr>
            <p:spPr>
              <a:xfrm>
                <a:off x="4092522" y="4507083"/>
                <a:ext cx="10581" cy="10581"/>
              </a:xfrm>
              <a:custGeom>
                <a:rect b="b" l="l" r="r" t="t"/>
                <a:pathLst>
                  <a:path extrusionOk="0" h="239" w="239">
                    <a:moveTo>
                      <a:pt x="113" y="1"/>
                    </a:moveTo>
                    <a:cubicBezTo>
                      <a:pt x="57" y="1"/>
                      <a:pt x="1" y="183"/>
                      <a:pt x="57" y="239"/>
                    </a:cubicBezTo>
                    <a:lnTo>
                      <a:pt x="113" y="239"/>
                    </a:lnTo>
                    <a:cubicBezTo>
                      <a:pt x="183" y="239"/>
                      <a:pt x="239" y="113"/>
                      <a:pt x="183" y="57"/>
                    </a:cubicBez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7" name="Google Shape;2237;p38"/>
              <p:cNvSpPr/>
              <p:nvPr/>
            </p:nvSpPr>
            <p:spPr>
              <a:xfrm>
                <a:off x="4116074" y="4641531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9" y="0"/>
                    </a:moveTo>
                    <a:cubicBezTo>
                      <a:pt x="57" y="0"/>
                      <a:pt x="1" y="294"/>
                      <a:pt x="169" y="350"/>
                    </a:cubicBezTo>
                    <a:cubicBezTo>
                      <a:pt x="351" y="350"/>
                      <a:pt x="407" y="112"/>
                      <a:pt x="225" y="56"/>
                    </a:cubicBezTo>
                    <a:cubicBezTo>
                      <a:pt x="225" y="56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8" name="Google Shape;2238;p38"/>
              <p:cNvSpPr/>
              <p:nvPr/>
            </p:nvSpPr>
            <p:spPr>
              <a:xfrm>
                <a:off x="3689886" y="4610542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82" y="1"/>
                    </a:moveTo>
                    <a:cubicBezTo>
                      <a:pt x="56" y="1"/>
                      <a:pt x="0" y="224"/>
                      <a:pt x="182" y="294"/>
                    </a:cubicBezTo>
                    <a:cubicBezTo>
                      <a:pt x="350" y="294"/>
                      <a:pt x="406" y="57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9" name="Google Shape;2239;p38"/>
              <p:cNvSpPr/>
              <p:nvPr/>
            </p:nvSpPr>
            <p:spPr>
              <a:xfrm>
                <a:off x="3705381" y="4669996"/>
                <a:ext cx="13015" cy="7482"/>
              </a:xfrm>
              <a:custGeom>
                <a:rect b="b" l="l" r="r" t="t"/>
                <a:pathLst>
                  <a:path extrusionOk="0" h="169" w="294">
                    <a:moveTo>
                      <a:pt x="112" y="1"/>
                    </a:moveTo>
                    <a:cubicBezTo>
                      <a:pt x="56" y="1"/>
                      <a:pt x="0" y="169"/>
                      <a:pt x="112" y="169"/>
                    </a:cubicBezTo>
                    <a:lnTo>
                      <a:pt x="182" y="169"/>
                    </a:lnTo>
                    <a:cubicBezTo>
                      <a:pt x="238" y="169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0" name="Google Shape;2240;p38"/>
              <p:cNvSpPr/>
              <p:nvPr/>
            </p:nvSpPr>
            <p:spPr>
              <a:xfrm>
                <a:off x="3728888" y="4705944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" y="1"/>
                    </a:moveTo>
                    <a:cubicBezTo>
                      <a:pt x="113" y="57"/>
                      <a:pt x="169" y="112"/>
                      <a:pt x="225" y="168"/>
                    </a:cubicBezTo>
                    <a:cubicBezTo>
                      <a:pt x="225" y="112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1" name="Google Shape;2241;p38"/>
              <p:cNvSpPr/>
              <p:nvPr/>
            </p:nvSpPr>
            <p:spPr>
              <a:xfrm>
                <a:off x="3723310" y="4705944"/>
                <a:ext cx="15539" cy="13060"/>
              </a:xfrm>
              <a:custGeom>
                <a:rect b="b" l="l" r="r" t="t"/>
                <a:pathLst>
                  <a:path extrusionOk="0" h="295" w="351">
                    <a:moveTo>
                      <a:pt x="127" y="1"/>
                    </a:moveTo>
                    <a:lnTo>
                      <a:pt x="127" y="1"/>
                    </a:lnTo>
                    <a:cubicBezTo>
                      <a:pt x="57" y="57"/>
                      <a:pt x="1" y="238"/>
                      <a:pt x="183" y="294"/>
                    </a:cubicBezTo>
                    <a:cubicBezTo>
                      <a:pt x="295" y="294"/>
                      <a:pt x="295" y="238"/>
                      <a:pt x="351" y="168"/>
                    </a:cubicBezTo>
                    <a:cubicBezTo>
                      <a:pt x="295" y="112"/>
                      <a:pt x="239" y="57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2" name="Google Shape;2242;p38"/>
              <p:cNvSpPr/>
              <p:nvPr/>
            </p:nvSpPr>
            <p:spPr>
              <a:xfrm>
                <a:off x="3751820" y="4798866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83" y="1"/>
                    </a:moveTo>
                    <a:cubicBezTo>
                      <a:pt x="57" y="1"/>
                      <a:pt x="1" y="238"/>
                      <a:pt x="183" y="294"/>
                    </a:cubicBezTo>
                    <a:lnTo>
                      <a:pt x="183" y="350"/>
                    </a:lnTo>
                    <a:cubicBezTo>
                      <a:pt x="350" y="350"/>
                      <a:pt x="406" y="57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3" name="Google Shape;2243;p38"/>
              <p:cNvSpPr/>
              <p:nvPr/>
            </p:nvSpPr>
            <p:spPr>
              <a:xfrm>
                <a:off x="3658897" y="4654546"/>
                <a:ext cx="20497" cy="12396"/>
              </a:xfrm>
              <a:custGeom>
                <a:rect b="b" l="l" r="r" t="t"/>
                <a:pathLst>
                  <a:path extrusionOk="0" h="280" w="463">
                    <a:moveTo>
                      <a:pt x="239" y="0"/>
                    </a:moveTo>
                    <a:cubicBezTo>
                      <a:pt x="57" y="0"/>
                      <a:pt x="1" y="224"/>
                      <a:pt x="183" y="280"/>
                    </a:cubicBezTo>
                    <a:lnTo>
                      <a:pt x="239" y="280"/>
                    </a:lnTo>
                    <a:cubicBezTo>
                      <a:pt x="406" y="280"/>
                      <a:pt x="462" y="56"/>
                      <a:pt x="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4" name="Google Shape;2244;p38"/>
              <p:cNvSpPr/>
              <p:nvPr/>
            </p:nvSpPr>
            <p:spPr>
              <a:xfrm>
                <a:off x="3697944" y="4556045"/>
                <a:ext cx="9961" cy="8101"/>
              </a:xfrm>
              <a:custGeom>
                <a:rect b="b" l="l" r="r" t="t"/>
                <a:pathLst>
                  <a:path extrusionOk="0" h="183" w="225">
                    <a:moveTo>
                      <a:pt x="112" y="0"/>
                    </a:moveTo>
                    <a:cubicBezTo>
                      <a:pt x="0" y="0"/>
                      <a:pt x="0" y="182"/>
                      <a:pt x="112" y="182"/>
                    </a:cubicBezTo>
                    <a:cubicBezTo>
                      <a:pt x="224" y="182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5" name="Google Shape;2245;p38"/>
              <p:cNvSpPr/>
              <p:nvPr/>
            </p:nvSpPr>
            <p:spPr>
              <a:xfrm>
                <a:off x="4056619" y="4592568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2" y="1"/>
                    </a:moveTo>
                    <a:cubicBezTo>
                      <a:pt x="56" y="1"/>
                      <a:pt x="0" y="169"/>
                      <a:pt x="112" y="169"/>
                    </a:cubicBezTo>
                    <a:cubicBezTo>
                      <a:pt x="224" y="169"/>
                      <a:pt x="29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6" name="Google Shape;2246;p38"/>
              <p:cNvSpPr/>
              <p:nvPr/>
            </p:nvSpPr>
            <p:spPr>
              <a:xfrm>
                <a:off x="3674392" y="4522577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2" y="1"/>
                    </a:moveTo>
                    <a:cubicBezTo>
                      <a:pt x="0" y="1"/>
                      <a:pt x="0" y="182"/>
                      <a:pt x="112" y="238"/>
                    </a:cubicBezTo>
                    <a:cubicBezTo>
                      <a:pt x="238" y="238"/>
                      <a:pt x="294" y="56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7" name="Google Shape;2247;p38"/>
              <p:cNvSpPr/>
              <p:nvPr/>
            </p:nvSpPr>
            <p:spPr>
              <a:xfrm>
                <a:off x="4030588" y="4664418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57" y="1"/>
                    </a:moveTo>
                    <a:cubicBezTo>
                      <a:pt x="1" y="1"/>
                      <a:pt x="1" y="57"/>
                      <a:pt x="57" y="127"/>
                    </a:cubicBezTo>
                    <a:cubicBezTo>
                      <a:pt x="113" y="127"/>
                      <a:pt x="183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8" name="Google Shape;2248;p38"/>
              <p:cNvSpPr/>
              <p:nvPr/>
            </p:nvSpPr>
            <p:spPr>
              <a:xfrm>
                <a:off x="3891226" y="4648968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112" y="0"/>
                    </a:moveTo>
                    <a:cubicBezTo>
                      <a:pt x="56" y="0"/>
                      <a:pt x="0" y="56"/>
                      <a:pt x="112" y="126"/>
                    </a:cubicBezTo>
                    <a:cubicBezTo>
                      <a:pt x="182" y="126"/>
                      <a:pt x="182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9" name="Google Shape;2249;p38"/>
              <p:cNvSpPr/>
              <p:nvPr/>
            </p:nvSpPr>
            <p:spPr>
              <a:xfrm>
                <a:off x="3782809" y="4666897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112" y="1"/>
                    </a:moveTo>
                    <a:cubicBezTo>
                      <a:pt x="56" y="1"/>
                      <a:pt x="0" y="127"/>
                      <a:pt x="112" y="127"/>
                    </a:cubicBezTo>
                    <a:cubicBezTo>
                      <a:pt x="182" y="127"/>
                      <a:pt x="18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0" name="Google Shape;2250;p38"/>
              <p:cNvSpPr/>
              <p:nvPr/>
            </p:nvSpPr>
            <p:spPr>
              <a:xfrm>
                <a:off x="3953160" y="4538072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2" y="0"/>
                    </a:moveTo>
                    <a:cubicBezTo>
                      <a:pt x="56" y="0"/>
                      <a:pt x="0" y="112"/>
                      <a:pt x="56" y="112"/>
                    </a:cubicBezTo>
                    <a:lnTo>
                      <a:pt x="112" y="112"/>
                    </a:lnTo>
                    <a:cubicBezTo>
                      <a:pt x="182" y="112"/>
                      <a:pt x="182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1" name="Google Shape;2251;p38"/>
              <p:cNvSpPr/>
              <p:nvPr/>
            </p:nvSpPr>
            <p:spPr>
              <a:xfrm>
                <a:off x="3795825" y="4731974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6" y="0"/>
                    </a:moveTo>
                    <a:cubicBezTo>
                      <a:pt x="0" y="0"/>
                      <a:pt x="0" y="112"/>
                      <a:pt x="56" y="112"/>
                    </a:cubicBezTo>
                    <a:cubicBezTo>
                      <a:pt x="112" y="112"/>
                      <a:pt x="168" y="56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2" name="Google Shape;2252;p38"/>
              <p:cNvSpPr/>
              <p:nvPr/>
            </p:nvSpPr>
            <p:spPr>
              <a:xfrm>
                <a:off x="3927129" y="4752427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127" y="0"/>
                    </a:moveTo>
                    <a:cubicBezTo>
                      <a:pt x="1" y="0"/>
                      <a:pt x="1" y="56"/>
                      <a:pt x="71" y="112"/>
                    </a:cubicBezTo>
                    <a:lnTo>
                      <a:pt x="127" y="112"/>
                    </a:lnTo>
                    <a:cubicBezTo>
                      <a:pt x="183" y="112"/>
                      <a:pt x="18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3" name="Google Shape;2253;p38"/>
              <p:cNvSpPr/>
              <p:nvPr/>
            </p:nvSpPr>
            <p:spPr>
              <a:xfrm>
                <a:off x="3837306" y="4692928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3" y="1"/>
                    </a:moveTo>
                    <a:cubicBezTo>
                      <a:pt x="1" y="1"/>
                      <a:pt x="1" y="113"/>
                      <a:pt x="57" y="113"/>
                    </a:cubicBezTo>
                    <a:lnTo>
                      <a:pt x="113" y="113"/>
                    </a:lnTo>
                    <a:cubicBezTo>
                      <a:pt x="169" y="11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4" name="Google Shape;2254;p38"/>
              <p:cNvSpPr/>
              <p:nvPr/>
            </p:nvSpPr>
            <p:spPr>
              <a:xfrm>
                <a:off x="3865196" y="4726396"/>
                <a:ext cx="8101" cy="5622"/>
              </a:xfrm>
              <a:custGeom>
                <a:rect b="b" l="l" r="r" t="t"/>
                <a:pathLst>
                  <a:path extrusionOk="0" h="127" w="183">
                    <a:moveTo>
                      <a:pt x="70" y="0"/>
                    </a:moveTo>
                    <a:cubicBezTo>
                      <a:pt x="0" y="0"/>
                      <a:pt x="0" y="126"/>
                      <a:pt x="70" y="126"/>
                    </a:cubicBezTo>
                    <a:cubicBezTo>
                      <a:pt x="182" y="126"/>
                      <a:pt x="182" y="5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5" name="Google Shape;2255;p38"/>
              <p:cNvSpPr/>
              <p:nvPr/>
            </p:nvSpPr>
            <p:spPr>
              <a:xfrm>
                <a:off x="3932707" y="4687970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7" y="1"/>
                    </a:moveTo>
                    <a:cubicBezTo>
                      <a:pt x="1" y="1"/>
                      <a:pt x="1" y="113"/>
                      <a:pt x="57" y="113"/>
                    </a:cubicBezTo>
                    <a:lnTo>
                      <a:pt x="113" y="113"/>
                    </a:lnTo>
                    <a:cubicBezTo>
                      <a:pt x="169" y="113"/>
                      <a:pt x="169" y="57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6" name="Google Shape;2256;p38"/>
              <p:cNvSpPr/>
              <p:nvPr/>
            </p:nvSpPr>
            <p:spPr>
              <a:xfrm>
                <a:off x="3984149" y="4617979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6" y="0"/>
                    </a:moveTo>
                    <a:cubicBezTo>
                      <a:pt x="0" y="0"/>
                      <a:pt x="0" y="126"/>
                      <a:pt x="56" y="182"/>
                    </a:cubicBezTo>
                    <a:cubicBezTo>
                      <a:pt x="112" y="182"/>
                      <a:pt x="182" y="56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7" name="Google Shape;2257;p38"/>
              <p:cNvSpPr/>
              <p:nvPr/>
            </p:nvSpPr>
            <p:spPr>
              <a:xfrm>
                <a:off x="3976712" y="4661984"/>
                <a:ext cx="7482" cy="4958"/>
              </a:xfrm>
              <a:custGeom>
                <a:rect b="b" l="l" r="r" t="t"/>
                <a:pathLst>
                  <a:path extrusionOk="0" h="112" w="169">
                    <a:moveTo>
                      <a:pt x="112" y="0"/>
                    </a:moveTo>
                    <a:cubicBezTo>
                      <a:pt x="56" y="0"/>
                      <a:pt x="0" y="112"/>
                      <a:pt x="56" y="112"/>
                    </a:cubicBezTo>
                    <a:lnTo>
                      <a:pt x="112" y="112"/>
                    </a:lnTo>
                    <a:cubicBezTo>
                      <a:pt x="168" y="112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8" name="Google Shape;2258;p38"/>
              <p:cNvSpPr/>
              <p:nvPr/>
            </p:nvSpPr>
            <p:spPr>
              <a:xfrm>
                <a:off x="3971134" y="4468701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26" y="0"/>
                    </a:moveTo>
                    <a:cubicBezTo>
                      <a:pt x="56" y="0"/>
                      <a:pt x="0" y="112"/>
                      <a:pt x="126" y="112"/>
                    </a:cubicBezTo>
                    <a:cubicBezTo>
                      <a:pt x="182" y="112"/>
                      <a:pt x="182" y="5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9" name="Google Shape;2259;p38"/>
              <p:cNvSpPr/>
              <p:nvPr/>
            </p:nvSpPr>
            <p:spPr>
              <a:xfrm>
                <a:off x="4105538" y="4734454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1" y="0"/>
                      <a:pt x="1" y="112"/>
                      <a:pt x="57" y="168"/>
                    </a:cubicBezTo>
                    <a:cubicBezTo>
                      <a:pt x="113" y="168"/>
                      <a:pt x="169" y="56"/>
                      <a:pt x="57" y="5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0" name="Google Shape;2260;p38"/>
              <p:cNvSpPr/>
              <p:nvPr/>
            </p:nvSpPr>
            <p:spPr>
              <a:xfrm>
                <a:off x="3906677" y="4840392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3" y="0"/>
                    </a:moveTo>
                    <a:cubicBezTo>
                      <a:pt x="57" y="0"/>
                      <a:pt x="1" y="112"/>
                      <a:pt x="57" y="112"/>
                    </a:cubicBezTo>
                    <a:lnTo>
                      <a:pt x="113" y="112"/>
                    </a:lnTo>
                    <a:cubicBezTo>
                      <a:pt x="183" y="112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4066536" y="4533114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70" y="0"/>
                    </a:moveTo>
                    <a:cubicBezTo>
                      <a:pt x="0" y="0"/>
                      <a:pt x="0" y="112"/>
                      <a:pt x="70" y="112"/>
                    </a:cubicBezTo>
                    <a:cubicBezTo>
                      <a:pt x="182" y="112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4004558" y="456410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71" y="0"/>
                    </a:moveTo>
                    <a:cubicBezTo>
                      <a:pt x="1" y="0"/>
                      <a:pt x="1" y="112"/>
                      <a:pt x="71" y="112"/>
                    </a:cubicBezTo>
                    <a:cubicBezTo>
                      <a:pt x="183" y="112"/>
                      <a:pt x="183" y="56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3906677" y="4548608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113" y="0"/>
                    </a:moveTo>
                    <a:cubicBezTo>
                      <a:pt x="57" y="0"/>
                      <a:pt x="1" y="112"/>
                      <a:pt x="57" y="168"/>
                    </a:cubicBezTo>
                    <a:lnTo>
                      <a:pt x="113" y="168"/>
                    </a:lnTo>
                    <a:cubicBezTo>
                      <a:pt x="183" y="168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3919692" y="4595047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7" y="1"/>
                    </a:moveTo>
                    <a:cubicBezTo>
                      <a:pt x="1" y="1"/>
                      <a:pt x="1" y="113"/>
                      <a:pt x="57" y="113"/>
                    </a:cubicBezTo>
                    <a:cubicBezTo>
                      <a:pt x="113" y="11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3870774" y="4589469"/>
                <a:ext cx="7482" cy="5622"/>
              </a:xfrm>
              <a:custGeom>
                <a:rect b="b" l="l" r="r" t="t"/>
                <a:pathLst>
                  <a:path extrusionOk="0" h="127" w="169">
                    <a:moveTo>
                      <a:pt x="56" y="1"/>
                    </a:moveTo>
                    <a:cubicBezTo>
                      <a:pt x="0" y="1"/>
                      <a:pt x="0" y="71"/>
                      <a:pt x="56" y="127"/>
                    </a:cubicBezTo>
                    <a:cubicBezTo>
                      <a:pt x="168" y="12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3883789" y="4440191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6" y="0"/>
                    </a:moveTo>
                    <a:cubicBezTo>
                      <a:pt x="0" y="0"/>
                      <a:pt x="0" y="112"/>
                      <a:pt x="56" y="112"/>
                    </a:cubicBezTo>
                    <a:lnTo>
                      <a:pt x="56" y="168"/>
                    </a:lnTo>
                    <a:cubicBezTo>
                      <a:pt x="168" y="168"/>
                      <a:pt x="168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3829248" y="4623557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lnTo>
                      <a:pt x="57" y="168"/>
                    </a:lnTo>
                    <a:cubicBezTo>
                      <a:pt x="113" y="168"/>
                      <a:pt x="183" y="56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3886268" y="4486630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2" y="1"/>
                    </a:moveTo>
                    <a:cubicBezTo>
                      <a:pt x="56" y="1"/>
                      <a:pt x="0" y="113"/>
                      <a:pt x="112" y="113"/>
                    </a:cubicBezTo>
                    <a:cubicBezTo>
                      <a:pt x="168" y="113"/>
                      <a:pt x="168" y="57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3937666" y="4445149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13" y="0"/>
                    </a:moveTo>
                    <a:cubicBezTo>
                      <a:pt x="57" y="0"/>
                      <a:pt x="1" y="112"/>
                      <a:pt x="57" y="112"/>
                    </a:cubicBezTo>
                    <a:lnTo>
                      <a:pt x="113" y="112"/>
                    </a:lnTo>
                    <a:cubicBezTo>
                      <a:pt x="183" y="112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3762356" y="4582032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112" y="1"/>
                    </a:moveTo>
                    <a:cubicBezTo>
                      <a:pt x="56" y="1"/>
                      <a:pt x="1" y="57"/>
                      <a:pt x="56" y="113"/>
                    </a:cubicBezTo>
                    <a:lnTo>
                      <a:pt x="112" y="113"/>
                    </a:lnTo>
                    <a:cubicBezTo>
                      <a:pt x="168" y="113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3818712" y="4455685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27" y="0"/>
                    </a:moveTo>
                    <a:cubicBezTo>
                      <a:pt x="71" y="0"/>
                      <a:pt x="1" y="112"/>
                      <a:pt x="127" y="112"/>
                    </a:cubicBezTo>
                    <a:cubicBezTo>
                      <a:pt x="183" y="112"/>
                      <a:pt x="183" y="56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3738805" y="453559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cubicBezTo>
                      <a:pt x="127" y="112"/>
                      <a:pt x="18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4064057" y="4484151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1"/>
                    </a:moveTo>
                    <a:cubicBezTo>
                      <a:pt x="0" y="1"/>
                      <a:pt x="0" y="113"/>
                      <a:pt x="56" y="113"/>
                    </a:cubicBezTo>
                    <a:cubicBezTo>
                      <a:pt x="126" y="113"/>
                      <a:pt x="182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3855279" y="4540551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56" y="0"/>
                    </a:moveTo>
                    <a:cubicBezTo>
                      <a:pt x="1" y="0"/>
                      <a:pt x="1" y="126"/>
                      <a:pt x="56" y="126"/>
                    </a:cubicBezTo>
                    <a:lnTo>
                      <a:pt x="56" y="182"/>
                    </a:lnTo>
                    <a:cubicBezTo>
                      <a:pt x="112" y="182"/>
                      <a:pt x="168" y="56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3800783" y="4507083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126" y="1"/>
                    </a:moveTo>
                    <a:cubicBezTo>
                      <a:pt x="0" y="1"/>
                      <a:pt x="0" y="113"/>
                      <a:pt x="56" y="183"/>
                    </a:cubicBezTo>
                    <a:lnTo>
                      <a:pt x="126" y="183"/>
                    </a:lnTo>
                    <a:cubicBezTo>
                      <a:pt x="182" y="183"/>
                      <a:pt x="182" y="5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3816233" y="4569061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57" y="0"/>
                    </a:moveTo>
                    <a:cubicBezTo>
                      <a:pt x="1" y="0"/>
                      <a:pt x="1" y="112"/>
                      <a:pt x="57" y="112"/>
                    </a:cubicBezTo>
                    <a:cubicBezTo>
                      <a:pt x="127" y="112"/>
                      <a:pt x="18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3746862" y="4496547"/>
                <a:ext cx="7482" cy="5622"/>
              </a:xfrm>
              <a:custGeom>
                <a:rect b="b" l="l" r="r" t="t"/>
                <a:pathLst>
                  <a:path extrusionOk="0" h="127" w="169">
                    <a:moveTo>
                      <a:pt x="57" y="1"/>
                    </a:moveTo>
                    <a:cubicBezTo>
                      <a:pt x="1" y="1"/>
                      <a:pt x="1" y="127"/>
                      <a:pt x="57" y="127"/>
                    </a:cubicBezTo>
                    <a:cubicBezTo>
                      <a:pt x="113" y="127"/>
                      <a:pt x="169" y="7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3984149" y="4721438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0"/>
                    </a:moveTo>
                    <a:cubicBezTo>
                      <a:pt x="0" y="0"/>
                      <a:pt x="0" y="56"/>
                      <a:pt x="56" y="112"/>
                    </a:cubicBezTo>
                    <a:cubicBezTo>
                      <a:pt x="112" y="112"/>
                      <a:pt x="18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3707860" y="4502125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56" y="1"/>
                    </a:moveTo>
                    <a:cubicBezTo>
                      <a:pt x="0" y="1"/>
                      <a:pt x="0" y="113"/>
                      <a:pt x="56" y="113"/>
                    </a:cubicBezTo>
                    <a:cubicBezTo>
                      <a:pt x="182" y="113"/>
                      <a:pt x="182" y="5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3736326" y="4633474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7" y="0"/>
                    </a:moveTo>
                    <a:cubicBezTo>
                      <a:pt x="1" y="0"/>
                      <a:pt x="1" y="126"/>
                      <a:pt x="57" y="182"/>
                    </a:cubicBezTo>
                    <a:cubicBezTo>
                      <a:pt x="113" y="182"/>
                      <a:pt x="183" y="56"/>
                      <a:pt x="57" y="5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3679350" y="470594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6" y="1"/>
                    </a:moveTo>
                    <a:cubicBezTo>
                      <a:pt x="70" y="1"/>
                      <a:pt x="0" y="168"/>
                      <a:pt x="126" y="238"/>
                    </a:cubicBezTo>
                    <a:cubicBezTo>
                      <a:pt x="238" y="238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2" name="Google Shape;2282;p38"/>
              <p:cNvSpPr/>
              <p:nvPr/>
            </p:nvSpPr>
            <p:spPr>
              <a:xfrm>
                <a:off x="3749341" y="4757341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3" y="1"/>
                    </a:moveTo>
                    <a:cubicBezTo>
                      <a:pt x="57" y="1"/>
                      <a:pt x="1" y="183"/>
                      <a:pt x="113" y="183"/>
                    </a:cubicBezTo>
                    <a:lnTo>
                      <a:pt x="169" y="183"/>
                    </a:lnTo>
                    <a:cubicBezTo>
                      <a:pt x="239" y="183"/>
                      <a:pt x="295" y="57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3" name="Google Shape;2283;p38"/>
            <p:cNvGrpSpPr/>
            <p:nvPr/>
          </p:nvGrpSpPr>
          <p:grpSpPr>
            <a:xfrm rot="-3483820">
              <a:off x="8146745" y="4503131"/>
              <a:ext cx="369548" cy="59474"/>
              <a:chOff x="3769794" y="4398666"/>
              <a:chExt cx="242865" cy="39090"/>
            </a:xfrm>
          </p:grpSpPr>
          <p:sp>
            <p:nvSpPr>
              <p:cNvPr id="2284" name="Google Shape;2284;p38"/>
              <p:cNvSpPr/>
              <p:nvPr/>
            </p:nvSpPr>
            <p:spPr>
              <a:xfrm>
                <a:off x="3976712" y="4414160"/>
                <a:ext cx="35947" cy="15539"/>
              </a:xfrm>
              <a:custGeom>
                <a:rect b="b" l="l" r="r" t="t"/>
                <a:pathLst>
                  <a:path extrusionOk="0" h="351" w="812">
                    <a:moveTo>
                      <a:pt x="0" y="1"/>
                    </a:moveTo>
                    <a:cubicBezTo>
                      <a:pt x="0" y="57"/>
                      <a:pt x="0" y="113"/>
                      <a:pt x="56" y="113"/>
                    </a:cubicBezTo>
                    <a:cubicBezTo>
                      <a:pt x="280" y="183"/>
                      <a:pt x="462" y="295"/>
                      <a:pt x="700" y="351"/>
                    </a:cubicBezTo>
                    <a:lnTo>
                      <a:pt x="756" y="351"/>
                    </a:lnTo>
                    <a:cubicBezTo>
                      <a:pt x="812" y="295"/>
                      <a:pt x="756" y="295"/>
                      <a:pt x="756" y="239"/>
                    </a:cubicBezTo>
                    <a:cubicBezTo>
                      <a:pt x="518" y="183"/>
                      <a:pt x="280" y="57"/>
                      <a:pt x="1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3922171" y="4398666"/>
                <a:ext cx="35992" cy="13060"/>
              </a:xfrm>
              <a:custGeom>
                <a:rect b="b" l="l" r="r" t="t"/>
                <a:pathLst>
                  <a:path extrusionOk="0" h="295" w="813">
                    <a:moveTo>
                      <a:pt x="57" y="1"/>
                    </a:moveTo>
                    <a:cubicBezTo>
                      <a:pt x="1" y="1"/>
                      <a:pt x="1" y="57"/>
                      <a:pt x="1" y="57"/>
                    </a:cubicBezTo>
                    <a:cubicBezTo>
                      <a:pt x="1" y="113"/>
                      <a:pt x="1" y="183"/>
                      <a:pt x="57" y="183"/>
                    </a:cubicBezTo>
                    <a:cubicBezTo>
                      <a:pt x="295" y="183"/>
                      <a:pt x="533" y="239"/>
                      <a:pt x="756" y="295"/>
                    </a:cubicBezTo>
                    <a:cubicBezTo>
                      <a:pt x="756" y="295"/>
                      <a:pt x="812" y="295"/>
                      <a:pt x="812" y="239"/>
                    </a:cubicBezTo>
                    <a:cubicBezTo>
                      <a:pt x="812" y="239"/>
                      <a:pt x="812" y="183"/>
                      <a:pt x="756" y="183"/>
                    </a:cubicBezTo>
                    <a:cubicBezTo>
                      <a:pt x="533" y="113"/>
                      <a:pt x="295" y="57"/>
                      <a:pt x="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3769794" y="4398666"/>
                <a:ext cx="118998" cy="39090"/>
              </a:xfrm>
              <a:custGeom>
                <a:rect b="b" l="l" r="r" t="t"/>
                <a:pathLst>
                  <a:path extrusionOk="0" h="883" w="2688">
                    <a:moveTo>
                      <a:pt x="2631" y="1"/>
                    </a:moveTo>
                    <a:cubicBezTo>
                      <a:pt x="1050" y="1"/>
                      <a:pt x="56" y="756"/>
                      <a:pt x="56" y="756"/>
                    </a:cubicBezTo>
                    <a:cubicBezTo>
                      <a:pt x="0" y="812"/>
                      <a:pt x="0" y="812"/>
                      <a:pt x="0" y="882"/>
                    </a:cubicBezTo>
                    <a:lnTo>
                      <a:pt x="126" y="882"/>
                    </a:lnTo>
                    <a:cubicBezTo>
                      <a:pt x="126" y="882"/>
                      <a:pt x="1050" y="183"/>
                      <a:pt x="2631" y="113"/>
                    </a:cubicBezTo>
                    <a:lnTo>
                      <a:pt x="2687" y="57"/>
                    </a:lnTo>
                    <a:cubicBezTo>
                      <a:pt x="2687" y="1"/>
                      <a:pt x="2631" y="1"/>
                      <a:pt x="26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87" name="Google Shape;2287;p38"/>
            <p:cNvSpPr/>
            <p:nvPr/>
          </p:nvSpPr>
          <p:spPr>
            <a:xfrm rot="-3483815">
              <a:off x="8740039" y="4537129"/>
              <a:ext cx="342262" cy="255476"/>
            </a:xfrm>
            <a:custGeom>
              <a:rect b="b" l="l" r="r" t="t"/>
              <a:pathLst>
                <a:path extrusionOk="0" h="3793" w="5081">
                  <a:moveTo>
                    <a:pt x="2744" y="3093"/>
                  </a:moveTo>
                  <a:cubicBezTo>
                    <a:pt x="1932" y="3555"/>
                    <a:pt x="994" y="3793"/>
                    <a:pt x="1" y="3793"/>
                  </a:cubicBezTo>
                  <a:cubicBezTo>
                    <a:pt x="994" y="3793"/>
                    <a:pt x="1932" y="3555"/>
                    <a:pt x="2744" y="3093"/>
                  </a:cubicBezTo>
                  <a:lnTo>
                    <a:pt x="2744" y="3093"/>
                  </a:lnTo>
                  <a:close/>
                  <a:moveTo>
                    <a:pt x="5081" y="113"/>
                  </a:moveTo>
                  <a:cubicBezTo>
                    <a:pt x="4661" y="1344"/>
                    <a:pt x="3905" y="2323"/>
                    <a:pt x="2982" y="2911"/>
                  </a:cubicBezTo>
                  <a:lnTo>
                    <a:pt x="2982" y="2911"/>
                  </a:lnTo>
                  <a:cubicBezTo>
                    <a:pt x="3905" y="2323"/>
                    <a:pt x="4661" y="1344"/>
                    <a:pt x="5081" y="113"/>
                  </a:cubicBezTo>
                  <a:close/>
                  <a:moveTo>
                    <a:pt x="5081" y="113"/>
                  </a:moveTo>
                  <a:lnTo>
                    <a:pt x="5081" y="113"/>
                  </a:lnTo>
                  <a:lnTo>
                    <a:pt x="5081" y="113"/>
                  </a:lnTo>
                  <a:lnTo>
                    <a:pt x="5081" y="113"/>
                  </a:lnTo>
                  <a:lnTo>
                    <a:pt x="5081" y="113"/>
                  </a:lnTo>
                  <a:close/>
                  <a:moveTo>
                    <a:pt x="5081" y="57"/>
                  </a:moveTo>
                  <a:lnTo>
                    <a:pt x="5081" y="113"/>
                  </a:lnTo>
                  <a:lnTo>
                    <a:pt x="5081" y="113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57"/>
                  </a:move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lnTo>
                    <a:pt x="5081" y="57"/>
                  </a:lnTo>
                  <a:close/>
                  <a:moveTo>
                    <a:pt x="5081" y="1"/>
                  </a:moveTo>
                  <a:lnTo>
                    <a:pt x="5081" y="1"/>
                  </a:lnTo>
                  <a:lnTo>
                    <a:pt x="50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8" name="Google Shape;2288;p38"/>
          <p:cNvGrpSpPr/>
          <p:nvPr/>
        </p:nvGrpSpPr>
        <p:grpSpPr>
          <a:xfrm rot="-8241674">
            <a:off x="73470" y="201618"/>
            <a:ext cx="1411062" cy="1165514"/>
            <a:chOff x="7900964" y="2467839"/>
            <a:chExt cx="1531021" cy="1264598"/>
          </a:xfrm>
        </p:grpSpPr>
        <p:sp>
          <p:nvSpPr>
            <p:cNvPr id="2289" name="Google Shape;2289;p38"/>
            <p:cNvSpPr/>
            <p:nvPr/>
          </p:nvSpPr>
          <p:spPr>
            <a:xfrm rot="340625">
              <a:off x="7915122" y="3267826"/>
              <a:ext cx="782212" cy="325082"/>
            </a:xfrm>
            <a:custGeom>
              <a:rect b="b" l="l" r="r" t="t"/>
              <a:pathLst>
                <a:path extrusionOk="0" h="1960" w="4716">
                  <a:moveTo>
                    <a:pt x="1358" y="0"/>
                  </a:moveTo>
                  <a:cubicBezTo>
                    <a:pt x="890" y="0"/>
                    <a:pt x="427" y="74"/>
                    <a:pt x="0" y="228"/>
                  </a:cubicBezTo>
                  <a:cubicBezTo>
                    <a:pt x="518" y="928"/>
                    <a:pt x="1274" y="1516"/>
                    <a:pt x="2099" y="1739"/>
                  </a:cubicBezTo>
                  <a:cubicBezTo>
                    <a:pt x="2533" y="1886"/>
                    <a:pt x="2984" y="1960"/>
                    <a:pt x="3429" y="1960"/>
                  </a:cubicBezTo>
                  <a:cubicBezTo>
                    <a:pt x="3873" y="1960"/>
                    <a:pt x="4310" y="1886"/>
                    <a:pt x="4716" y="1739"/>
                  </a:cubicBezTo>
                  <a:cubicBezTo>
                    <a:pt x="4198" y="984"/>
                    <a:pt x="3443" y="466"/>
                    <a:pt x="2617" y="172"/>
                  </a:cubicBezTo>
                  <a:cubicBezTo>
                    <a:pt x="2206" y="60"/>
                    <a:pt x="1779" y="0"/>
                    <a:pt x="1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38"/>
            <p:cNvSpPr/>
            <p:nvPr/>
          </p:nvSpPr>
          <p:spPr>
            <a:xfrm rot="340625">
              <a:off x="8042495" y="3418145"/>
              <a:ext cx="638409" cy="174317"/>
            </a:xfrm>
            <a:custGeom>
              <a:rect b="b" l="l" r="r" t="t"/>
              <a:pathLst>
                <a:path extrusionOk="0" h="1051" w="3849">
                  <a:moveTo>
                    <a:pt x="1" y="225"/>
                  </a:moveTo>
                  <a:cubicBezTo>
                    <a:pt x="57" y="225"/>
                    <a:pt x="113" y="295"/>
                    <a:pt x="239" y="351"/>
                  </a:cubicBezTo>
                  <a:cubicBezTo>
                    <a:pt x="239" y="351"/>
                    <a:pt x="295" y="351"/>
                    <a:pt x="295" y="295"/>
                  </a:cubicBezTo>
                  <a:cubicBezTo>
                    <a:pt x="183" y="295"/>
                    <a:pt x="113" y="225"/>
                    <a:pt x="1" y="225"/>
                  </a:cubicBezTo>
                  <a:close/>
                  <a:moveTo>
                    <a:pt x="3093" y="1"/>
                  </a:moveTo>
                  <a:cubicBezTo>
                    <a:pt x="2855" y="113"/>
                    <a:pt x="2632" y="225"/>
                    <a:pt x="2394" y="295"/>
                  </a:cubicBezTo>
                  <a:lnTo>
                    <a:pt x="3205" y="575"/>
                  </a:lnTo>
                  <a:cubicBezTo>
                    <a:pt x="3205" y="463"/>
                    <a:pt x="3149" y="225"/>
                    <a:pt x="3093" y="1"/>
                  </a:cubicBezTo>
                  <a:close/>
                  <a:moveTo>
                    <a:pt x="407" y="351"/>
                  </a:moveTo>
                  <a:cubicBezTo>
                    <a:pt x="351" y="351"/>
                    <a:pt x="295" y="407"/>
                    <a:pt x="295" y="407"/>
                  </a:cubicBezTo>
                  <a:cubicBezTo>
                    <a:pt x="533" y="519"/>
                    <a:pt x="756" y="701"/>
                    <a:pt x="994" y="757"/>
                  </a:cubicBezTo>
                  <a:cubicBezTo>
                    <a:pt x="1162" y="701"/>
                    <a:pt x="1344" y="575"/>
                    <a:pt x="1512" y="463"/>
                  </a:cubicBezTo>
                  <a:lnTo>
                    <a:pt x="1288" y="463"/>
                  </a:lnTo>
                  <a:cubicBezTo>
                    <a:pt x="994" y="463"/>
                    <a:pt x="700" y="407"/>
                    <a:pt x="407" y="351"/>
                  </a:cubicBezTo>
                  <a:close/>
                  <a:moveTo>
                    <a:pt x="3149" y="57"/>
                  </a:moveTo>
                  <a:lnTo>
                    <a:pt x="3149" y="57"/>
                  </a:lnTo>
                  <a:cubicBezTo>
                    <a:pt x="3261" y="295"/>
                    <a:pt x="3261" y="463"/>
                    <a:pt x="3261" y="575"/>
                  </a:cubicBezTo>
                  <a:lnTo>
                    <a:pt x="3443" y="645"/>
                  </a:lnTo>
                  <a:lnTo>
                    <a:pt x="3849" y="757"/>
                  </a:lnTo>
                  <a:cubicBezTo>
                    <a:pt x="3681" y="519"/>
                    <a:pt x="3443" y="295"/>
                    <a:pt x="3149" y="57"/>
                  </a:cubicBezTo>
                  <a:close/>
                  <a:moveTo>
                    <a:pt x="2212" y="351"/>
                  </a:moveTo>
                  <a:cubicBezTo>
                    <a:pt x="1988" y="407"/>
                    <a:pt x="1806" y="463"/>
                    <a:pt x="1582" y="463"/>
                  </a:cubicBezTo>
                  <a:cubicBezTo>
                    <a:pt x="1456" y="575"/>
                    <a:pt x="1288" y="757"/>
                    <a:pt x="1106" y="813"/>
                  </a:cubicBezTo>
                  <a:cubicBezTo>
                    <a:pt x="1162" y="813"/>
                    <a:pt x="1232" y="868"/>
                    <a:pt x="1288" y="868"/>
                  </a:cubicBezTo>
                  <a:lnTo>
                    <a:pt x="1344" y="868"/>
                  </a:lnTo>
                  <a:cubicBezTo>
                    <a:pt x="1582" y="994"/>
                    <a:pt x="1806" y="1050"/>
                    <a:pt x="2100" y="1050"/>
                  </a:cubicBezTo>
                  <a:cubicBezTo>
                    <a:pt x="2394" y="924"/>
                    <a:pt x="2632" y="645"/>
                    <a:pt x="2744" y="519"/>
                  </a:cubicBezTo>
                  <a:lnTo>
                    <a:pt x="2212" y="351"/>
                  </a:lnTo>
                  <a:close/>
                  <a:moveTo>
                    <a:pt x="2799" y="519"/>
                  </a:moveTo>
                  <a:cubicBezTo>
                    <a:pt x="2744" y="645"/>
                    <a:pt x="2506" y="868"/>
                    <a:pt x="2212" y="1050"/>
                  </a:cubicBezTo>
                  <a:lnTo>
                    <a:pt x="2562" y="1050"/>
                  </a:lnTo>
                  <a:cubicBezTo>
                    <a:pt x="2981" y="1050"/>
                    <a:pt x="3443" y="994"/>
                    <a:pt x="3849" y="868"/>
                  </a:cubicBezTo>
                  <a:lnTo>
                    <a:pt x="2799" y="519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91" name="Google Shape;2291;p38"/>
            <p:cNvGrpSpPr/>
            <p:nvPr/>
          </p:nvGrpSpPr>
          <p:grpSpPr>
            <a:xfrm rot="340609">
              <a:off x="7931274" y="3235185"/>
              <a:ext cx="1483332" cy="424930"/>
              <a:chOff x="2965409" y="4415123"/>
              <a:chExt cx="771028" cy="220876"/>
            </a:xfrm>
          </p:grpSpPr>
          <p:sp>
            <p:nvSpPr>
              <p:cNvPr id="2292" name="Google Shape;2292;p38"/>
              <p:cNvSpPr/>
              <p:nvPr/>
            </p:nvSpPr>
            <p:spPr>
              <a:xfrm>
                <a:off x="2965409" y="4467432"/>
                <a:ext cx="403067" cy="133566"/>
              </a:xfrm>
              <a:custGeom>
                <a:rect b="b" l="l" r="r" t="t"/>
                <a:pathLst>
                  <a:path extrusionOk="0" h="1568" w="4772">
                    <a:moveTo>
                      <a:pt x="0" y="0"/>
                    </a:moveTo>
                    <a:lnTo>
                      <a:pt x="0" y="112"/>
                    </a:lnTo>
                    <a:lnTo>
                      <a:pt x="4716" y="1567"/>
                    </a:lnTo>
                    <a:lnTo>
                      <a:pt x="4772" y="15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 rot="118">
                <a:off x="3046168" y="4510389"/>
                <a:ext cx="50901" cy="48880"/>
              </a:xfrm>
              <a:custGeom>
                <a:rect b="b" l="l" r="r" t="t"/>
                <a:pathLst>
                  <a:path extrusionOk="0" h="645" w="701">
                    <a:moveTo>
                      <a:pt x="644" y="1"/>
                    </a:moveTo>
                    <a:cubicBezTo>
                      <a:pt x="644" y="57"/>
                      <a:pt x="421" y="407"/>
                      <a:pt x="1" y="589"/>
                    </a:cubicBezTo>
                    <a:lnTo>
                      <a:pt x="71" y="645"/>
                    </a:lnTo>
                    <a:cubicBezTo>
                      <a:pt x="477" y="477"/>
                      <a:pt x="700" y="57"/>
                      <a:pt x="700" y="57"/>
                    </a:cubicBez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 rot="-118">
                <a:off x="3119611" y="4540565"/>
                <a:ext cx="63071" cy="53872"/>
              </a:xfrm>
              <a:custGeom>
                <a:rect b="b" l="l" r="r" t="t"/>
                <a:pathLst>
                  <a:path extrusionOk="0" h="701" w="868">
                    <a:moveTo>
                      <a:pt x="812" y="1"/>
                    </a:moveTo>
                    <a:cubicBezTo>
                      <a:pt x="812" y="1"/>
                      <a:pt x="462" y="533"/>
                      <a:pt x="0" y="645"/>
                    </a:cubicBezTo>
                    <a:lnTo>
                      <a:pt x="0" y="700"/>
                    </a:lnTo>
                    <a:cubicBezTo>
                      <a:pt x="518" y="589"/>
                      <a:pt x="868" y="57"/>
                      <a:pt x="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 rot="-112">
                <a:off x="3210100" y="4565911"/>
                <a:ext cx="58278" cy="50455"/>
              </a:xfrm>
              <a:custGeom>
                <a:rect b="b" l="l" r="r" t="t"/>
                <a:pathLst>
                  <a:path extrusionOk="0" h="645" w="757">
                    <a:moveTo>
                      <a:pt x="701" y="1"/>
                    </a:moveTo>
                    <a:cubicBezTo>
                      <a:pt x="701" y="1"/>
                      <a:pt x="407" y="406"/>
                      <a:pt x="1" y="588"/>
                    </a:cubicBezTo>
                    <a:lnTo>
                      <a:pt x="1" y="644"/>
                    </a:lnTo>
                    <a:cubicBezTo>
                      <a:pt x="463" y="462"/>
                      <a:pt x="756" y="57"/>
                      <a:pt x="756" y="57"/>
                    </a:cubicBezTo>
                    <a:lnTo>
                      <a:pt x="7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 rot="126">
                <a:off x="3115181" y="4453541"/>
                <a:ext cx="27755" cy="77451"/>
              </a:xfrm>
              <a:custGeom>
                <a:rect b="b" l="l" r="r" t="t"/>
                <a:pathLst>
                  <a:path extrusionOk="0" h="1050" w="407">
                    <a:moveTo>
                      <a:pt x="56" y="0"/>
                    </a:moveTo>
                    <a:lnTo>
                      <a:pt x="0" y="56"/>
                    </a:lnTo>
                    <a:cubicBezTo>
                      <a:pt x="350" y="406"/>
                      <a:pt x="350" y="994"/>
                      <a:pt x="350" y="1050"/>
                    </a:cubicBezTo>
                    <a:lnTo>
                      <a:pt x="406" y="1050"/>
                    </a:lnTo>
                    <a:cubicBezTo>
                      <a:pt x="406" y="994"/>
                      <a:pt x="406" y="406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3195797" y="4473749"/>
                <a:ext cx="32749" cy="82588"/>
              </a:xfrm>
              <a:custGeom>
                <a:rect b="b" l="l" r="r" t="t"/>
                <a:pathLst>
                  <a:path extrusionOk="0" h="1050" w="407">
                    <a:moveTo>
                      <a:pt x="57" y="0"/>
                    </a:moveTo>
                    <a:lnTo>
                      <a:pt x="1" y="56"/>
                    </a:lnTo>
                    <a:cubicBezTo>
                      <a:pt x="351" y="406"/>
                      <a:pt x="351" y="1050"/>
                      <a:pt x="351" y="1050"/>
                    </a:cubicBezTo>
                    <a:lnTo>
                      <a:pt x="407" y="1050"/>
                    </a:lnTo>
                    <a:cubicBezTo>
                      <a:pt x="407" y="994"/>
                      <a:pt x="407" y="406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3291532" y="4526613"/>
                <a:ext cx="16677" cy="55071"/>
              </a:xfrm>
              <a:custGeom>
                <a:rect b="b" l="l" r="r" t="t"/>
                <a:pathLst>
                  <a:path extrusionOk="0" h="771" w="225">
                    <a:moveTo>
                      <a:pt x="56" y="1"/>
                    </a:moveTo>
                    <a:lnTo>
                      <a:pt x="0" y="71"/>
                    </a:lnTo>
                    <a:cubicBezTo>
                      <a:pt x="168" y="351"/>
                      <a:pt x="168" y="771"/>
                      <a:pt x="168" y="771"/>
                    </a:cubicBezTo>
                    <a:lnTo>
                      <a:pt x="224" y="771"/>
                    </a:lnTo>
                    <a:cubicBezTo>
                      <a:pt x="224" y="771"/>
                      <a:pt x="224" y="351"/>
                      <a:pt x="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3323813" y="4581602"/>
                <a:ext cx="185880" cy="44744"/>
              </a:xfrm>
              <a:custGeom>
                <a:rect b="b" l="l" r="r" t="t"/>
                <a:pathLst>
                  <a:path extrusionOk="0" h="519" w="2156">
                    <a:moveTo>
                      <a:pt x="0" y="1"/>
                    </a:moveTo>
                    <a:lnTo>
                      <a:pt x="0" y="113"/>
                    </a:lnTo>
                    <a:lnTo>
                      <a:pt x="1218" y="462"/>
                    </a:lnTo>
                    <a:cubicBezTo>
                      <a:pt x="1288" y="518"/>
                      <a:pt x="1399" y="518"/>
                      <a:pt x="1455" y="518"/>
                    </a:cubicBezTo>
                    <a:cubicBezTo>
                      <a:pt x="1637" y="518"/>
                      <a:pt x="1861" y="406"/>
                      <a:pt x="1987" y="280"/>
                    </a:cubicBezTo>
                    <a:lnTo>
                      <a:pt x="2155" y="113"/>
                    </a:lnTo>
                    <a:lnTo>
                      <a:pt x="2099" y="57"/>
                    </a:lnTo>
                    <a:lnTo>
                      <a:pt x="1917" y="224"/>
                    </a:lnTo>
                    <a:cubicBezTo>
                      <a:pt x="1808" y="343"/>
                      <a:pt x="1669" y="408"/>
                      <a:pt x="1523" y="408"/>
                    </a:cubicBezTo>
                    <a:cubicBezTo>
                      <a:pt x="1445" y="408"/>
                      <a:pt x="1366" y="389"/>
                      <a:pt x="1288" y="35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3409424" y="4415123"/>
                <a:ext cx="327013" cy="220876"/>
              </a:xfrm>
              <a:custGeom>
                <a:rect b="b" l="l" r="r" t="t"/>
                <a:pathLst>
                  <a:path extrusionOk="0" h="2562" w="3793">
                    <a:moveTo>
                      <a:pt x="169" y="1"/>
                    </a:moveTo>
                    <a:lnTo>
                      <a:pt x="1" y="56"/>
                    </a:lnTo>
                    <a:lnTo>
                      <a:pt x="225" y="756"/>
                    </a:lnTo>
                    <a:cubicBezTo>
                      <a:pt x="462" y="1806"/>
                      <a:pt x="1400" y="2561"/>
                      <a:pt x="2505" y="2561"/>
                    </a:cubicBezTo>
                    <a:lnTo>
                      <a:pt x="2561" y="2561"/>
                    </a:lnTo>
                    <a:lnTo>
                      <a:pt x="3793" y="2505"/>
                    </a:lnTo>
                    <a:lnTo>
                      <a:pt x="3793" y="2337"/>
                    </a:lnTo>
                    <a:lnTo>
                      <a:pt x="2561" y="2393"/>
                    </a:lnTo>
                    <a:cubicBezTo>
                      <a:pt x="2524" y="2395"/>
                      <a:pt x="2487" y="2397"/>
                      <a:pt x="2450" y="2397"/>
                    </a:cubicBezTo>
                    <a:cubicBezTo>
                      <a:pt x="1500" y="2397"/>
                      <a:pt x="635" y="1712"/>
                      <a:pt x="406" y="756"/>
                    </a:cubicBezTo>
                    <a:lnTo>
                      <a:pt x="1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3138022" y="4600914"/>
                <a:ext cx="4914" cy="86"/>
              </a:xfrm>
              <a:custGeom>
                <a:rect b="b" l="l" r="r" t="t"/>
                <a:pathLst>
                  <a:path extrusionOk="0" h="1" w="57"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3217598" y="4551427"/>
                <a:ext cx="141220" cy="49572"/>
              </a:xfrm>
              <a:custGeom>
                <a:rect b="b" l="l" r="r" t="t"/>
                <a:pathLst>
                  <a:path extrusionOk="0" h="575" w="1638">
                    <a:moveTo>
                      <a:pt x="183" y="1"/>
                    </a:moveTo>
                    <a:lnTo>
                      <a:pt x="127" y="57"/>
                    </a:lnTo>
                    <a:lnTo>
                      <a:pt x="1" y="57"/>
                    </a:lnTo>
                    <a:lnTo>
                      <a:pt x="533" y="225"/>
                    </a:lnTo>
                    <a:lnTo>
                      <a:pt x="533" y="169"/>
                    </a:lnTo>
                    <a:lnTo>
                      <a:pt x="588" y="225"/>
                    </a:lnTo>
                    <a:lnTo>
                      <a:pt x="1232" y="439"/>
                    </a:lnTo>
                    <a:lnTo>
                      <a:pt x="1232" y="439"/>
                    </a:lnTo>
                    <a:lnTo>
                      <a:pt x="1232" y="351"/>
                    </a:lnTo>
                    <a:lnTo>
                      <a:pt x="1050" y="281"/>
                    </a:lnTo>
                    <a:lnTo>
                      <a:pt x="1050" y="351"/>
                    </a:lnTo>
                    <a:lnTo>
                      <a:pt x="994" y="351"/>
                    </a:lnTo>
                    <a:lnTo>
                      <a:pt x="994" y="281"/>
                    </a:lnTo>
                    <a:lnTo>
                      <a:pt x="183" y="1"/>
                    </a:lnTo>
                    <a:close/>
                    <a:moveTo>
                      <a:pt x="1232" y="439"/>
                    </a:moveTo>
                    <a:lnTo>
                      <a:pt x="1232" y="463"/>
                    </a:lnTo>
                    <a:lnTo>
                      <a:pt x="1638" y="574"/>
                    </a:lnTo>
                    <a:lnTo>
                      <a:pt x="1638" y="574"/>
                    </a:lnTo>
                    <a:lnTo>
                      <a:pt x="1232" y="4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3223633" y="4556255"/>
                <a:ext cx="4914" cy="86"/>
              </a:xfrm>
              <a:custGeom>
                <a:rect b="b" l="l" r="r" t="t"/>
                <a:pathLst>
                  <a:path extrusionOk="0" h="1" w="57">
                    <a:moveTo>
                      <a:pt x="57" y="1"/>
                    </a:moveTo>
                    <a:lnTo>
                      <a:pt x="1" y="1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3293638" y="4526080"/>
                <a:ext cx="14570" cy="55607"/>
              </a:xfrm>
              <a:custGeom>
                <a:rect b="b" l="l" r="r" t="t"/>
                <a:pathLst>
                  <a:path extrusionOk="0" h="645" w="169">
                    <a:moveTo>
                      <a:pt x="0" y="1"/>
                    </a:moveTo>
                    <a:lnTo>
                      <a:pt x="0" y="1"/>
                    </a:lnTo>
                    <a:cubicBezTo>
                      <a:pt x="56" y="225"/>
                      <a:pt x="112" y="463"/>
                      <a:pt x="112" y="575"/>
                    </a:cubicBezTo>
                    <a:lnTo>
                      <a:pt x="112" y="645"/>
                    </a:lnTo>
                    <a:lnTo>
                      <a:pt x="168" y="645"/>
                    </a:lnTo>
                    <a:lnTo>
                      <a:pt x="168" y="575"/>
                    </a:lnTo>
                    <a:cubicBezTo>
                      <a:pt x="168" y="463"/>
                      <a:pt x="168" y="295"/>
                      <a:pt x="56" y="5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3323813" y="4581602"/>
                <a:ext cx="39831" cy="19398"/>
              </a:xfrm>
              <a:custGeom>
                <a:rect b="b" l="l" r="r" t="t"/>
                <a:pathLst>
                  <a:path extrusionOk="0" h="225" w="462">
                    <a:moveTo>
                      <a:pt x="0" y="1"/>
                    </a:moveTo>
                    <a:lnTo>
                      <a:pt x="0" y="113"/>
                    </a:lnTo>
                    <a:lnTo>
                      <a:pt x="406" y="224"/>
                    </a:lnTo>
                    <a:lnTo>
                      <a:pt x="462" y="224"/>
                    </a:lnTo>
                    <a:cubicBezTo>
                      <a:pt x="462" y="169"/>
                      <a:pt x="462" y="169"/>
                      <a:pt x="406" y="1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3039476" y="4451729"/>
                <a:ext cx="17764" cy="49177"/>
              </a:xfrm>
              <a:custGeom>
                <a:rect b="b" l="l" r="r" t="t"/>
                <a:pathLst>
                  <a:path extrusionOk="0" h="757" w="239">
                    <a:moveTo>
                      <a:pt x="71" y="0"/>
                    </a:moveTo>
                    <a:lnTo>
                      <a:pt x="1" y="56"/>
                    </a:lnTo>
                    <a:cubicBezTo>
                      <a:pt x="183" y="406"/>
                      <a:pt x="183" y="756"/>
                      <a:pt x="183" y="756"/>
                    </a:cubicBezTo>
                    <a:lnTo>
                      <a:pt x="239" y="756"/>
                    </a:lnTo>
                    <a:cubicBezTo>
                      <a:pt x="239" y="756"/>
                      <a:pt x="239" y="350"/>
                      <a:pt x="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07" name="Google Shape;2307;p38"/>
            <p:cNvSpPr/>
            <p:nvPr/>
          </p:nvSpPr>
          <p:spPr>
            <a:xfrm rot="340625">
              <a:off x="8710442" y="2481047"/>
              <a:ext cx="301872" cy="702576"/>
            </a:xfrm>
            <a:custGeom>
              <a:rect b="b" l="l" r="r" t="t"/>
              <a:pathLst>
                <a:path extrusionOk="0" h="4236" w="1820">
                  <a:moveTo>
                    <a:pt x="609" y="1"/>
                  </a:moveTo>
                  <a:cubicBezTo>
                    <a:pt x="561" y="1"/>
                    <a:pt x="509" y="28"/>
                    <a:pt x="476" y="94"/>
                  </a:cubicBezTo>
                  <a:cubicBezTo>
                    <a:pt x="0" y="1493"/>
                    <a:pt x="0" y="3704"/>
                    <a:pt x="994" y="4236"/>
                  </a:cubicBezTo>
                  <a:cubicBezTo>
                    <a:pt x="1819" y="3536"/>
                    <a:pt x="1469" y="1381"/>
                    <a:pt x="700" y="38"/>
                  </a:cubicBezTo>
                  <a:cubicBezTo>
                    <a:pt x="677" y="15"/>
                    <a:pt x="644" y="1"/>
                    <a:pt x="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38"/>
            <p:cNvSpPr/>
            <p:nvPr/>
          </p:nvSpPr>
          <p:spPr>
            <a:xfrm rot="340625">
              <a:off x="8793227" y="2561123"/>
              <a:ext cx="95372" cy="271676"/>
            </a:xfrm>
            <a:custGeom>
              <a:rect b="b" l="l" r="r" t="t"/>
              <a:pathLst>
                <a:path extrusionOk="0" h="1638" w="575">
                  <a:moveTo>
                    <a:pt x="225" y="0"/>
                  </a:moveTo>
                  <a:lnTo>
                    <a:pt x="169" y="126"/>
                  </a:lnTo>
                  <a:cubicBezTo>
                    <a:pt x="57" y="588"/>
                    <a:pt x="1" y="1106"/>
                    <a:pt x="1" y="1638"/>
                  </a:cubicBezTo>
                  <a:lnTo>
                    <a:pt x="113" y="1638"/>
                  </a:lnTo>
                  <a:cubicBezTo>
                    <a:pt x="113" y="1176"/>
                    <a:pt x="113" y="644"/>
                    <a:pt x="225" y="182"/>
                  </a:cubicBezTo>
                  <a:cubicBezTo>
                    <a:pt x="351" y="476"/>
                    <a:pt x="407" y="700"/>
                    <a:pt x="519" y="994"/>
                  </a:cubicBezTo>
                  <a:cubicBezTo>
                    <a:pt x="519" y="938"/>
                    <a:pt x="519" y="938"/>
                    <a:pt x="575" y="938"/>
                  </a:cubicBezTo>
                  <a:cubicBezTo>
                    <a:pt x="463" y="644"/>
                    <a:pt x="351" y="350"/>
                    <a:pt x="225" y="56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 rot="340625">
              <a:off x="8495082" y="2544189"/>
              <a:ext cx="406366" cy="642037"/>
            </a:xfrm>
            <a:custGeom>
              <a:rect b="b" l="l" r="r" t="t"/>
              <a:pathLst>
                <a:path extrusionOk="0" h="3871" w="2450">
                  <a:moveTo>
                    <a:pt x="116" y="1"/>
                  </a:moveTo>
                  <a:cubicBezTo>
                    <a:pt x="62" y="1"/>
                    <a:pt x="1" y="56"/>
                    <a:pt x="1" y="148"/>
                  </a:cubicBezTo>
                  <a:cubicBezTo>
                    <a:pt x="57" y="1660"/>
                    <a:pt x="812" y="3703"/>
                    <a:pt x="1918" y="3871"/>
                  </a:cubicBezTo>
                  <a:cubicBezTo>
                    <a:pt x="2450" y="2877"/>
                    <a:pt x="1344" y="1016"/>
                    <a:pt x="169" y="22"/>
                  </a:cubicBezTo>
                  <a:cubicBezTo>
                    <a:pt x="154" y="8"/>
                    <a:pt x="135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 rot="340625">
              <a:off x="8556876" y="2620189"/>
              <a:ext cx="162712" cy="220592"/>
            </a:xfrm>
            <a:custGeom>
              <a:rect b="b" l="l" r="r" t="t"/>
              <a:pathLst>
                <a:path extrusionOk="0" h="1330" w="981">
                  <a:moveTo>
                    <a:pt x="1" y="0"/>
                  </a:moveTo>
                  <a:lnTo>
                    <a:pt x="1" y="56"/>
                  </a:lnTo>
                  <a:cubicBezTo>
                    <a:pt x="57" y="350"/>
                    <a:pt x="57" y="630"/>
                    <a:pt x="168" y="868"/>
                  </a:cubicBezTo>
                  <a:lnTo>
                    <a:pt x="224" y="924"/>
                  </a:lnTo>
                  <a:cubicBezTo>
                    <a:pt x="168" y="700"/>
                    <a:pt x="113" y="406"/>
                    <a:pt x="57" y="168"/>
                  </a:cubicBezTo>
                  <a:lnTo>
                    <a:pt x="57" y="168"/>
                  </a:lnTo>
                  <a:cubicBezTo>
                    <a:pt x="406" y="518"/>
                    <a:pt x="700" y="924"/>
                    <a:pt x="924" y="1330"/>
                  </a:cubicBezTo>
                  <a:lnTo>
                    <a:pt x="980" y="1274"/>
                  </a:lnTo>
                  <a:cubicBezTo>
                    <a:pt x="756" y="812"/>
                    <a:pt x="406" y="406"/>
                    <a:pt x="57" y="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 rot="340625">
              <a:off x="8800613" y="2680009"/>
              <a:ext cx="125559" cy="262388"/>
            </a:xfrm>
            <a:custGeom>
              <a:rect b="b" l="l" r="r" t="t"/>
              <a:pathLst>
                <a:path extrusionOk="0" h="1582" w="757">
                  <a:moveTo>
                    <a:pt x="645" y="0"/>
                  </a:moveTo>
                  <a:cubicBezTo>
                    <a:pt x="589" y="56"/>
                    <a:pt x="519" y="126"/>
                    <a:pt x="463" y="238"/>
                  </a:cubicBezTo>
                  <a:cubicBezTo>
                    <a:pt x="463" y="350"/>
                    <a:pt x="519" y="476"/>
                    <a:pt x="519" y="588"/>
                  </a:cubicBezTo>
                  <a:cubicBezTo>
                    <a:pt x="589" y="532"/>
                    <a:pt x="700" y="406"/>
                    <a:pt x="756" y="350"/>
                  </a:cubicBezTo>
                  <a:cubicBezTo>
                    <a:pt x="700" y="238"/>
                    <a:pt x="700" y="126"/>
                    <a:pt x="645" y="0"/>
                  </a:cubicBezTo>
                  <a:close/>
                  <a:moveTo>
                    <a:pt x="407" y="294"/>
                  </a:moveTo>
                  <a:cubicBezTo>
                    <a:pt x="239" y="476"/>
                    <a:pt x="57" y="700"/>
                    <a:pt x="1" y="938"/>
                  </a:cubicBezTo>
                  <a:cubicBezTo>
                    <a:pt x="1" y="1176"/>
                    <a:pt x="57" y="1399"/>
                    <a:pt x="113" y="1581"/>
                  </a:cubicBezTo>
                  <a:cubicBezTo>
                    <a:pt x="169" y="1288"/>
                    <a:pt x="295" y="994"/>
                    <a:pt x="519" y="700"/>
                  </a:cubicBezTo>
                  <a:cubicBezTo>
                    <a:pt x="463" y="532"/>
                    <a:pt x="407" y="406"/>
                    <a:pt x="407" y="294"/>
                  </a:cubicBezTo>
                  <a:close/>
                </a:path>
              </a:pathLst>
            </a:custGeom>
            <a:solidFill>
              <a:srgbClr val="EC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 rot="340625">
              <a:off x="8873166" y="2721124"/>
              <a:ext cx="18743" cy="76627"/>
            </a:xfrm>
            <a:custGeom>
              <a:rect b="b" l="l" r="r" t="t"/>
              <a:pathLst>
                <a:path extrusionOk="0" h="462" w="113">
                  <a:moveTo>
                    <a:pt x="57" y="0"/>
                  </a:moveTo>
                  <a:cubicBezTo>
                    <a:pt x="1" y="0"/>
                    <a:pt x="1" y="0"/>
                    <a:pt x="1" y="56"/>
                  </a:cubicBezTo>
                  <a:cubicBezTo>
                    <a:pt x="1" y="168"/>
                    <a:pt x="57" y="294"/>
                    <a:pt x="113" y="462"/>
                  </a:cubicBezTo>
                  <a:lnTo>
                    <a:pt x="113" y="350"/>
                  </a:lnTo>
                  <a:cubicBezTo>
                    <a:pt x="113" y="238"/>
                    <a:pt x="57" y="112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 rot="340625">
              <a:off x="8524938" y="2745319"/>
              <a:ext cx="213632" cy="192893"/>
            </a:xfrm>
            <a:custGeom>
              <a:rect b="b" l="l" r="r" t="t"/>
              <a:pathLst>
                <a:path extrusionOk="0" h="1163" w="1288">
                  <a:moveTo>
                    <a:pt x="1" y="1"/>
                  </a:moveTo>
                  <a:cubicBezTo>
                    <a:pt x="1" y="169"/>
                    <a:pt x="57" y="295"/>
                    <a:pt x="127" y="463"/>
                  </a:cubicBezTo>
                  <a:cubicBezTo>
                    <a:pt x="183" y="463"/>
                    <a:pt x="294" y="519"/>
                    <a:pt x="406" y="575"/>
                  </a:cubicBezTo>
                  <a:cubicBezTo>
                    <a:pt x="350" y="407"/>
                    <a:pt x="294" y="295"/>
                    <a:pt x="294" y="113"/>
                  </a:cubicBezTo>
                  <a:cubicBezTo>
                    <a:pt x="183" y="113"/>
                    <a:pt x="57" y="57"/>
                    <a:pt x="1" y="1"/>
                  </a:cubicBezTo>
                  <a:close/>
                  <a:moveTo>
                    <a:pt x="350" y="169"/>
                  </a:moveTo>
                  <a:cubicBezTo>
                    <a:pt x="406" y="295"/>
                    <a:pt x="476" y="463"/>
                    <a:pt x="476" y="645"/>
                  </a:cubicBezTo>
                  <a:cubicBezTo>
                    <a:pt x="826" y="757"/>
                    <a:pt x="1050" y="994"/>
                    <a:pt x="1288" y="1162"/>
                  </a:cubicBezTo>
                  <a:cubicBezTo>
                    <a:pt x="1232" y="994"/>
                    <a:pt x="1106" y="757"/>
                    <a:pt x="1050" y="575"/>
                  </a:cubicBezTo>
                  <a:cubicBezTo>
                    <a:pt x="826" y="407"/>
                    <a:pt x="588" y="295"/>
                    <a:pt x="350" y="169"/>
                  </a:cubicBezTo>
                  <a:close/>
                </a:path>
              </a:pathLst>
            </a:custGeom>
            <a:solidFill>
              <a:srgbClr val="EC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 rot="340625">
              <a:off x="8577242" y="2759819"/>
              <a:ext cx="30353" cy="88402"/>
            </a:xfrm>
            <a:custGeom>
              <a:rect b="b" l="l" r="r" t="t"/>
              <a:pathLst>
                <a:path extrusionOk="0" h="533" w="183">
                  <a:moveTo>
                    <a:pt x="0" y="1"/>
                  </a:moveTo>
                  <a:cubicBezTo>
                    <a:pt x="0" y="183"/>
                    <a:pt x="56" y="295"/>
                    <a:pt x="112" y="463"/>
                  </a:cubicBezTo>
                  <a:cubicBezTo>
                    <a:pt x="112" y="463"/>
                    <a:pt x="182" y="463"/>
                    <a:pt x="182" y="533"/>
                  </a:cubicBezTo>
                  <a:cubicBezTo>
                    <a:pt x="182" y="351"/>
                    <a:pt x="112" y="183"/>
                    <a:pt x="56" y="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 rot="340625">
              <a:off x="8688835" y="2827001"/>
              <a:ext cx="164868" cy="250778"/>
            </a:xfrm>
            <a:custGeom>
              <a:rect b="b" l="l" r="r" t="t"/>
              <a:pathLst>
                <a:path extrusionOk="0" h="1512" w="994">
                  <a:moveTo>
                    <a:pt x="588" y="1"/>
                  </a:moveTo>
                  <a:lnTo>
                    <a:pt x="0" y="169"/>
                  </a:lnTo>
                  <a:cubicBezTo>
                    <a:pt x="126" y="462"/>
                    <a:pt x="238" y="868"/>
                    <a:pt x="294" y="1106"/>
                  </a:cubicBezTo>
                  <a:cubicBezTo>
                    <a:pt x="294" y="1218"/>
                    <a:pt x="238" y="1288"/>
                    <a:pt x="238" y="1400"/>
                  </a:cubicBezTo>
                  <a:cubicBezTo>
                    <a:pt x="275" y="1437"/>
                    <a:pt x="320" y="1450"/>
                    <a:pt x="364" y="1450"/>
                  </a:cubicBezTo>
                  <a:cubicBezTo>
                    <a:pt x="451" y="1450"/>
                    <a:pt x="532" y="1400"/>
                    <a:pt x="532" y="1400"/>
                  </a:cubicBezTo>
                  <a:cubicBezTo>
                    <a:pt x="588" y="1512"/>
                    <a:pt x="700" y="1512"/>
                    <a:pt x="700" y="1512"/>
                  </a:cubicBezTo>
                  <a:cubicBezTo>
                    <a:pt x="826" y="1456"/>
                    <a:pt x="826" y="1344"/>
                    <a:pt x="826" y="1344"/>
                  </a:cubicBezTo>
                  <a:cubicBezTo>
                    <a:pt x="882" y="1288"/>
                    <a:pt x="994" y="1218"/>
                    <a:pt x="994" y="1162"/>
                  </a:cubicBezTo>
                  <a:cubicBezTo>
                    <a:pt x="938" y="1106"/>
                    <a:pt x="882" y="1050"/>
                    <a:pt x="826" y="994"/>
                  </a:cubicBezTo>
                  <a:cubicBezTo>
                    <a:pt x="700" y="756"/>
                    <a:pt x="644" y="351"/>
                    <a:pt x="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16" name="Google Shape;2316;p38"/>
            <p:cNvGrpSpPr/>
            <p:nvPr/>
          </p:nvGrpSpPr>
          <p:grpSpPr>
            <a:xfrm rot="340609">
              <a:off x="8648455" y="2725055"/>
              <a:ext cx="164867" cy="281132"/>
              <a:chOff x="3308122" y="4148464"/>
              <a:chExt cx="85697" cy="146131"/>
            </a:xfrm>
          </p:grpSpPr>
          <p:sp>
            <p:nvSpPr>
              <p:cNvPr id="2317" name="Google Shape;2317;p38"/>
              <p:cNvSpPr/>
              <p:nvPr/>
            </p:nvSpPr>
            <p:spPr>
              <a:xfrm>
                <a:off x="3368386" y="4203986"/>
                <a:ext cx="25433" cy="85781"/>
              </a:xfrm>
              <a:custGeom>
                <a:rect b="b" l="l" r="r" t="t"/>
                <a:pathLst>
                  <a:path extrusionOk="0" h="995" w="295">
                    <a:moveTo>
                      <a:pt x="1" y="1"/>
                    </a:moveTo>
                    <a:cubicBezTo>
                      <a:pt x="71" y="295"/>
                      <a:pt x="183" y="644"/>
                      <a:pt x="239" y="938"/>
                    </a:cubicBezTo>
                    <a:lnTo>
                      <a:pt x="239" y="994"/>
                    </a:lnTo>
                    <a:cubicBezTo>
                      <a:pt x="239" y="938"/>
                      <a:pt x="295" y="882"/>
                      <a:pt x="295" y="812"/>
                    </a:cubicBezTo>
                    <a:cubicBezTo>
                      <a:pt x="183" y="532"/>
                      <a:pt x="127" y="295"/>
                      <a:pt x="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8" name="Google Shape;2318;p38"/>
              <p:cNvSpPr/>
              <p:nvPr/>
            </p:nvSpPr>
            <p:spPr>
              <a:xfrm>
                <a:off x="3344332" y="4208814"/>
                <a:ext cx="30175" cy="85781"/>
              </a:xfrm>
              <a:custGeom>
                <a:rect b="b" l="l" r="r" t="t"/>
                <a:pathLst>
                  <a:path extrusionOk="0" h="995" w="350">
                    <a:moveTo>
                      <a:pt x="0" y="1"/>
                    </a:moveTo>
                    <a:cubicBezTo>
                      <a:pt x="112" y="295"/>
                      <a:pt x="168" y="588"/>
                      <a:pt x="224" y="882"/>
                    </a:cubicBezTo>
                    <a:cubicBezTo>
                      <a:pt x="280" y="882"/>
                      <a:pt x="280" y="938"/>
                      <a:pt x="350" y="994"/>
                    </a:cubicBezTo>
                    <a:lnTo>
                      <a:pt x="350" y="938"/>
                    </a:lnTo>
                    <a:cubicBezTo>
                      <a:pt x="224" y="644"/>
                      <a:pt x="168" y="295"/>
                      <a:pt x="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9" name="Google Shape;2319;p38"/>
              <p:cNvSpPr/>
              <p:nvPr/>
            </p:nvSpPr>
            <p:spPr>
              <a:xfrm>
                <a:off x="3374421" y="4148464"/>
                <a:ext cx="9742" cy="35088"/>
              </a:xfrm>
              <a:custGeom>
                <a:rect b="b" l="l" r="r" t="t"/>
                <a:pathLst>
                  <a:path extrusionOk="0" h="407" w="113">
                    <a:moveTo>
                      <a:pt x="57" y="1"/>
                    </a:moveTo>
                    <a:lnTo>
                      <a:pt x="1" y="407"/>
                    </a:lnTo>
                    <a:lnTo>
                      <a:pt x="57" y="407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0" name="Google Shape;2320;p38"/>
              <p:cNvSpPr/>
              <p:nvPr/>
            </p:nvSpPr>
            <p:spPr>
              <a:xfrm>
                <a:off x="3308122" y="4168983"/>
                <a:ext cx="25433" cy="25433"/>
              </a:xfrm>
              <a:custGeom>
                <a:rect b="b" l="l" r="r" t="t"/>
                <a:pathLst>
                  <a:path extrusionOk="0" h="295" w="295">
                    <a:moveTo>
                      <a:pt x="0" y="1"/>
                    </a:moveTo>
                    <a:lnTo>
                      <a:pt x="238" y="295"/>
                    </a:lnTo>
                    <a:lnTo>
                      <a:pt x="294" y="295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1" name="Google Shape;2321;p38"/>
              <p:cNvSpPr/>
              <p:nvPr/>
            </p:nvSpPr>
            <p:spPr>
              <a:xfrm>
                <a:off x="3338297" y="4148464"/>
                <a:ext cx="15691" cy="30261"/>
              </a:xfrm>
              <a:custGeom>
                <a:rect b="b" l="l" r="r" t="t"/>
                <a:pathLst>
                  <a:path extrusionOk="0" h="351" w="182">
                    <a:moveTo>
                      <a:pt x="0" y="1"/>
                    </a:moveTo>
                    <a:lnTo>
                      <a:pt x="126" y="351"/>
                    </a:lnTo>
                    <a:lnTo>
                      <a:pt x="182" y="351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22" name="Google Shape;2322;p38"/>
            <p:cNvGrpSpPr/>
            <p:nvPr/>
          </p:nvGrpSpPr>
          <p:grpSpPr>
            <a:xfrm rot="340609">
              <a:off x="8638144" y="2706454"/>
              <a:ext cx="189913" cy="151430"/>
              <a:chOff x="3298466" y="4138894"/>
              <a:chExt cx="98716" cy="78713"/>
            </a:xfrm>
          </p:grpSpPr>
          <p:sp>
            <p:nvSpPr>
              <p:cNvPr id="2323" name="Google Shape;2323;p38"/>
              <p:cNvSpPr/>
              <p:nvPr/>
            </p:nvSpPr>
            <p:spPr>
              <a:xfrm>
                <a:off x="3363558" y="4143722"/>
                <a:ext cx="30261" cy="12242"/>
              </a:xfrm>
              <a:custGeom>
                <a:rect b="b" l="l" r="r" t="t"/>
                <a:pathLst>
                  <a:path extrusionOk="0" h="142" w="351">
                    <a:moveTo>
                      <a:pt x="183" y="0"/>
                    </a:moveTo>
                    <a:cubicBezTo>
                      <a:pt x="57" y="0"/>
                      <a:pt x="1" y="56"/>
                      <a:pt x="127" y="112"/>
                    </a:cubicBezTo>
                    <a:cubicBezTo>
                      <a:pt x="144" y="133"/>
                      <a:pt x="165" y="141"/>
                      <a:pt x="188" y="141"/>
                    </a:cubicBezTo>
                    <a:cubicBezTo>
                      <a:pt x="240" y="141"/>
                      <a:pt x="295" y="95"/>
                      <a:pt x="295" y="56"/>
                    </a:cubicBezTo>
                    <a:cubicBezTo>
                      <a:pt x="351" y="56"/>
                      <a:pt x="295" y="0"/>
                      <a:pt x="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3298466" y="4156913"/>
                <a:ext cx="24054" cy="19053"/>
              </a:xfrm>
              <a:custGeom>
                <a:rect b="b" l="l" r="r" t="t"/>
                <a:pathLst>
                  <a:path extrusionOk="0" h="221" w="279">
                    <a:moveTo>
                      <a:pt x="200" y="1"/>
                    </a:moveTo>
                    <a:cubicBezTo>
                      <a:pt x="177" y="1"/>
                      <a:pt x="147" y="10"/>
                      <a:pt x="112" y="29"/>
                    </a:cubicBezTo>
                    <a:cubicBezTo>
                      <a:pt x="112" y="85"/>
                      <a:pt x="112" y="85"/>
                      <a:pt x="56" y="85"/>
                    </a:cubicBezTo>
                    <a:cubicBezTo>
                      <a:pt x="56" y="141"/>
                      <a:pt x="0" y="197"/>
                      <a:pt x="56" y="197"/>
                    </a:cubicBezTo>
                    <a:cubicBezTo>
                      <a:pt x="56" y="213"/>
                      <a:pt x="72" y="220"/>
                      <a:pt x="94" y="220"/>
                    </a:cubicBezTo>
                    <a:cubicBezTo>
                      <a:pt x="147" y="220"/>
                      <a:pt x="238" y="180"/>
                      <a:pt x="238" y="141"/>
                    </a:cubicBezTo>
                    <a:cubicBezTo>
                      <a:pt x="279" y="60"/>
                      <a:pt x="261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3328641" y="4138894"/>
                <a:ext cx="25347" cy="14484"/>
              </a:xfrm>
              <a:custGeom>
                <a:rect b="b" l="l" r="r" t="t"/>
                <a:pathLst>
                  <a:path extrusionOk="0" h="168" w="294">
                    <a:moveTo>
                      <a:pt x="182" y="0"/>
                    </a:moveTo>
                    <a:cubicBezTo>
                      <a:pt x="112" y="0"/>
                      <a:pt x="112" y="56"/>
                      <a:pt x="112" y="56"/>
                    </a:cubicBezTo>
                    <a:cubicBezTo>
                      <a:pt x="0" y="56"/>
                      <a:pt x="0" y="168"/>
                      <a:pt x="112" y="168"/>
                    </a:cubicBezTo>
                    <a:cubicBezTo>
                      <a:pt x="182" y="168"/>
                      <a:pt x="294" y="112"/>
                      <a:pt x="294" y="56"/>
                    </a:cubicBezTo>
                    <a:cubicBezTo>
                      <a:pt x="294" y="56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3318985" y="4173811"/>
                <a:ext cx="78197" cy="43796"/>
              </a:xfrm>
              <a:custGeom>
                <a:rect b="b" l="l" r="r" t="t"/>
                <a:pathLst>
                  <a:path extrusionOk="0" h="508" w="907">
                    <a:moveTo>
                      <a:pt x="462" y="1"/>
                    </a:moveTo>
                    <a:cubicBezTo>
                      <a:pt x="406" y="1"/>
                      <a:pt x="350" y="57"/>
                      <a:pt x="224" y="57"/>
                    </a:cubicBezTo>
                    <a:cubicBezTo>
                      <a:pt x="56" y="183"/>
                      <a:pt x="0" y="351"/>
                      <a:pt x="0" y="407"/>
                    </a:cubicBezTo>
                    <a:cubicBezTo>
                      <a:pt x="17" y="479"/>
                      <a:pt x="108" y="507"/>
                      <a:pt x="226" y="507"/>
                    </a:cubicBezTo>
                    <a:cubicBezTo>
                      <a:pt x="497" y="507"/>
                      <a:pt x="907" y="356"/>
                      <a:pt x="868" y="239"/>
                    </a:cubicBezTo>
                    <a:cubicBezTo>
                      <a:pt x="868" y="113"/>
                      <a:pt x="644" y="1"/>
                      <a:pt x="4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27" name="Google Shape;2327;p38"/>
            <p:cNvSpPr/>
            <p:nvPr/>
          </p:nvSpPr>
          <p:spPr>
            <a:xfrm rot="340625">
              <a:off x="8764235" y="2541373"/>
              <a:ext cx="329737" cy="671394"/>
            </a:xfrm>
            <a:custGeom>
              <a:rect b="b" l="l" r="r" t="t"/>
              <a:pathLst>
                <a:path extrusionOk="0" h="4048" w="1988">
                  <a:moveTo>
                    <a:pt x="1703" y="1"/>
                  </a:moveTo>
                  <a:cubicBezTo>
                    <a:pt x="1665" y="1"/>
                    <a:pt x="1614" y="33"/>
                    <a:pt x="1582" y="66"/>
                  </a:cubicBezTo>
                  <a:cubicBezTo>
                    <a:pt x="1526" y="359"/>
                    <a:pt x="1344" y="765"/>
                    <a:pt x="1050" y="1059"/>
                  </a:cubicBezTo>
                  <a:cubicBezTo>
                    <a:pt x="1" y="2165"/>
                    <a:pt x="239" y="3382"/>
                    <a:pt x="421" y="3914"/>
                  </a:cubicBezTo>
                  <a:cubicBezTo>
                    <a:pt x="462" y="3996"/>
                    <a:pt x="563" y="4048"/>
                    <a:pt x="663" y="4048"/>
                  </a:cubicBezTo>
                  <a:cubicBezTo>
                    <a:pt x="700" y="4048"/>
                    <a:pt x="737" y="4041"/>
                    <a:pt x="771" y="4026"/>
                  </a:cubicBezTo>
                  <a:cubicBezTo>
                    <a:pt x="827" y="4026"/>
                    <a:pt x="882" y="4026"/>
                    <a:pt x="882" y="3970"/>
                  </a:cubicBezTo>
                  <a:cubicBezTo>
                    <a:pt x="1288" y="3452"/>
                    <a:pt x="1694" y="2808"/>
                    <a:pt x="1876" y="2165"/>
                  </a:cubicBezTo>
                  <a:cubicBezTo>
                    <a:pt x="1988" y="1633"/>
                    <a:pt x="1932" y="709"/>
                    <a:pt x="1750" y="66"/>
                  </a:cubicBezTo>
                  <a:cubicBezTo>
                    <a:pt x="1750" y="18"/>
                    <a:pt x="1730" y="1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 rot="340625">
              <a:off x="8808417" y="2686153"/>
              <a:ext cx="223086" cy="473525"/>
            </a:xfrm>
            <a:custGeom>
              <a:rect b="b" l="l" r="r" t="t"/>
              <a:pathLst>
                <a:path extrusionOk="0" h="2855" w="1345">
                  <a:moveTo>
                    <a:pt x="1232" y="182"/>
                  </a:moveTo>
                  <a:lnTo>
                    <a:pt x="1232" y="182"/>
                  </a:lnTo>
                  <a:cubicBezTo>
                    <a:pt x="1288" y="588"/>
                    <a:pt x="1232" y="938"/>
                    <a:pt x="1176" y="1232"/>
                  </a:cubicBezTo>
                  <a:cubicBezTo>
                    <a:pt x="1050" y="1693"/>
                    <a:pt x="826" y="2225"/>
                    <a:pt x="407" y="2687"/>
                  </a:cubicBezTo>
                  <a:cubicBezTo>
                    <a:pt x="295" y="2337"/>
                    <a:pt x="183" y="1344"/>
                    <a:pt x="1050" y="406"/>
                  </a:cubicBezTo>
                  <a:cubicBezTo>
                    <a:pt x="1106" y="350"/>
                    <a:pt x="1176" y="294"/>
                    <a:pt x="1232" y="182"/>
                  </a:cubicBezTo>
                  <a:close/>
                  <a:moveTo>
                    <a:pt x="1288" y="0"/>
                  </a:moveTo>
                  <a:lnTo>
                    <a:pt x="1232" y="56"/>
                  </a:lnTo>
                  <a:cubicBezTo>
                    <a:pt x="1176" y="182"/>
                    <a:pt x="1106" y="294"/>
                    <a:pt x="994" y="406"/>
                  </a:cubicBezTo>
                  <a:cubicBezTo>
                    <a:pt x="1" y="1399"/>
                    <a:pt x="295" y="2449"/>
                    <a:pt x="351" y="2799"/>
                  </a:cubicBezTo>
                  <a:lnTo>
                    <a:pt x="407" y="2855"/>
                  </a:lnTo>
                  <a:lnTo>
                    <a:pt x="407" y="2799"/>
                  </a:lnTo>
                  <a:cubicBezTo>
                    <a:pt x="826" y="2281"/>
                    <a:pt x="1176" y="1693"/>
                    <a:pt x="1232" y="1232"/>
                  </a:cubicBezTo>
                  <a:cubicBezTo>
                    <a:pt x="1344" y="938"/>
                    <a:pt x="1344" y="532"/>
                    <a:pt x="1288" y="126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 rot="340625">
              <a:off x="8311572" y="2706035"/>
              <a:ext cx="522304" cy="498404"/>
            </a:xfrm>
            <a:custGeom>
              <a:rect b="b" l="l" r="r" t="t"/>
              <a:pathLst>
                <a:path extrusionOk="0" h="3005" w="3149">
                  <a:moveTo>
                    <a:pt x="109" y="1"/>
                  </a:moveTo>
                  <a:cubicBezTo>
                    <a:pt x="56" y="1"/>
                    <a:pt x="0" y="40"/>
                    <a:pt x="0" y="80"/>
                  </a:cubicBezTo>
                  <a:cubicBezTo>
                    <a:pt x="168" y="724"/>
                    <a:pt x="644" y="1549"/>
                    <a:pt x="1050" y="1955"/>
                  </a:cubicBezTo>
                  <a:cubicBezTo>
                    <a:pt x="1456" y="2417"/>
                    <a:pt x="2155" y="2767"/>
                    <a:pt x="2799" y="3005"/>
                  </a:cubicBezTo>
                  <a:lnTo>
                    <a:pt x="2911" y="3005"/>
                  </a:lnTo>
                  <a:cubicBezTo>
                    <a:pt x="3093" y="2949"/>
                    <a:pt x="3149" y="2823"/>
                    <a:pt x="3149" y="2655"/>
                  </a:cubicBezTo>
                  <a:cubicBezTo>
                    <a:pt x="3023" y="2123"/>
                    <a:pt x="2617" y="962"/>
                    <a:pt x="1106" y="612"/>
                  </a:cubicBezTo>
                  <a:cubicBezTo>
                    <a:pt x="700" y="500"/>
                    <a:pt x="350" y="262"/>
                    <a:pt x="168" y="24"/>
                  </a:cubicBezTo>
                  <a:cubicBezTo>
                    <a:pt x="152" y="8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 rot="340625">
              <a:off x="8403436" y="2828089"/>
              <a:ext cx="378501" cy="320438"/>
            </a:xfrm>
            <a:custGeom>
              <a:rect b="b" l="l" r="r" t="t"/>
              <a:pathLst>
                <a:path extrusionOk="0" h="1932" w="2282">
                  <a:moveTo>
                    <a:pt x="127" y="127"/>
                  </a:moveTo>
                  <a:lnTo>
                    <a:pt x="127" y="127"/>
                  </a:lnTo>
                  <a:cubicBezTo>
                    <a:pt x="239" y="183"/>
                    <a:pt x="351" y="239"/>
                    <a:pt x="421" y="239"/>
                  </a:cubicBezTo>
                  <a:cubicBezTo>
                    <a:pt x="1694" y="588"/>
                    <a:pt x="2044" y="1456"/>
                    <a:pt x="2170" y="1876"/>
                  </a:cubicBezTo>
                  <a:cubicBezTo>
                    <a:pt x="1582" y="1638"/>
                    <a:pt x="1050" y="1288"/>
                    <a:pt x="701" y="938"/>
                  </a:cubicBezTo>
                  <a:cubicBezTo>
                    <a:pt x="533" y="756"/>
                    <a:pt x="351" y="476"/>
                    <a:pt x="127" y="127"/>
                  </a:cubicBezTo>
                  <a:close/>
                  <a:moveTo>
                    <a:pt x="1" y="1"/>
                  </a:moveTo>
                  <a:lnTo>
                    <a:pt x="71" y="57"/>
                  </a:lnTo>
                  <a:cubicBezTo>
                    <a:pt x="239" y="476"/>
                    <a:pt x="477" y="826"/>
                    <a:pt x="645" y="994"/>
                  </a:cubicBezTo>
                  <a:cubicBezTo>
                    <a:pt x="1050" y="1400"/>
                    <a:pt x="1582" y="1694"/>
                    <a:pt x="2226" y="1932"/>
                  </a:cubicBezTo>
                  <a:lnTo>
                    <a:pt x="2282" y="1932"/>
                  </a:lnTo>
                  <a:lnTo>
                    <a:pt x="2226" y="1876"/>
                  </a:lnTo>
                  <a:cubicBezTo>
                    <a:pt x="2170" y="1582"/>
                    <a:pt x="1820" y="532"/>
                    <a:pt x="477" y="183"/>
                  </a:cubicBezTo>
                  <a:cubicBezTo>
                    <a:pt x="351" y="127"/>
                    <a:pt x="183" y="57"/>
                    <a:pt x="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 rot="340625">
              <a:off x="8658790" y="3112531"/>
              <a:ext cx="290261" cy="290418"/>
            </a:xfrm>
            <a:custGeom>
              <a:rect b="b" l="l" r="r" t="t"/>
              <a:pathLst>
                <a:path extrusionOk="0" h="1751" w="1750">
                  <a:moveTo>
                    <a:pt x="1637" y="1"/>
                  </a:moveTo>
                  <a:cubicBezTo>
                    <a:pt x="1637" y="1"/>
                    <a:pt x="1287" y="225"/>
                    <a:pt x="826" y="351"/>
                  </a:cubicBezTo>
                  <a:cubicBezTo>
                    <a:pt x="476" y="463"/>
                    <a:pt x="0" y="463"/>
                    <a:pt x="0" y="463"/>
                  </a:cubicBezTo>
                  <a:cubicBezTo>
                    <a:pt x="238" y="645"/>
                    <a:pt x="350" y="924"/>
                    <a:pt x="406" y="1162"/>
                  </a:cubicBezTo>
                  <a:cubicBezTo>
                    <a:pt x="406" y="1274"/>
                    <a:pt x="476" y="1456"/>
                    <a:pt x="532" y="1568"/>
                  </a:cubicBezTo>
                  <a:cubicBezTo>
                    <a:pt x="644" y="1694"/>
                    <a:pt x="756" y="1750"/>
                    <a:pt x="938" y="1750"/>
                  </a:cubicBezTo>
                  <a:lnTo>
                    <a:pt x="1232" y="1750"/>
                  </a:lnTo>
                  <a:cubicBezTo>
                    <a:pt x="1343" y="1694"/>
                    <a:pt x="1399" y="1694"/>
                    <a:pt x="1525" y="1568"/>
                  </a:cubicBezTo>
                  <a:cubicBezTo>
                    <a:pt x="1637" y="1512"/>
                    <a:pt x="1693" y="1344"/>
                    <a:pt x="1749" y="1218"/>
                  </a:cubicBezTo>
                  <a:cubicBezTo>
                    <a:pt x="1749" y="1106"/>
                    <a:pt x="1693" y="924"/>
                    <a:pt x="1637" y="813"/>
                  </a:cubicBezTo>
                  <a:cubicBezTo>
                    <a:pt x="1581" y="575"/>
                    <a:pt x="1525" y="295"/>
                    <a:pt x="1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32" name="Google Shape;233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49" y="1654398"/>
            <a:ext cx="3511276" cy="19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6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39"/>
          <p:cNvSpPr txBox="1"/>
          <p:nvPr>
            <p:ph type="title"/>
          </p:nvPr>
        </p:nvSpPr>
        <p:spPr>
          <a:xfrm>
            <a:off x="769500" y="7192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Information: Oranges</a:t>
            </a:r>
            <a:endParaRPr/>
          </a:p>
        </p:txBody>
      </p:sp>
      <p:sp>
        <p:nvSpPr>
          <p:cNvPr id="2338" name="Google Shape;2338;p39"/>
          <p:cNvSpPr txBox="1"/>
          <p:nvPr>
            <p:ph idx="1" type="subTitle"/>
          </p:nvPr>
        </p:nvSpPr>
        <p:spPr>
          <a:xfrm>
            <a:off x="4905600" y="2399425"/>
            <a:ext cx="3075000" cy="16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Second most popular orange citrus, behind navel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Packaging focus on protection and reducing contamination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Higher source of Vitamin A, but lower in Vitamin C and fiber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Popular because </a:t>
            </a:r>
            <a:r>
              <a:rPr lang="en"/>
              <a:t>they</a:t>
            </a:r>
            <a:r>
              <a:rPr lang="en"/>
              <a:t> are easier to peel/prepare and sweeter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92% of mandarin oranges sourced from California and Mexico.</a:t>
            </a:r>
            <a:endParaRPr/>
          </a:p>
        </p:txBody>
      </p:sp>
      <p:sp>
        <p:nvSpPr>
          <p:cNvPr id="2339" name="Google Shape;2339;p39"/>
          <p:cNvSpPr txBox="1"/>
          <p:nvPr>
            <p:ph idx="2" type="subTitle"/>
          </p:nvPr>
        </p:nvSpPr>
        <p:spPr>
          <a:xfrm>
            <a:off x="1456425" y="2399425"/>
            <a:ext cx="2992500" cy="16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Most often used in bagged packaging and stored in cardboard boxes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46-50% of households consume navel oranges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78-92% of navel orange are consumed at home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Majority of navel oranges produced domestically in California, Texas, and Florida</a:t>
            </a:r>
            <a:endParaRPr/>
          </a:p>
        </p:txBody>
      </p:sp>
      <p:sp>
        <p:nvSpPr>
          <p:cNvPr id="2340" name="Google Shape;2340;p39"/>
          <p:cNvSpPr txBox="1"/>
          <p:nvPr>
            <p:ph idx="3" type="subTitle"/>
          </p:nvPr>
        </p:nvSpPr>
        <p:spPr>
          <a:xfrm>
            <a:off x="1573925" y="1842400"/>
            <a:ext cx="2542800" cy="46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Navel </a:t>
            </a:r>
            <a:endParaRPr/>
          </a:p>
        </p:txBody>
      </p:sp>
      <p:sp>
        <p:nvSpPr>
          <p:cNvPr id="2341" name="Google Shape;2341;p39"/>
          <p:cNvSpPr txBox="1"/>
          <p:nvPr>
            <p:ph idx="4" type="subTitle"/>
          </p:nvPr>
        </p:nvSpPr>
        <p:spPr>
          <a:xfrm>
            <a:off x="5027266" y="1842400"/>
            <a:ext cx="2542800" cy="46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Mandarin</a:t>
            </a:r>
            <a:endParaRPr/>
          </a:p>
        </p:txBody>
      </p:sp>
      <p:pic>
        <p:nvPicPr>
          <p:cNvPr id="2342" name="Google Shape;2342;p3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0215" r="10223" t="0"/>
          <a:stretch/>
        </p:blipFill>
        <p:spPr>
          <a:xfrm>
            <a:off x="950506" y="1610334"/>
            <a:ext cx="623418" cy="70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3" name="Google Shape;234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4697" y="1569050"/>
            <a:ext cx="742575" cy="7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7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8" name="Google Shape;2348;p40"/>
          <p:cNvPicPr preferRelativeResize="0"/>
          <p:nvPr/>
        </p:nvPicPr>
        <p:blipFill rotWithShape="1">
          <a:blip r:embed="rId3">
            <a:alphaModFix amt="39000"/>
          </a:blip>
          <a:srcRect b="0" l="58564" r="1497" t="0"/>
          <a:stretch/>
        </p:blipFill>
        <p:spPr>
          <a:xfrm>
            <a:off x="5793825" y="0"/>
            <a:ext cx="36520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9" name="Google Shape;2349;p40"/>
          <p:cNvSpPr txBox="1"/>
          <p:nvPr>
            <p:ph type="title"/>
          </p:nvPr>
        </p:nvSpPr>
        <p:spPr>
          <a:xfrm flipH="1">
            <a:off x="456800" y="2431278"/>
            <a:ext cx="4742700" cy="18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People, Profit, and Planet</a:t>
            </a:r>
            <a:endParaRPr/>
          </a:p>
        </p:txBody>
      </p:sp>
      <p:sp>
        <p:nvSpPr>
          <p:cNvPr id="2350" name="Google Shape;2350;p40"/>
          <p:cNvSpPr txBox="1"/>
          <p:nvPr>
            <p:ph idx="2" type="title"/>
          </p:nvPr>
        </p:nvSpPr>
        <p:spPr>
          <a:xfrm flipH="1">
            <a:off x="3782125" y="1107463"/>
            <a:ext cx="1300200" cy="10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2351" name="Google Shape;2351;p40"/>
          <p:cNvGrpSpPr/>
          <p:nvPr/>
        </p:nvGrpSpPr>
        <p:grpSpPr>
          <a:xfrm flipH="1">
            <a:off x="6079901" y="1079547"/>
            <a:ext cx="3436747" cy="3412207"/>
            <a:chOff x="5914676" y="865722"/>
            <a:chExt cx="3436747" cy="3412207"/>
          </a:xfrm>
        </p:grpSpPr>
        <p:sp>
          <p:nvSpPr>
            <p:cNvPr id="2352" name="Google Shape;2352;p40"/>
            <p:cNvSpPr/>
            <p:nvPr/>
          </p:nvSpPr>
          <p:spPr>
            <a:xfrm>
              <a:off x="7038653" y="2698097"/>
              <a:ext cx="1311384" cy="1132935"/>
            </a:xfrm>
            <a:custGeom>
              <a:rect b="b" l="l" r="r" t="t"/>
              <a:pathLst>
                <a:path extrusionOk="0" h="16164" w="18710">
                  <a:moveTo>
                    <a:pt x="9245" y="1"/>
                  </a:moveTo>
                  <a:cubicBezTo>
                    <a:pt x="8262" y="1"/>
                    <a:pt x="7264" y="179"/>
                    <a:pt x="6297" y="556"/>
                  </a:cubicBezTo>
                  <a:cubicBezTo>
                    <a:pt x="2043" y="2250"/>
                    <a:pt x="0" y="7091"/>
                    <a:pt x="1750" y="11345"/>
                  </a:cubicBezTo>
                  <a:cubicBezTo>
                    <a:pt x="2989" y="14501"/>
                    <a:pt x="5759" y="16163"/>
                    <a:pt x="8823" y="16163"/>
                  </a:cubicBezTo>
                  <a:cubicBezTo>
                    <a:pt x="9944" y="16163"/>
                    <a:pt x="11105" y="15941"/>
                    <a:pt x="12245" y="15487"/>
                  </a:cubicBezTo>
                  <a:cubicBezTo>
                    <a:pt x="16443" y="13794"/>
                    <a:pt x="18710" y="9540"/>
                    <a:pt x="16960" y="5286"/>
                  </a:cubicBezTo>
                  <a:cubicBezTo>
                    <a:pt x="15668" y="2001"/>
                    <a:pt x="12534" y="1"/>
                    <a:pt x="9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40"/>
            <p:cNvSpPr/>
            <p:nvPr/>
          </p:nvSpPr>
          <p:spPr>
            <a:xfrm>
              <a:off x="6761093" y="3313772"/>
              <a:ext cx="755290" cy="956308"/>
            </a:xfrm>
            <a:custGeom>
              <a:rect b="b" l="l" r="r" t="t"/>
              <a:pathLst>
                <a:path extrusionOk="0" h="13644" w="10776">
                  <a:moveTo>
                    <a:pt x="2379" y="0"/>
                  </a:moveTo>
                  <a:cubicBezTo>
                    <a:pt x="0" y="7627"/>
                    <a:pt x="6409" y="11769"/>
                    <a:pt x="10775" y="13644"/>
                  </a:cubicBezTo>
                  <a:cubicBezTo>
                    <a:pt x="10775" y="13644"/>
                    <a:pt x="10020" y="12524"/>
                    <a:pt x="9320" y="8620"/>
                  </a:cubicBezTo>
                  <a:cubicBezTo>
                    <a:pt x="7977" y="756"/>
                    <a:pt x="2379" y="1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40"/>
            <p:cNvSpPr/>
            <p:nvPr/>
          </p:nvSpPr>
          <p:spPr>
            <a:xfrm>
              <a:off x="6891533" y="3313772"/>
              <a:ext cx="526726" cy="628777"/>
            </a:xfrm>
            <a:custGeom>
              <a:rect b="b" l="l" r="r" t="t"/>
              <a:pathLst>
                <a:path extrusionOk="0" h="8971" w="7515">
                  <a:moveTo>
                    <a:pt x="406" y="406"/>
                  </a:moveTo>
                  <a:cubicBezTo>
                    <a:pt x="112" y="1400"/>
                    <a:pt x="0" y="2267"/>
                    <a:pt x="0" y="3149"/>
                  </a:cubicBezTo>
                  <a:cubicBezTo>
                    <a:pt x="294" y="2617"/>
                    <a:pt x="518" y="2267"/>
                    <a:pt x="644" y="2099"/>
                  </a:cubicBezTo>
                  <a:cubicBezTo>
                    <a:pt x="518" y="1568"/>
                    <a:pt x="406" y="980"/>
                    <a:pt x="406" y="406"/>
                  </a:cubicBezTo>
                  <a:close/>
                  <a:moveTo>
                    <a:pt x="644" y="0"/>
                  </a:moveTo>
                  <a:cubicBezTo>
                    <a:pt x="644" y="812"/>
                    <a:pt x="756" y="1568"/>
                    <a:pt x="868" y="2099"/>
                  </a:cubicBezTo>
                  <a:cubicBezTo>
                    <a:pt x="994" y="2561"/>
                    <a:pt x="1162" y="3023"/>
                    <a:pt x="1288" y="3499"/>
                  </a:cubicBezTo>
                  <a:cubicBezTo>
                    <a:pt x="1694" y="3317"/>
                    <a:pt x="2911" y="2855"/>
                    <a:pt x="4310" y="2855"/>
                  </a:cubicBezTo>
                  <a:cubicBezTo>
                    <a:pt x="4604" y="2855"/>
                    <a:pt x="4842" y="2911"/>
                    <a:pt x="5066" y="2911"/>
                  </a:cubicBezTo>
                  <a:cubicBezTo>
                    <a:pt x="4548" y="2267"/>
                    <a:pt x="3961" y="1750"/>
                    <a:pt x="3443" y="1330"/>
                  </a:cubicBezTo>
                  <a:cubicBezTo>
                    <a:pt x="2155" y="406"/>
                    <a:pt x="994" y="112"/>
                    <a:pt x="644" y="0"/>
                  </a:cubicBezTo>
                  <a:close/>
                  <a:moveTo>
                    <a:pt x="700" y="2379"/>
                  </a:moveTo>
                  <a:cubicBezTo>
                    <a:pt x="518" y="2617"/>
                    <a:pt x="294" y="3023"/>
                    <a:pt x="56" y="3499"/>
                  </a:cubicBezTo>
                  <a:cubicBezTo>
                    <a:pt x="406" y="3499"/>
                    <a:pt x="700" y="3555"/>
                    <a:pt x="1050" y="3555"/>
                  </a:cubicBezTo>
                  <a:cubicBezTo>
                    <a:pt x="994" y="3429"/>
                    <a:pt x="938" y="3261"/>
                    <a:pt x="868" y="3079"/>
                  </a:cubicBezTo>
                  <a:cubicBezTo>
                    <a:pt x="868" y="3079"/>
                    <a:pt x="812" y="2799"/>
                    <a:pt x="700" y="2379"/>
                  </a:cubicBezTo>
                  <a:close/>
                  <a:moveTo>
                    <a:pt x="4366" y="3079"/>
                  </a:moveTo>
                  <a:cubicBezTo>
                    <a:pt x="3093" y="3079"/>
                    <a:pt x="1918" y="3429"/>
                    <a:pt x="1456" y="3611"/>
                  </a:cubicBezTo>
                  <a:cubicBezTo>
                    <a:pt x="1806" y="3667"/>
                    <a:pt x="2099" y="3723"/>
                    <a:pt x="2393" y="3779"/>
                  </a:cubicBezTo>
                  <a:cubicBezTo>
                    <a:pt x="2561" y="3849"/>
                    <a:pt x="2617" y="4073"/>
                    <a:pt x="2449" y="4198"/>
                  </a:cubicBezTo>
                  <a:cubicBezTo>
                    <a:pt x="2267" y="4366"/>
                    <a:pt x="2043" y="4478"/>
                    <a:pt x="1806" y="4660"/>
                  </a:cubicBezTo>
                  <a:cubicBezTo>
                    <a:pt x="1988" y="5066"/>
                    <a:pt x="2211" y="5472"/>
                    <a:pt x="2449" y="5948"/>
                  </a:cubicBezTo>
                  <a:cubicBezTo>
                    <a:pt x="2561" y="5822"/>
                    <a:pt x="2743" y="5766"/>
                    <a:pt x="2855" y="5654"/>
                  </a:cubicBezTo>
                  <a:cubicBezTo>
                    <a:pt x="3205" y="5416"/>
                    <a:pt x="3555" y="5304"/>
                    <a:pt x="3961" y="5304"/>
                  </a:cubicBezTo>
                  <a:cubicBezTo>
                    <a:pt x="4436" y="5304"/>
                    <a:pt x="4842" y="5472"/>
                    <a:pt x="5192" y="5766"/>
                  </a:cubicBezTo>
                  <a:cubicBezTo>
                    <a:pt x="5248" y="5822"/>
                    <a:pt x="5304" y="5878"/>
                    <a:pt x="5416" y="5948"/>
                  </a:cubicBezTo>
                  <a:lnTo>
                    <a:pt x="5892" y="5948"/>
                  </a:lnTo>
                  <a:cubicBezTo>
                    <a:pt x="6186" y="5948"/>
                    <a:pt x="6465" y="5948"/>
                    <a:pt x="6759" y="6004"/>
                  </a:cubicBezTo>
                  <a:cubicBezTo>
                    <a:pt x="6647" y="5654"/>
                    <a:pt x="6535" y="5360"/>
                    <a:pt x="6409" y="5066"/>
                  </a:cubicBezTo>
                  <a:cubicBezTo>
                    <a:pt x="6353" y="4954"/>
                    <a:pt x="6297" y="4772"/>
                    <a:pt x="6241" y="4660"/>
                  </a:cubicBezTo>
                  <a:cubicBezTo>
                    <a:pt x="6004" y="4310"/>
                    <a:pt x="5836" y="3905"/>
                    <a:pt x="5598" y="3611"/>
                  </a:cubicBezTo>
                  <a:cubicBezTo>
                    <a:pt x="5486" y="3429"/>
                    <a:pt x="5360" y="3261"/>
                    <a:pt x="5248" y="3149"/>
                  </a:cubicBezTo>
                  <a:cubicBezTo>
                    <a:pt x="4954" y="3079"/>
                    <a:pt x="4660" y="3079"/>
                    <a:pt x="4366" y="3079"/>
                  </a:cubicBezTo>
                  <a:close/>
                  <a:moveTo>
                    <a:pt x="1862" y="5416"/>
                  </a:moveTo>
                  <a:cubicBezTo>
                    <a:pt x="1750" y="5598"/>
                    <a:pt x="1568" y="5948"/>
                    <a:pt x="1400" y="6353"/>
                  </a:cubicBezTo>
                  <a:cubicBezTo>
                    <a:pt x="1638" y="6297"/>
                    <a:pt x="1918" y="6172"/>
                    <a:pt x="2211" y="6060"/>
                  </a:cubicBezTo>
                  <a:cubicBezTo>
                    <a:pt x="2099" y="5822"/>
                    <a:pt x="1988" y="5654"/>
                    <a:pt x="1862" y="5416"/>
                  </a:cubicBezTo>
                  <a:close/>
                  <a:moveTo>
                    <a:pt x="1568" y="4772"/>
                  </a:moveTo>
                  <a:cubicBezTo>
                    <a:pt x="1162" y="5010"/>
                    <a:pt x="756" y="5248"/>
                    <a:pt x="294" y="5416"/>
                  </a:cubicBezTo>
                  <a:cubicBezTo>
                    <a:pt x="406" y="5766"/>
                    <a:pt x="518" y="6116"/>
                    <a:pt x="644" y="6465"/>
                  </a:cubicBezTo>
                  <a:cubicBezTo>
                    <a:pt x="812" y="6465"/>
                    <a:pt x="994" y="6465"/>
                    <a:pt x="1106" y="6409"/>
                  </a:cubicBezTo>
                  <a:cubicBezTo>
                    <a:pt x="1400" y="5822"/>
                    <a:pt x="1694" y="5360"/>
                    <a:pt x="1806" y="5248"/>
                  </a:cubicBezTo>
                  <a:cubicBezTo>
                    <a:pt x="1694" y="5066"/>
                    <a:pt x="1638" y="4954"/>
                    <a:pt x="1568" y="4772"/>
                  </a:cubicBezTo>
                  <a:close/>
                  <a:moveTo>
                    <a:pt x="5598" y="6116"/>
                  </a:moveTo>
                  <a:cubicBezTo>
                    <a:pt x="6353" y="6927"/>
                    <a:pt x="6997" y="7921"/>
                    <a:pt x="7515" y="8970"/>
                  </a:cubicBezTo>
                  <a:cubicBezTo>
                    <a:pt x="7515" y="8858"/>
                    <a:pt x="7515" y="8746"/>
                    <a:pt x="7459" y="8620"/>
                  </a:cubicBezTo>
                  <a:cubicBezTo>
                    <a:pt x="7347" y="7753"/>
                    <a:pt x="7109" y="6997"/>
                    <a:pt x="6885" y="6297"/>
                  </a:cubicBezTo>
                  <a:lnTo>
                    <a:pt x="6885" y="6227"/>
                  </a:lnTo>
                  <a:cubicBezTo>
                    <a:pt x="6535" y="6172"/>
                    <a:pt x="6241" y="6116"/>
                    <a:pt x="5892" y="6116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55" name="Google Shape;2355;p40"/>
            <p:cNvGrpSpPr/>
            <p:nvPr/>
          </p:nvGrpSpPr>
          <p:grpSpPr>
            <a:xfrm>
              <a:off x="6867001" y="3072521"/>
              <a:ext cx="658215" cy="1205408"/>
              <a:chOff x="6363921" y="3271098"/>
              <a:chExt cx="697705" cy="1277727"/>
            </a:xfrm>
          </p:grpSpPr>
          <p:sp>
            <p:nvSpPr>
              <p:cNvPr id="2356" name="Google Shape;2356;p40"/>
              <p:cNvSpPr/>
              <p:nvPr/>
            </p:nvSpPr>
            <p:spPr>
              <a:xfrm>
                <a:off x="6415928" y="3526824"/>
                <a:ext cx="645698" cy="1022002"/>
              </a:xfrm>
              <a:custGeom>
                <a:rect b="b" l="l" r="r" t="t"/>
                <a:pathLst>
                  <a:path extrusionOk="0" h="13756" w="8691">
                    <a:moveTo>
                      <a:pt x="0" y="0"/>
                    </a:moveTo>
                    <a:cubicBezTo>
                      <a:pt x="56" y="6927"/>
                      <a:pt x="8452" y="13700"/>
                      <a:pt x="8508" y="13756"/>
                    </a:cubicBezTo>
                    <a:lnTo>
                      <a:pt x="8690" y="13574"/>
                    </a:lnTo>
                    <a:cubicBezTo>
                      <a:pt x="8564" y="13462"/>
                      <a:pt x="294" y="6815"/>
                      <a:pt x="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7" name="Google Shape;2357;p40"/>
              <p:cNvSpPr/>
              <p:nvPr/>
            </p:nvSpPr>
            <p:spPr>
              <a:xfrm>
                <a:off x="6749677" y="4204164"/>
                <a:ext cx="199704" cy="45262"/>
              </a:xfrm>
              <a:custGeom>
                <a:rect b="b" l="l" r="r" t="t"/>
                <a:pathLst>
                  <a:path extrusionOk="0" h="609" w="3205">
                    <a:moveTo>
                      <a:pt x="2556" y="0"/>
                    </a:moveTo>
                    <a:cubicBezTo>
                      <a:pt x="1188" y="0"/>
                      <a:pt x="49" y="441"/>
                      <a:pt x="0" y="441"/>
                    </a:cubicBezTo>
                    <a:lnTo>
                      <a:pt x="56" y="609"/>
                    </a:lnTo>
                    <a:cubicBezTo>
                      <a:pt x="56" y="609"/>
                      <a:pt x="1249" y="172"/>
                      <a:pt x="2603" y="172"/>
                    </a:cubicBezTo>
                    <a:cubicBezTo>
                      <a:pt x="2801" y="172"/>
                      <a:pt x="3003" y="182"/>
                      <a:pt x="3205" y="203"/>
                    </a:cubicBezTo>
                    <a:lnTo>
                      <a:pt x="3205" y="35"/>
                    </a:lnTo>
                    <a:cubicBezTo>
                      <a:pt x="2985" y="11"/>
                      <a:pt x="2768" y="0"/>
                      <a:pt x="2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8" name="Google Shape;2358;p40"/>
              <p:cNvSpPr/>
              <p:nvPr/>
            </p:nvSpPr>
            <p:spPr>
              <a:xfrm>
                <a:off x="6593726" y="3967467"/>
                <a:ext cx="307794" cy="61586"/>
              </a:xfrm>
              <a:custGeom>
                <a:rect b="b" l="l" r="r" t="t"/>
                <a:pathLst>
                  <a:path extrusionOk="0" h="829" w="4842">
                    <a:moveTo>
                      <a:pt x="3173" y="1"/>
                    </a:moveTo>
                    <a:cubicBezTo>
                      <a:pt x="1520" y="1"/>
                      <a:pt x="84" y="604"/>
                      <a:pt x="0" y="646"/>
                    </a:cubicBezTo>
                    <a:lnTo>
                      <a:pt x="56" y="828"/>
                    </a:lnTo>
                    <a:cubicBezTo>
                      <a:pt x="99" y="828"/>
                      <a:pt x="1554" y="190"/>
                      <a:pt x="3196" y="190"/>
                    </a:cubicBezTo>
                    <a:cubicBezTo>
                      <a:pt x="3716" y="190"/>
                      <a:pt x="4254" y="254"/>
                      <a:pt x="4772" y="422"/>
                    </a:cubicBezTo>
                    <a:lnTo>
                      <a:pt x="4842" y="241"/>
                    </a:lnTo>
                    <a:cubicBezTo>
                      <a:pt x="4289" y="67"/>
                      <a:pt x="3719" y="1"/>
                      <a:pt x="31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9" name="Google Shape;2359;p40"/>
              <p:cNvSpPr/>
              <p:nvPr/>
            </p:nvSpPr>
            <p:spPr>
              <a:xfrm>
                <a:off x="6632125" y="4150608"/>
                <a:ext cx="61452" cy="134196"/>
              </a:xfrm>
              <a:custGeom>
                <a:rect b="b" l="l" r="r" t="t"/>
                <a:pathLst>
                  <a:path extrusionOk="0" h="2856" w="827">
                    <a:moveTo>
                      <a:pt x="645" y="0"/>
                    </a:moveTo>
                    <a:cubicBezTo>
                      <a:pt x="645" y="56"/>
                      <a:pt x="1" y="1330"/>
                      <a:pt x="1" y="2855"/>
                    </a:cubicBezTo>
                    <a:lnTo>
                      <a:pt x="183" y="2855"/>
                    </a:lnTo>
                    <a:cubicBezTo>
                      <a:pt x="239" y="1400"/>
                      <a:pt x="827" y="112"/>
                      <a:pt x="827" y="56"/>
                    </a:cubicBezTo>
                    <a:lnTo>
                      <a:pt x="6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0" name="Google Shape;2360;p40"/>
              <p:cNvSpPr/>
              <p:nvPr/>
            </p:nvSpPr>
            <p:spPr>
              <a:xfrm>
                <a:off x="6363921" y="3271098"/>
                <a:ext cx="121695" cy="484478"/>
              </a:xfrm>
              <a:custGeom>
                <a:rect b="b" l="l" r="r" t="t"/>
                <a:pathLst>
                  <a:path extrusionOk="0" h="6521" w="1638">
                    <a:moveTo>
                      <a:pt x="1400" y="0"/>
                    </a:moveTo>
                    <a:cubicBezTo>
                      <a:pt x="1" y="2911"/>
                      <a:pt x="1218" y="6521"/>
                      <a:pt x="1218" y="6521"/>
                    </a:cubicBezTo>
                    <a:lnTo>
                      <a:pt x="1456" y="6465"/>
                    </a:lnTo>
                    <a:cubicBezTo>
                      <a:pt x="1456" y="6409"/>
                      <a:pt x="239" y="2911"/>
                      <a:pt x="1638" y="112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1" name="Google Shape;2361;p40"/>
              <p:cNvSpPr/>
              <p:nvPr/>
            </p:nvSpPr>
            <p:spPr>
              <a:xfrm>
                <a:off x="6420088" y="3552827"/>
                <a:ext cx="151859" cy="424224"/>
              </a:xfrm>
              <a:custGeom>
                <a:rect b="b" l="l" r="r" t="t"/>
                <a:pathLst>
                  <a:path extrusionOk="0" h="5710" w="2044">
                    <a:moveTo>
                      <a:pt x="0" y="0"/>
                    </a:moveTo>
                    <a:lnTo>
                      <a:pt x="0" y="56"/>
                    </a:lnTo>
                    <a:cubicBezTo>
                      <a:pt x="0" y="162"/>
                      <a:pt x="4" y="268"/>
                      <a:pt x="11" y="374"/>
                    </a:cubicBezTo>
                    <a:lnTo>
                      <a:pt x="11" y="374"/>
                    </a:lnTo>
                    <a:cubicBezTo>
                      <a:pt x="4" y="254"/>
                      <a:pt x="0" y="129"/>
                      <a:pt x="0" y="0"/>
                    </a:cubicBezTo>
                    <a:close/>
                    <a:moveTo>
                      <a:pt x="11" y="374"/>
                    </a:moveTo>
                    <a:lnTo>
                      <a:pt x="11" y="374"/>
                    </a:lnTo>
                    <a:cubicBezTo>
                      <a:pt x="42" y="908"/>
                      <a:pt x="135" y="1361"/>
                      <a:pt x="238" y="1749"/>
                    </a:cubicBezTo>
                    <a:cubicBezTo>
                      <a:pt x="135" y="1316"/>
                      <a:pt x="42" y="845"/>
                      <a:pt x="11" y="374"/>
                    </a:cubicBezTo>
                    <a:close/>
                    <a:moveTo>
                      <a:pt x="462" y="1749"/>
                    </a:moveTo>
                    <a:lnTo>
                      <a:pt x="462" y="1749"/>
                    </a:lnTo>
                    <a:cubicBezTo>
                      <a:pt x="588" y="2323"/>
                      <a:pt x="700" y="2617"/>
                      <a:pt x="700" y="2673"/>
                    </a:cubicBezTo>
                    <a:lnTo>
                      <a:pt x="462" y="2729"/>
                    </a:lnTo>
                    <a:cubicBezTo>
                      <a:pt x="532" y="2911"/>
                      <a:pt x="588" y="3079"/>
                      <a:pt x="644" y="3205"/>
                    </a:cubicBezTo>
                    <a:cubicBezTo>
                      <a:pt x="700" y="3205"/>
                      <a:pt x="756" y="3261"/>
                      <a:pt x="812" y="3261"/>
                    </a:cubicBezTo>
                    <a:lnTo>
                      <a:pt x="756" y="3149"/>
                    </a:lnTo>
                    <a:lnTo>
                      <a:pt x="882" y="3149"/>
                    </a:lnTo>
                    <a:cubicBezTo>
                      <a:pt x="756" y="2673"/>
                      <a:pt x="588" y="2211"/>
                      <a:pt x="462" y="1749"/>
                    </a:cubicBezTo>
                    <a:close/>
                    <a:moveTo>
                      <a:pt x="1400" y="4310"/>
                    </a:moveTo>
                    <a:cubicBezTo>
                      <a:pt x="1288" y="4310"/>
                      <a:pt x="1232" y="4366"/>
                      <a:pt x="1162" y="4422"/>
                    </a:cubicBezTo>
                    <a:cubicBezTo>
                      <a:pt x="1232" y="4604"/>
                      <a:pt x="1288" y="4716"/>
                      <a:pt x="1400" y="4898"/>
                    </a:cubicBezTo>
                    <a:lnTo>
                      <a:pt x="1400" y="4828"/>
                    </a:lnTo>
                    <a:lnTo>
                      <a:pt x="1582" y="4954"/>
                    </a:lnTo>
                    <a:cubicBezTo>
                      <a:pt x="1582" y="4954"/>
                      <a:pt x="1512" y="5010"/>
                      <a:pt x="1456" y="5066"/>
                    </a:cubicBezTo>
                    <a:cubicBezTo>
                      <a:pt x="1582" y="5304"/>
                      <a:pt x="1693" y="5472"/>
                      <a:pt x="1805" y="5710"/>
                    </a:cubicBezTo>
                    <a:cubicBezTo>
                      <a:pt x="1861" y="5654"/>
                      <a:pt x="1987" y="5598"/>
                      <a:pt x="2043" y="5598"/>
                    </a:cubicBezTo>
                    <a:cubicBezTo>
                      <a:pt x="1805" y="5122"/>
                      <a:pt x="1582" y="4716"/>
                      <a:pt x="1400" y="43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2" name="Google Shape;2362;p40"/>
              <p:cNvSpPr/>
              <p:nvPr/>
            </p:nvSpPr>
            <p:spPr>
              <a:xfrm>
                <a:off x="6792237" y="3968660"/>
                <a:ext cx="109288" cy="20877"/>
              </a:xfrm>
              <a:custGeom>
                <a:rect b="b" l="l" r="r" t="t"/>
                <a:pathLst>
                  <a:path extrusionOk="0" h="281" w="1471">
                    <a:moveTo>
                      <a:pt x="1" y="1"/>
                    </a:moveTo>
                    <a:cubicBezTo>
                      <a:pt x="71" y="57"/>
                      <a:pt x="127" y="113"/>
                      <a:pt x="183" y="169"/>
                    </a:cubicBezTo>
                    <a:lnTo>
                      <a:pt x="477" y="169"/>
                    </a:lnTo>
                    <a:cubicBezTo>
                      <a:pt x="826" y="169"/>
                      <a:pt x="1120" y="225"/>
                      <a:pt x="1470" y="280"/>
                    </a:cubicBezTo>
                    <a:cubicBezTo>
                      <a:pt x="1400" y="169"/>
                      <a:pt x="1400" y="113"/>
                      <a:pt x="1344" y="57"/>
                    </a:cubicBezTo>
                    <a:cubicBezTo>
                      <a:pt x="1050" y="1"/>
                      <a:pt x="771" y="1"/>
                      <a:pt x="4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3" name="Google Shape;2363;p40"/>
              <p:cNvSpPr/>
              <p:nvPr/>
            </p:nvSpPr>
            <p:spPr>
              <a:xfrm>
                <a:off x="6459611" y="3911447"/>
                <a:ext cx="78015" cy="142569"/>
              </a:xfrm>
              <a:custGeom>
                <a:rect b="b" l="l" r="r" t="t"/>
                <a:pathLst>
                  <a:path extrusionOk="0" h="1233" w="883">
                    <a:moveTo>
                      <a:pt x="701" y="1"/>
                    </a:moveTo>
                    <a:lnTo>
                      <a:pt x="701" y="71"/>
                    </a:lnTo>
                    <a:cubicBezTo>
                      <a:pt x="589" y="183"/>
                      <a:pt x="295" y="645"/>
                      <a:pt x="1" y="1232"/>
                    </a:cubicBezTo>
                    <a:cubicBezTo>
                      <a:pt x="113" y="1232"/>
                      <a:pt x="183" y="1232"/>
                      <a:pt x="295" y="1176"/>
                    </a:cubicBezTo>
                    <a:cubicBezTo>
                      <a:pt x="463" y="771"/>
                      <a:pt x="645" y="421"/>
                      <a:pt x="757" y="239"/>
                    </a:cubicBezTo>
                    <a:cubicBezTo>
                      <a:pt x="813" y="183"/>
                      <a:pt x="883" y="127"/>
                      <a:pt x="883" y="127"/>
                    </a:cubicBezTo>
                    <a:lnTo>
                      <a:pt x="7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4" name="Google Shape;2364;p40"/>
              <p:cNvSpPr/>
              <p:nvPr/>
            </p:nvSpPr>
            <p:spPr>
              <a:xfrm>
                <a:off x="6389924" y="3682770"/>
                <a:ext cx="52081" cy="104013"/>
              </a:xfrm>
              <a:custGeom>
                <a:rect b="b" l="l" r="r" t="t"/>
                <a:pathLst>
                  <a:path extrusionOk="0" h="1400" w="701">
                    <a:moveTo>
                      <a:pt x="644" y="0"/>
                    </a:moveTo>
                    <a:cubicBezTo>
                      <a:pt x="518" y="168"/>
                      <a:pt x="294" y="518"/>
                      <a:pt x="0" y="1050"/>
                    </a:cubicBezTo>
                    <a:lnTo>
                      <a:pt x="0" y="1400"/>
                    </a:lnTo>
                    <a:lnTo>
                      <a:pt x="56" y="1400"/>
                    </a:lnTo>
                    <a:cubicBezTo>
                      <a:pt x="294" y="924"/>
                      <a:pt x="518" y="518"/>
                      <a:pt x="700" y="280"/>
                    </a:cubicBezTo>
                    <a:cubicBezTo>
                      <a:pt x="700" y="224"/>
                      <a:pt x="644" y="112"/>
                      <a:pt x="6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5" name="Google Shape;2365;p40"/>
              <p:cNvSpPr/>
              <p:nvPr/>
            </p:nvSpPr>
            <p:spPr>
              <a:xfrm>
                <a:off x="6420088" y="3526824"/>
                <a:ext cx="52007" cy="228754"/>
              </a:xfrm>
              <a:custGeom>
                <a:rect b="b" l="l" r="r" t="t"/>
                <a:pathLst>
                  <a:path extrusionOk="0" h="3079" w="700">
                    <a:moveTo>
                      <a:pt x="112" y="0"/>
                    </a:moveTo>
                    <a:cubicBezTo>
                      <a:pt x="56" y="112"/>
                      <a:pt x="0" y="224"/>
                      <a:pt x="0" y="350"/>
                    </a:cubicBezTo>
                    <a:cubicBezTo>
                      <a:pt x="0" y="1050"/>
                      <a:pt x="112" y="1624"/>
                      <a:pt x="238" y="2099"/>
                    </a:cubicBezTo>
                    <a:cubicBezTo>
                      <a:pt x="238" y="2211"/>
                      <a:pt x="294" y="2323"/>
                      <a:pt x="294" y="2379"/>
                    </a:cubicBezTo>
                    <a:cubicBezTo>
                      <a:pt x="406" y="2799"/>
                      <a:pt x="462" y="3079"/>
                      <a:pt x="462" y="3079"/>
                    </a:cubicBezTo>
                    <a:lnTo>
                      <a:pt x="700" y="3023"/>
                    </a:lnTo>
                    <a:cubicBezTo>
                      <a:pt x="700" y="2967"/>
                      <a:pt x="588" y="2673"/>
                      <a:pt x="462" y="2099"/>
                    </a:cubicBezTo>
                    <a:cubicBezTo>
                      <a:pt x="350" y="1568"/>
                      <a:pt x="238" y="812"/>
                      <a:pt x="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6" name="Google Shape;2366;p40"/>
              <p:cNvSpPr/>
              <p:nvPr/>
            </p:nvSpPr>
            <p:spPr>
              <a:xfrm>
                <a:off x="6485528" y="3742271"/>
                <a:ext cx="294975" cy="56260"/>
              </a:xfrm>
              <a:custGeom>
                <a:rect b="b" l="l" r="r" t="t"/>
                <a:pathLst>
                  <a:path extrusionOk="0" h="829" w="4842">
                    <a:moveTo>
                      <a:pt x="3173" y="1"/>
                    </a:moveTo>
                    <a:cubicBezTo>
                      <a:pt x="1520" y="1"/>
                      <a:pt x="84" y="604"/>
                      <a:pt x="0" y="646"/>
                    </a:cubicBezTo>
                    <a:lnTo>
                      <a:pt x="56" y="828"/>
                    </a:lnTo>
                    <a:cubicBezTo>
                      <a:pt x="99" y="828"/>
                      <a:pt x="1554" y="190"/>
                      <a:pt x="3196" y="190"/>
                    </a:cubicBezTo>
                    <a:cubicBezTo>
                      <a:pt x="3716" y="190"/>
                      <a:pt x="4254" y="254"/>
                      <a:pt x="4772" y="422"/>
                    </a:cubicBezTo>
                    <a:lnTo>
                      <a:pt x="4842" y="241"/>
                    </a:lnTo>
                    <a:cubicBezTo>
                      <a:pt x="4289" y="67"/>
                      <a:pt x="3719" y="1"/>
                      <a:pt x="31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67" name="Google Shape;2367;p40"/>
            <p:cNvGrpSpPr/>
            <p:nvPr/>
          </p:nvGrpSpPr>
          <p:grpSpPr>
            <a:xfrm>
              <a:off x="6429564" y="865722"/>
              <a:ext cx="1863568" cy="2864925"/>
              <a:chOff x="5900239" y="931901"/>
              <a:chExt cx="1975374" cy="3036808"/>
            </a:xfrm>
          </p:grpSpPr>
          <p:grpSp>
            <p:nvGrpSpPr>
              <p:cNvPr id="2368" name="Google Shape;2368;p40"/>
              <p:cNvGrpSpPr/>
              <p:nvPr/>
            </p:nvGrpSpPr>
            <p:grpSpPr>
              <a:xfrm>
                <a:off x="5900239" y="931901"/>
                <a:ext cx="1975374" cy="3036808"/>
                <a:chOff x="5900239" y="931901"/>
                <a:chExt cx="1975374" cy="3036808"/>
              </a:xfrm>
            </p:grpSpPr>
            <p:sp>
              <p:nvSpPr>
                <p:cNvPr id="2369" name="Google Shape;2369;p40"/>
                <p:cNvSpPr/>
                <p:nvPr/>
              </p:nvSpPr>
              <p:spPr>
                <a:xfrm>
                  <a:off x="7208147" y="1040001"/>
                  <a:ext cx="667466" cy="1026163"/>
                </a:xfrm>
                <a:custGeom>
                  <a:rect b="b" l="l" r="r" t="t"/>
                  <a:pathLst>
                    <a:path extrusionOk="0" h="13812" w="8984">
                      <a:moveTo>
                        <a:pt x="588" y="0"/>
                      </a:moveTo>
                      <a:lnTo>
                        <a:pt x="0" y="238"/>
                      </a:lnTo>
                      <a:cubicBezTo>
                        <a:pt x="2337" y="5066"/>
                        <a:pt x="5192" y="9614"/>
                        <a:pt x="8522" y="13812"/>
                      </a:cubicBezTo>
                      <a:lnTo>
                        <a:pt x="8984" y="13462"/>
                      </a:lnTo>
                      <a:cubicBezTo>
                        <a:pt x="5668" y="9334"/>
                        <a:pt x="2869" y="4786"/>
                        <a:pt x="5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0" name="Google Shape;2370;p40"/>
                <p:cNvSpPr/>
                <p:nvPr/>
              </p:nvSpPr>
              <p:spPr>
                <a:xfrm>
                  <a:off x="5900239" y="931901"/>
                  <a:ext cx="1381738" cy="3036808"/>
                </a:xfrm>
                <a:custGeom>
                  <a:rect b="b" l="l" r="r" t="t"/>
                  <a:pathLst>
                    <a:path extrusionOk="0" h="40875" w="18598">
                      <a:moveTo>
                        <a:pt x="17604" y="0"/>
                      </a:moveTo>
                      <a:cubicBezTo>
                        <a:pt x="16905" y="13993"/>
                        <a:pt x="13826" y="22333"/>
                        <a:pt x="4954" y="34158"/>
                      </a:cubicBezTo>
                      <a:lnTo>
                        <a:pt x="1" y="40231"/>
                      </a:lnTo>
                      <a:lnTo>
                        <a:pt x="756" y="40875"/>
                      </a:lnTo>
                      <a:lnTo>
                        <a:pt x="5710" y="34802"/>
                      </a:lnTo>
                      <a:cubicBezTo>
                        <a:pt x="14750" y="22739"/>
                        <a:pt x="17842" y="14287"/>
                        <a:pt x="18598" y="56"/>
                      </a:cubicBezTo>
                      <a:lnTo>
                        <a:pt x="1760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1" name="Google Shape;2371;p40"/>
                <p:cNvSpPr/>
                <p:nvPr/>
              </p:nvSpPr>
              <p:spPr>
                <a:xfrm>
                  <a:off x="7347452" y="1211476"/>
                  <a:ext cx="307804" cy="80164"/>
                </a:xfrm>
                <a:custGeom>
                  <a:rect b="b" l="l" r="r" t="t"/>
                  <a:pathLst>
                    <a:path extrusionOk="0" h="1079" w="4143">
                      <a:moveTo>
                        <a:pt x="1132" y="0"/>
                      </a:moveTo>
                      <a:cubicBezTo>
                        <a:pt x="659" y="0"/>
                        <a:pt x="266" y="280"/>
                        <a:pt x="112" y="729"/>
                      </a:cubicBezTo>
                      <a:lnTo>
                        <a:pt x="0" y="897"/>
                      </a:lnTo>
                      <a:lnTo>
                        <a:pt x="294" y="1009"/>
                      </a:lnTo>
                      <a:lnTo>
                        <a:pt x="350" y="785"/>
                      </a:lnTo>
                      <a:cubicBezTo>
                        <a:pt x="490" y="495"/>
                        <a:pt x="793" y="281"/>
                        <a:pt x="1092" y="281"/>
                      </a:cubicBezTo>
                      <a:cubicBezTo>
                        <a:pt x="1153" y="281"/>
                        <a:pt x="1214" y="290"/>
                        <a:pt x="1274" y="309"/>
                      </a:cubicBezTo>
                      <a:lnTo>
                        <a:pt x="4016" y="1079"/>
                      </a:lnTo>
                      <a:lnTo>
                        <a:pt x="4142" y="785"/>
                      </a:lnTo>
                      <a:lnTo>
                        <a:pt x="1400" y="29"/>
                      </a:lnTo>
                      <a:cubicBezTo>
                        <a:pt x="1308" y="10"/>
                        <a:pt x="1219" y="0"/>
                        <a:pt x="11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2" name="Google Shape;2372;p40"/>
                <p:cNvSpPr/>
                <p:nvPr/>
              </p:nvSpPr>
              <p:spPr>
                <a:xfrm>
                  <a:off x="6688297" y="1459994"/>
                  <a:ext cx="499114" cy="247551"/>
                </a:xfrm>
                <a:custGeom>
                  <a:rect b="b" l="l" r="r" t="t"/>
                  <a:pathLst>
                    <a:path extrusionOk="0" h="3332" w="6718">
                      <a:moveTo>
                        <a:pt x="6368" y="1"/>
                      </a:moveTo>
                      <a:cubicBezTo>
                        <a:pt x="6242" y="938"/>
                        <a:pt x="5668" y="1694"/>
                        <a:pt x="4842" y="2044"/>
                      </a:cubicBezTo>
                      <a:cubicBezTo>
                        <a:pt x="2743" y="2981"/>
                        <a:pt x="182" y="2981"/>
                        <a:pt x="1" y="2981"/>
                      </a:cubicBezTo>
                      <a:lnTo>
                        <a:pt x="1" y="3331"/>
                      </a:lnTo>
                      <a:lnTo>
                        <a:pt x="71" y="3331"/>
                      </a:lnTo>
                      <a:cubicBezTo>
                        <a:pt x="532" y="3331"/>
                        <a:pt x="2981" y="3261"/>
                        <a:pt x="5024" y="2394"/>
                      </a:cubicBezTo>
                      <a:cubicBezTo>
                        <a:pt x="5948" y="1988"/>
                        <a:pt x="6591" y="1106"/>
                        <a:pt x="6717" y="57"/>
                      </a:cubicBezTo>
                      <a:lnTo>
                        <a:pt x="636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373" name="Google Shape;2373;p40"/>
              <p:cNvSpPr/>
              <p:nvPr/>
            </p:nvSpPr>
            <p:spPr>
              <a:xfrm>
                <a:off x="6849445" y="2503848"/>
                <a:ext cx="124816" cy="455428"/>
              </a:xfrm>
              <a:custGeom>
                <a:rect b="b" l="l" r="r" t="t"/>
                <a:pathLst>
                  <a:path extrusionOk="0" h="6130" w="1680">
                    <a:moveTo>
                      <a:pt x="1050" y="0"/>
                    </a:moveTo>
                    <a:lnTo>
                      <a:pt x="518" y="238"/>
                    </a:lnTo>
                    <a:cubicBezTo>
                      <a:pt x="1106" y="1343"/>
                      <a:pt x="980" y="2631"/>
                      <a:pt x="406" y="3624"/>
                    </a:cubicBezTo>
                    <a:lnTo>
                      <a:pt x="350" y="3680"/>
                    </a:lnTo>
                    <a:cubicBezTo>
                      <a:pt x="1" y="4254"/>
                      <a:pt x="1" y="5024"/>
                      <a:pt x="350" y="5597"/>
                    </a:cubicBezTo>
                    <a:lnTo>
                      <a:pt x="630" y="6129"/>
                    </a:lnTo>
                    <a:lnTo>
                      <a:pt x="1162" y="5835"/>
                    </a:lnTo>
                    <a:lnTo>
                      <a:pt x="812" y="5304"/>
                    </a:lnTo>
                    <a:cubicBezTo>
                      <a:pt x="574" y="4898"/>
                      <a:pt x="574" y="4380"/>
                      <a:pt x="868" y="4030"/>
                    </a:cubicBezTo>
                    <a:lnTo>
                      <a:pt x="868" y="3974"/>
                    </a:lnTo>
                    <a:cubicBezTo>
                      <a:pt x="1624" y="2743"/>
                      <a:pt x="1680" y="1231"/>
                      <a:pt x="10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74" name="Google Shape;2374;p40"/>
            <p:cNvSpPr/>
            <p:nvPr/>
          </p:nvSpPr>
          <p:spPr>
            <a:xfrm>
              <a:off x="7610455" y="1458127"/>
              <a:ext cx="482640" cy="1344677"/>
            </a:xfrm>
            <a:custGeom>
              <a:rect b="b" l="l" r="r" t="t"/>
              <a:pathLst>
                <a:path extrusionOk="0" h="19185" w="6886">
                  <a:moveTo>
                    <a:pt x="4143" y="0"/>
                  </a:moveTo>
                  <a:cubicBezTo>
                    <a:pt x="1932" y="2561"/>
                    <a:pt x="532" y="5891"/>
                    <a:pt x="294" y="9334"/>
                  </a:cubicBezTo>
                  <a:cubicBezTo>
                    <a:pt x="1" y="12762"/>
                    <a:pt x="938" y="16260"/>
                    <a:pt x="2743" y="19185"/>
                  </a:cubicBezTo>
                  <a:cubicBezTo>
                    <a:pt x="4954" y="16554"/>
                    <a:pt x="6424" y="13238"/>
                    <a:pt x="6647" y="9795"/>
                  </a:cubicBezTo>
                  <a:cubicBezTo>
                    <a:pt x="6885" y="6353"/>
                    <a:pt x="6004" y="2911"/>
                    <a:pt x="4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40"/>
            <p:cNvSpPr/>
            <p:nvPr/>
          </p:nvSpPr>
          <p:spPr>
            <a:xfrm>
              <a:off x="7712437" y="1784678"/>
              <a:ext cx="348277" cy="940678"/>
            </a:xfrm>
            <a:custGeom>
              <a:rect b="b" l="l" r="r" t="t"/>
              <a:pathLst>
                <a:path extrusionOk="0" h="13421" w="4969">
                  <a:moveTo>
                    <a:pt x="4731" y="1"/>
                  </a:moveTo>
                  <a:cubicBezTo>
                    <a:pt x="4143" y="351"/>
                    <a:pt x="3625" y="882"/>
                    <a:pt x="3219" y="1400"/>
                  </a:cubicBezTo>
                  <a:cubicBezTo>
                    <a:pt x="3037" y="1638"/>
                    <a:pt x="2870" y="1806"/>
                    <a:pt x="2744" y="2044"/>
                  </a:cubicBezTo>
                  <a:cubicBezTo>
                    <a:pt x="3037" y="2226"/>
                    <a:pt x="3443" y="2394"/>
                    <a:pt x="3919" y="2744"/>
                  </a:cubicBezTo>
                  <a:cubicBezTo>
                    <a:pt x="4199" y="2226"/>
                    <a:pt x="4549" y="1694"/>
                    <a:pt x="4969" y="1232"/>
                  </a:cubicBezTo>
                  <a:cubicBezTo>
                    <a:pt x="4899" y="826"/>
                    <a:pt x="4787" y="407"/>
                    <a:pt x="4731" y="1"/>
                  </a:cubicBezTo>
                  <a:close/>
                  <a:moveTo>
                    <a:pt x="1988" y="3331"/>
                  </a:moveTo>
                  <a:cubicBezTo>
                    <a:pt x="1876" y="3555"/>
                    <a:pt x="1750" y="3737"/>
                    <a:pt x="1694" y="3975"/>
                  </a:cubicBezTo>
                  <a:cubicBezTo>
                    <a:pt x="1750" y="3975"/>
                    <a:pt x="1876" y="3905"/>
                    <a:pt x="1932" y="3905"/>
                  </a:cubicBezTo>
                  <a:lnTo>
                    <a:pt x="1988" y="3331"/>
                  </a:lnTo>
                  <a:close/>
                  <a:moveTo>
                    <a:pt x="2632" y="2226"/>
                  </a:moveTo>
                  <a:cubicBezTo>
                    <a:pt x="2520" y="2394"/>
                    <a:pt x="2394" y="2576"/>
                    <a:pt x="2338" y="2688"/>
                  </a:cubicBezTo>
                  <a:lnTo>
                    <a:pt x="2100" y="5892"/>
                  </a:lnTo>
                  <a:cubicBezTo>
                    <a:pt x="2226" y="5948"/>
                    <a:pt x="2450" y="6074"/>
                    <a:pt x="2744" y="6242"/>
                  </a:cubicBezTo>
                  <a:cubicBezTo>
                    <a:pt x="2870" y="5080"/>
                    <a:pt x="3219" y="3975"/>
                    <a:pt x="3793" y="2925"/>
                  </a:cubicBezTo>
                  <a:cubicBezTo>
                    <a:pt x="3331" y="2632"/>
                    <a:pt x="2925" y="2394"/>
                    <a:pt x="2632" y="2226"/>
                  </a:cubicBezTo>
                  <a:close/>
                  <a:moveTo>
                    <a:pt x="1932" y="4143"/>
                  </a:moveTo>
                  <a:cubicBezTo>
                    <a:pt x="1820" y="4143"/>
                    <a:pt x="1694" y="4199"/>
                    <a:pt x="1582" y="4255"/>
                  </a:cubicBezTo>
                  <a:cubicBezTo>
                    <a:pt x="1288" y="4955"/>
                    <a:pt x="1050" y="5724"/>
                    <a:pt x="938" y="6536"/>
                  </a:cubicBezTo>
                  <a:cubicBezTo>
                    <a:pt x="826" y="7054"/>
                    <a:pt x="826" y="7641"/>
                    <a:pt x="826" y="8229"/>
                  </a:cubicBezTo>
                  <a:cubicBezTo>
                    <a:pt x="1176" y="8047"/>
                    <a:pt x="1470" y="7991"/>
                    <a:pt x="1638" y="7935"/>
                  </a:cubicBezTo>
                  <a:lnTo>
                    <a:pt x="1932" y="4143"/>
                  </a:lnTo>
                  <a:close/>
                  <a:moveTo>
                    <a:pt x="2044" y="6130"/>
                  </a:moveTo>
                  <a:lnTo>
                    <a:pt x="1820" y="9978"/>
                  </a:lnTo>
                  <a:cubicBezTo>
                    <a:pt x="2044" y="10034"/>
                    <a:pt x="2576" y="10328"/>
                    <a:pt x="3149" y="10734"/>
                  </a:cubicBezTo>
                  <a:cubicBezTo>
                    <a:pt x="2688" y="9334"/>
                    <a:pt x="2520" y="7879"/>
                    <a:pt x="2688" y="6480"/>
                  </a:cubicBezTo>
                  <a:cubicBezTo>
                    <a:pt x="2450" y="6298"/>
                    <a:pt x="2226" y="6186"/>
                    <a:pt x="2044" y="6130"/>
                  </a:cubicBezTo>
                  <a:close/>
                  <a:moveTo>
                    <a:pt x="1638" y="8173"/>
                  </a:moveTo>
                  <a:cubicBezTo>
                    <a:pt x="1470" y="8229"/>
                    <a:pt x="1176" y="8285"/>
                    <a:pt x="826" y="8453"/>
                  </a:cubicBezTo>
                  <a:cubicBezTo>
                    <a:pt x="882" y="9390"/>
                    <a:pt x="1050" y="10328"/>
                    <a:pt x="1400" y="11252"/>
                  </a:cubicBezTo>
                  <a:lnTo>
                    <a:pt x="1638" y="8173"/>
                  </a:lnTo>
                  <a:close/>
                  <a:moveTo>
                    <a:pt x="1120" y="11839"/>
                  </a:moveTo>
                  <a:cubicBezTo>
                    <a:pt x="771" y="11839"/>
                    <a:pt x="351" y="11895"/>
                    <a:pt x="1" y="12021"/>
                  </a:cubicBezTo>
                  <a:cubicBezTo>
                    <a:pt x="183" y="12371"/>
                    <a:pt x="295" y="12721"/>
                    <a:pt x="477" y="13071"/>
                  </a:cubicBezTo>
                  <a:cubicBezTo>
                    <a:pt x="771" y="13127"/>
                    <a:pt x="994" y="13127"/>
                    <a:pt x="1232" y="13183"/>
                  </a:cubicBezTo>
                  <a:lnTo>
                    <a:pt x="1344" y="11839"/>
                  </a:lnTo>
                  <a:close/>
                  <a:moveTo>
                    <a:pt x="1750" y="10202"/>
                  </a:moveTo>
                  <a:lnTo>
                    <a:pt x="1638" y="11783"/>
                  </a:lnTo>
                  <a:cubicBezTo>
                    <a:pt x="1694" y="11839"/>
                    <a:pt x="1694" y="11895"/>
                    <a:pt x="1694" y="11895"/>
                  </a:cubicBezTo>
                  <a:lnTo>
                    <a:pt x="1638" y="11895"/>
                  </a:lnTo>
                  <a:lnTo>
                    <a:pt x="1526" y="13239"/>
                  </a:lnTo>
                  <a:cubicBezTo>
                    <a:pt x="1750" y="13295"/>
                    <a:pt x="1988" y="13351"/>
                    <a:pt x="2170" y="13420"/>
                  </a:cubicBezTo>
                  <a:cubicBezTo>
                    <a:pt x="2632" y="12777"/>
                    <a:pt x="3037" y="12077"/>
                    <a:pt x="3387" y="11377"/>
                  </a:cubicBezTo>
                  <a:cubicBezTo>
                    <a:pt x="3387" y="11252"/>
                    <a:pt x="3331" y="11196"/>
                    <a:pt x="3275" y="11084"/>
                  </a:cubicBezTo>
                  <a:cubicBezTo>
                    <a:pt x="2688" y="10622"/>
                    <a:pt x="2044" y="10328"/>
                    <a:pt x="1750" y="10202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40"/>
            <p:cNvSpPr/>
            <p:nvPr/>
          </p:nvSpPr>
          <p:spPr>
            <a:xfrm>
              <a:off x="5914676" y="2009669"/>
              <a:ext cx="1369208" cy="712184"/>
            </a:xfrm>
            <a:custGeom>
              <a:rect b="b" l="l" r="r" t="t"/>
              <a:pathLst>
                <a:path extrusionOk="0" h="10161" w="19535">
                  <a:moveTo>
                    <a:pt x="16346" y="0"/>
                  </a:moveTo>
                  <a:cubicBezTo>
                    <a:pt x="13556" y="0"/>
                    <a:pt x="10757" y="647"/>
                    <a:pt x="8228" y="1870"/>
                  </a:cubicBezTo>
                  <a:cubicBezTo>
                    <a:pt x="4730" y="3564"/>
                    <a:pt x="1805" y="6474"/>
                    <a:pt x="0" y="9861"/>
                  </a:cubicBezTo>
                  <a:cubicBezTo>
                    <a:pt x="1102" y="10061"/>
                    <a:pt x="2224" y="10160"/>
                    <a:pt x="3345" y="10160"/>
                  </a:cubicBezTo>
                  <a:cubicBezTo>
                    <a:pt x="6136" y="10160"/>
                    <a:pt x="8920" y="9544"/>
                    <a:pt x="11377" y="8335"/>
                  </a:cubicBezTo>
                  <a:cubicBezTo>
                    <a:pt x="14875" y="6586"/>
                    <a:pt x="17786" y="3788"/>
                    <a:pt x="19535" y="289"/>
                  </a:cubicBezTo>
                  <a:cubicBezTo>
                    <a:pt x="18484" y="95"/>
                    <a:pt x="17415" y="0"/>
                    <a:pt x="16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40"/>
            <p:cNvSpPr/>
            <p:nvPr/>
          </p:nvSpPr>
          <p:spPr>
            <a:xfrm>
              <a:off x="5955819" y="3009930"/>
              <a:ext cx="870027" cy="589527"/>
            </a:xfrm>
            <a:custGeom>
              <a:rect b="b" l="l" r="r" t="t"/>
              <a:pathLst>
                <a:path extrusionOk="0" h="8411" w="12413">
                  <a:moveTo>
                    <a:pt x="11892" y="1"/>
                  </a:moveTo>
                  <a:cubicBezTo>
                    <a:pt x="9393" y="1"/>
                    <a:pt x="6910" y="750"/>
                    <a:pt x="4843" y="2111"/>
                  </a:cubicBezTo>
                  <a:cubicBezTo>
                    <a:pt x="2562" y="3636"/>
                    <a:pt x="868" y="5903"/>
                    <a:pt x="1" y="8408"/>
                  </a:cubicBezTo>
                  <a:cubicBezTo>
                    <a:pt x="100" y="8410"/>
                    <a:pt x="199" y="8411"/>
                    <a:pt x="298" y="8411"/>
                  </a:cubicBezTo>
                  <a:cubicBezTo>
                    <a:pt x="2876" y="8411"/>
                    <a:pt x="5496" y="7708"/>
                    <a:pt x="7571" y="6253"/>
                  </a:cubicBezTo>
                  <a:cubicBezTo>
                    <a:pt x="9796" y="4741"/>
                    <a:pt x="11545" y="2516"/>
                    <a:pt x="12413" y="12"/>
                  </a:cubicBezTo>
                  <a:cubicBezTo>
                    <a:pt x="12239" y="4"/>
                    <a:pt x="12066" y="1"/>
                    <a:pt x="118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40"/>
            <p:cNvSpPr/>
            <p:nvPr/>
          </p:nvSpPr>
          <p:spPr>
            <a:xfrm>
              <a:off x="5959744" y="3035232"/>
              <a:ext cx="722908" cy="564014"/>
            </a:xfrm>
            <a:custGeom>
              <a:rect b="b" l="l" r="r" t="t"/>
              <a:pathLst>
                <a:path extrusionOk="0" h="8047" w="10314">
                  <a:moveTo>
                    <a:pt x="8859" y="0"/>
                  </a:moveTo>
                  <a:cubicBezTo>
                    <a:pt x="8635" y="56"/>
                    <a:pt x="8453" y="126"/>
                    <a:pt x="8215" y="182"/>
                  </a:cubicBezTo>
                  <a:cubicBezTo>
                    <a:pt x="8047" y="294"/>
                    <a:pt x="7809" y="476"/>
                    <a:pt x="7641" y="644"/>
                  </a:cubicBezTo>
                  <a:cubicBezTo>
                    <a:pt x="8509" y="938"/>
                    <a:pt x="9152" y="1400"/>
                    <a:pt x="9334" y="1526"/>
                  </a:cubicBezTo>
                  <a:lnTo>
                    <a:pt x="9614" y="1344"/>
                  </a:lnTo>
                  <a:cubicBezTo>
                    <a:pt x="9446" y="882"/>
                    <a:pt x="9152" y="406"/>
                    <a:pt x="8859" y="0"/>
                  </a:cubicBezTo>
                  <a:close/>
                  <a:moveTo>
                    <a:pt x="8565" y="1232"/>
                  </a:moveTo>
                  <a:lnTo>
                    <a:pt x="8565" y="1288"/>
                  </a:lnTo>
                  <a:cubicBezTo>
                    <a:pt x="8635" y="1456"/>
                    <a:pt x="8691" y="1694"/>
                    <a:pt x="8747" y="1931"/>
                  </a:cubicBezTo>
                  <a:lnTo>
                    <a:pt x="9208" y="1638"/>
                  </a:lnTo>
                  <a:cubicBezTo>
                    <a:pt x="9096" y="1582"/>
                    <a:pt x="8859" y="1400"/>
                    <a:pt x="8565" y="1232"/>
                  </a:cubicBezTo>
                  <a:close/>
                  <a:moveTo>
                    <a:pt x="7515" y="756"/>
                  </a:moveTo>
                  <a:cubicBezTo>
                    <a:pt x="6886" y="1344"/>
                    <a:pt x="6354" y="2043"/>
                    <a:pt x="5892" y="2799"/>
                  </a:cubicBezTo>
                  <a:cubicBezTo>
                    <a:pt x="6298" y="2981"/>
                    <a:pt x="6592" y="3205"/>
                    <a:pt x="6704" y="3331"/>
                  </a:cubicBezTo>
                  <a:lnTo>
                    <a:pt x="7347" y="2925"/>
                  </a:lnTo>
                  <a:cubicBezTo>
                    <a:pt x="7585" y="2281"/>
                    <a:pt x="7809" y="1750"/>
                    <a:pt x="8159" y="1232"/>
                  </a:cubicBezTo>
                  <a:cubicBezTo>
                    <a:pt x="8159" y="1176"/>
                    <a:pt x="8215" y="1106"/>
                    <a:pt x="8341" y="1106"/>
                  </a:cubicBezTo>
                  <a:cubicBezTo>
                    <a:pt x="8047" y="994"/>
                    <a:pt x="7809" y="882"/>
                    <a:pt x="7515" y="756"/>
                  </a:cubicBezTo>
                  <a:close/>
                  <a:moveTo>
                    <a:pt x="5836" y="2925"/>
                  </a:moveTo>
                  <a:cubicBezTo>
                    <a:pt x="5598" y="3387"/>
                    <a:pt x="5360" y="3849"/>
                    <a:pt x="5192" y="4324"/>
                  </a:cubicBezTo>
                  <a:lnTo>
                    <a:pt x="6592" y="3387"/>
                  </a:lnTo>
                  <a:cubicBezTo>
                    <a:pt x="6410" y="3331"/>
                    <a:pt x="6186" y="3149"/>
                    <a:pt x="5836" y="2925"/>
                  </a:cubicBezTo>
                  <a:close/>
                  <a:moveTo>
                    <a:pt x="9740" y="1526"/>
                  </a:moveTo>
                  <a:lnTo>
                    <a:pt x="8803" y="2155"/>
                  </a:lnTo>
                  <a:cubicBezTo>
                    <a:pt x="8985" y="2981"/>
                    <a:pt x="9096" y="3793"/>
                    <a:pt x="9096" y="4604"/>
                  </a:cubicBezTo>
                  <a:cubicBezTo>
                    <a:pt x="9558" y="4198"/>
                    <a:pt x="9964" y="3737"/>
                    <a:pt x="10314" y="3275"/>
                  </a:cubicBezTo>
                  <a:cubicBezTo>
                    <a:pt x="10202" y="2687"/>
                    <a:pt x="9964" y="2099"/>
                    <a:pt x="9740" y="1526"/>
                  </a:cubicBezTo>
                  <a:close/>
                  <a:moveTo>
                    <a:pt x="2506" y="4842"/>
                  </a:moveTo>
                  <a:cubicBezTo>
                    <a:pt x="2156" y="4842"/>
                    <a:pt x="1862" y="4842"/>
                    <a:pt x="1568" y="4898"/>
                  </a:cubicBezTo>
                  <a:cubicBezTo>
                    <a:pt x="1288" y="5304"/>
                    <a:pt x="1050" y="5654"/>
                    <a:pt x="812" y="6073"/>
                  </a:cubicBezTo>
                  <a:cubicBezTo>
                    <a:pt x="1344" y="6129"/>
                    <a:pt x="1806" y="6185"/>
                    <a:pt x="2338" y="6297"/>
                  </a:cubicBezTo>
                  <a:lnTo>
                    <a:pt x="3961" y="5192"/>
                  </a:lnTo>
                  <a:cubicBezTo>
                    <a:pt x="3905" y="5136"/>
                    <a:pt x="3793" y="5080"/>
                    <a:pt x="3667" y="4954"/>
                  </a:cubicBezTo>
                  <a:cubicBezTo>
                    <a:pt x="3261" y="4898"/>
                    <a:pt x="2855" y="4842"/>
                    <a:pt x="2506" y="4842"/>
                  </a:cubicBezTo>
                  <a:close/>
                  <a:moveTo>
                    <a:pt x="2799" y="6241"/>
                  </a:moveTo>
                  <a:lnTo>
                    <a:pt x="2618" y="6353"/>
                  </a:lnTo>
                  <a:cubicBezTo>
                    <a:pt x="2688" y="6423"/>
                    <a:pt x="2799" y="6423"/>
                    <a:pt x="2855" y="6423"/>
                  </a:cubicBezTo>
                  <a:cubicBezTo>
                    <a:pt x="2855" y="6353"/>
                    <a:pt x="2855" y="6297"/>
                    <a:pt x="2799" y="6241"/>
                  </a:cubicBezTo>
                  <a:close/>
                  <a:moveTo>
                    <a:pt x="7165" y="3275"/>
                  </a:moveTo>
                  <a:lnTo>
                    <a:pt x="5598" y="4380"/>
                  </a:lnTo>
                  <a:cubicBezTo>
                    <a:pt x="5654" y="4730"/>
                    <a:pt x="5948" y="5836"/>
                    <a:pt x="5654" y="6941"/>
                  </a:cubicBezTo>
                  <a:cubicBezTo>
                    <a:pt x="5948" y="6829"/>
                    <a:pt x="6242" y="6647"/>
                    <a:pt x="6536" y="6535"/>
                  </a:cubicBezTo>
                  <a:cubicBezTo>
                    <a:pt x="6592" y="5486"/>
                    <a:pt x="6816" y="4324"/>
                    <a:pt x="7165" y="3275"/>
                  </a:cubicBezTo>
                  <a:close/>
                  <a:moveTo>
                    <a:pt x="5416" y="4492"/>
                  </a:moveTo>
                  <a:lnTo>
                    <a:pt x="5136" y="4674"/>
                  </a:lnTo>
                  <a:cubicBezTo>
                    <a:pt x="5010" y="4898"/>
                    <a:pt x="5010" y="5136"/>
                    <a:pt x="4954" y="5430"/>
                  </a:cubicBezTo>
                  <a:cubicBezTo>
                    <a:pt x="4787" y="5304"/>
                    <a:pt x="4549" y="5248"/>
                    <a:pt x="4367" y="5192"/>
                  </a:cubicBezTo>
                  <a:lnTo>
                    <a:pt x="2967" y="6129"/>
                  </a:lnTo>
                  <a:cubicBezTo>
                    <a:pt x="2967" y="6185"/>
                    <a:pt x="3037" y="6353"/>
                    <a:pt x="3037" y="6479"/>
                  </a:cubicBezTo>
                  <a:cubicBezTo>
                    <a:pt x="3737" y="6647"/>
                    <a:pt x="4367" y="6941"/>
                    <a:pt x="4954" y="7235"/>
                  </a:cubicBezTo>
                  <a:cubicBezTo>
                    <a:pt x="5136" y="7179"/>
                    <a:pt x="5304" y="7123"/>
                    <a:pt x="5486" y="6997"/>
                  </a:cubicBezTo>
                  <a:cubicBezTo>
                    <a:pt x="5766" y="6004"/>
                    <a:pt x="5542" y="4842"/>
                    <a:pt x="5416" y="4492"/>
                  </a:cubicBezTo>
                  <a:close/>
                  <a:moveTo>
                    <a:pt x="295" y="7123"/>
                  </a:moveTo>
                  <a:cubicBezTo>
                    <a:pt x="169" y="7347"/>
                    <a:pt x="57" y="7641"/>
                    <a:pt x="1" y="7879"/>
                  </a:cubicBezTo>
                  <a:lnTo>
                    <a:pt x="645" y="7403"/>
                  </a:lnTo>
                  <a:cubicBezTo>
                    <a:pt x="519" y="7347"/>
                    <a:pt x="407" y="7235"/>
                    <a:pt x="295" y="7123"/>
                  </a:cubicBezTo>
                  <a:close/>
                  <a:moveTo>
                    <a:pt x="812" y="7585"/>
                  </a:moveTo>
                  <a:lnTo>
                    <a:pt x="113" y="8047"/>
                  </a:lnTo>
                  <a:lnTo>
                    <a:pt x="351" y="8047"/>
                  </a:lnTo>
                  <a:cubicBezTo>
                    <a:pt x="700" y="8047"/>
                    <a:pt x="1050" y="8047"/>
                    <a:pt x="1400" y="7991"/>
                  </a:cubicBezTo>
                  <a:cubicBezTo>
                    <a:pt x="1162" y="7879"/>
                    <a:pt x="994" y="7697"/>
                    <a:pt x="812" y="7585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79" name="Google Shape;2379;p40"/>
            <p:cNvGrpSpPr/>
            <p:nvPr/>
          </p:nvGrpSpPr>
          <p:grpSpPr>
            <a:xfrm>
              <a:off x="5985787" y="2876337"/>
              <a:ext cx="1109845" cy="716037"/>
              <a:chOff x="5429838" y="3063145"/>
              <a:chExt cx="1176431" cy="758996"/>
            </a:xfrm>
          </p:grpSpPr>
          <p:sp>
            <p:nvSpPr>
              <p:cNvPr id="2380" name="Google Shape;2380;p40"/>
              <p:cNvSpPr/>
              <p:nvPr/>
            </p:nvSpPr>
            <p:spPr>
              <a:xfrm>
                <a:off x="5429838" y="3197248"/>
                <a:ext cx="894629" cy="624893"/>
              </a:xfrm>
              <a:custGeom>
                <a:rect b="b" l="l" r="r" t="t"/>
                <a:pathLst>
                  <a:path extrusionOk="0" h="8635" w="12525">
                    <a:moveTo>
                      <a:pt x="12413" y="1"/>
                    </a:moveTo>
                    <a:lnTo>
                      <a:pt x="1" y="8397"/>
                    </a:lnTo>
                    <a:lnTo>
                      <a:pt x="113" y="8634"/>
                    </a:lnTo>
                    <a:lnTo>
                      <a:pt x="12525" y="238"/>
                    </a:lnTo>
                    <a:lnTo>
                      <a:pt x="124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1" name="Google Shape;2381;p40"/>
              <p:cNvSpPr/>
              <p:nvPr/>
            </p:nvSpPr>
            <p:spPr>
              <a:xfrm>
                <a:off x="5558191" y="3539228"/>
                <a:ext cx="156005" cy="82255"/>
              </a:xfrm>
              <a:custGeom>
                <a:rect b="b" l="l" r="r" t="t"/>
                <a:pathLst>
                  <a:path extrusionOk="0" h="1218" w="2394">
                    <a:moveTo>
                      <a:pt x="57" y="0"/>
                    </a:moveTo>
                    <a:lnTo>
                      <a:pt x="1" y="168"/>
                    </a:lnTo>
                    <a:cubicBezTo>
                      <a:pt x="1232" y="406"/>
                      <a:pt x="2282" y="1218"/>
                      <a:pt x="2282" y="1218"/>
                    </a:cubicBezTo>
                    <a:lnTo>
                      <a:pt x="2394" y="1106"/>
                    </a:lnTo>
                    <a:cubicBezTo>
                      <a:pt x="2338" y="1050"/>
                      <a:pt x="1288" y="224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2" name="Google Shape;2382;p40"/>
              <p:cNvSpPr/>
              <p:nvPr/>
            </p:nvSpPr>
            <p:spPr>
              <a:xfrm>
                <a:off x="5714196" y="3409274"/>
                <a:ext cx="190268" cy="82256"/>
              </a:xfrm>
              <a:custGeom>
                <a:rect b="b" l="l" r="r" t="t"/>
                <a:pathLst>
                  <a:path extrusionOk="0" h="1283" w="3023">
                    <a:moveTo>
                      <a:pt x="227" y="0"/>
                    </a:moveTo>
                    <a:cubicBezTo>
                      <a:pt x="152" y="0"/>
                      <a:pt x="76" y="3"/>
                      <a:pt x="0" y="9"/>
                    </a:cubicBezTo>
                    <a:lnTo>
                      <a:pt x="0" y="177"/>
                    </a:lnTo>
                    <a:cubicBezTo>
                      <a:pt x="36" y="176"/>
                      <a:pt x="71" y="175"/>
                      <a:pt x="107" y="175"/>
                    </a:cubicBezTo>
                    <a:cubicBezTo>
                      <a:pt x="1576" y="175"/>
                      <a:pt x="2912" y="1283"/>
                      <a:pt x="2967" y="1283"/>
                    </a:cubicBezTo>
                    <a:lnTo>
                      <a:pt x="3023" y="1171"/>
                    </a:lnTo>
                    <a:cubicBezTo>
                      <a:pt x="2969" y="1117"/>
                      <a:pt x="1700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3" name="Google Shape;2383;p40"/>
              <p:cNvSpPr/>
              <p:nvPr/>
            </p:nvSpPr>
            <p:spPr>
              <a:xfrm>
                <a:off x="5922086" y="3275289"/>
                <a:ext cx="177865" cy="86310"/>
              </a:xfrm>
              <a:custGeom>
                <a:rect b="b" l="l" r="r" t="t"/>
                <a:pathLst>
                  <a:path extrusionOk="0" h="1274" w="2688">
                    <a:moveTo>
                      <a:pt x="57" y="0"/>
                    </a:moveTo>
                    <a:lnTo>
                      <a:pt x="1" y="168"/>
                    </a:lnTo>
                    <a:cubicBezTo>
                      <a:pt x="1400" y="280"/>
                      <a:pt x="2561" y="1218"/>
                      <a:pt x="2561" y="1274"/>
                    </a:cubicBezTo>
                    <a:lnTo>
                      <a:pt x="2687" y="1106"/>
                    </a:lnTo>
                    <a:cubicBezTo>
                      <a:pt x="2631" y="1106"/>
                      <a:pt x="1456" y="112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4" name="Google Shape;2384;p40"/>
              <p:cNvSpPr/>
              <p:nvPr/>
            </p:nvSpPr>
            <p:spPr>
              <a:xfrm>
                <a:off x="5796292" y="3547629"/>
                <a:ext cx="68634" cy="205056"/>
              </a:xfrm>
              <a:custGeom>
                <a:rect b="b" l="l" r="r" t="t"/>
                <a:pathLst>
                  <a:path extrusionOk="0" h="3275" w="812">
                    <a:moveTo>
                      <a:pt x="238" y="0"/>
                    </a:moveTo>
                    <a:lnTo>
                      <a:pt x="56" y="70"/>
                    </a:lnTo>
                    <a:cubicBezTo>
                      <a:pt x="56" y="70"/>
                      <a:pt x="644" y="1819"/>
                      <a:pt x="0" y="3219"/>
                    </a:cubicBezTo>
                    <a:lnTo>
                      <a:pt x="182" y="3275"/>
                    </a:lnTo>
                    <a:cubicBezTo>
                      <a:pt x="812" y="1819"/>
                      <a:pt x="294" y="70"/>
                      <a:pt x="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5" name="Google Shape;2385;p40"/>
              <p:cNvSpPr/>
              <p:nvPr/>
            </p:nvSpPr>
            <p:spPr>
              <a:xfrm>
                <a:off x="5991772" y="3417684"/>
                <a:ext cx="60328" cy="247477"/>
              </a:xfrm>
              <a:custGeom>
                <a:rect b="b" l="l" r="r" t="t"/>
                <a:pathLst>
                  <a:path extrusionOk="0" h="3331" w="812">
                    <a:moveTo>
                      <a:pt x="224" y="0"/>
                    </a:moveTo>
                    <a:lnTo>
                      <a:pt x="56" y="70"/>
                    </a:lnTo>
                    <a:cubicBezTo>
                      <a:pt x="56" y="70"/>
                      <a:pt x="630" y="1875"/>
                      <a:pt x="0" y="3219"/>
                    </a:cubicBezTo>
                    <a:lnTo>
                      <a:pt x="112" y="3331"/>
                    </a:lnTo>
                    <a:cubicBezTo>
                      <a:pt x="812" y="1875"/>
                      <a:pt x="224" y="7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6" name="Google Shape;2386;p40"/>
              <p:cNvSpPr/>
              <p:nvPr/>
            </p:nvSpPr>
            <p:spPr>
              <a:xfrm>
                <a:off x="6177811" y="3292861"/>
                <a:ext cx="38558" cy="142572"/>
              </a:xfrm>
              <a:custGeom>
                <a:rect b="b" l="l" r="r" t="t"/>
                <a:pathLst>
                  <a:path extrusionOk="0" h="2324" w="519">
                    <a:moveTo>
                      <a:pt x="169" y="1"/>
                    </a:moveTo>
                    <a:lnTo>
                      <a:pt x="1" y="57"/>
                    </a:lnTo>
                    <a:cubicBezTo>
                      <a:pt x="1" y="57"/>
                      <a:pt x="351" y="1162"/>
                      <a:pt x="169" y="2268"/>
                    </a:cubicBezTo>
                    <a:lnTo>
                      <a:pt x="351" y="2324"/>
                    </a:lnTo>
                    <a:cubicBezTo>
                      <a:pt x="519" y="1162"/>
                      <a:pt x="169" y="57"/>
                      <a:pt x="1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7" name="Google Shape;2387;p40"/>
              <p:cNvSpPr/>
              <p:nvPr/>
            </p:nvSpPr>
            <p:spPr>
              <a:xfrm>
                <a:off x="6242298" y="3063145"/>
                <a:ext cx="363971" cy="198665"/>
              </a:xfrm>
              <a:custGeom>
                <a:rect b="b" l="l" r="r" t="t"/>
                <a:pathLst>
                  <a:path extrusionOk="0" h="2674" w="4899">
                    <a:moveTo>
                      <a:pt x="4898" y="0"/>
                    </a:moveTo>
                    <a:cubicBezTo>
                      <a:pt x="4842" y="0"/>
                      <a:pt x="3499" y="56"/>
                      <a:pt x="0" y="2449"/>
                    </a:cubicBezTo>
                    <a:lnTo>
                      <a:pt x="126" y="2673"/>
                    </a:lnTo>
                    <a:cubicBezTo>
                      <a:pt x="3555" y="294"/>
                      <a:pt x="4842" y="224"/>
                      <a:pt x="4898" y="224"/>
                    </a:cubicBez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8" name="Google Shape;2388;p40"/>
              <p:cNvSpPr/>
              <p:nvPr/>
            </p:nvSpPr>
            <p:spPr>
              <a:xfrm>
                <a:off x="5432395" y="3331364"/>
                <a:ext cx="693554" cy="484465"/>
              </a:xfrm>
              <a:custGeom>
                <a:rect b="b" l="l" r="r" t="t"/>
                <a:pathLst>
                  <a:path extrusionOk="0" h="6704" w="9797">
                    <a:moveTo>
                      <a:pt x="9670" y="1"/>
                    </a:moveTo>
                    <a:lnTo>
                      <a:pt x="9390" y="183"/>
                    </a:lnTo>
                    <a:lnTo>
                      <a:pt x="9446" y="239"/>
                    </a:lnTo>
                    <a:lnTo>
                      <a:pt x="9320" y="407"/>
                    </a:lnTo>
                    <a:cubicBezTo>
                      <a:pt x="9320" y="351"/>
                      <a:pt x="9320" y="351"/>
                      <a:pt x="9264" y="295"/>
                    </a:cubicBezTo>
                    <a:lnTo>
                      <a:pt x="8803" y="588"/>
                    </a:lnTo>
                    <a:cubicBezTo>
                      <a:pt x="8803" y="700"/>
                      <a:pt x="8859" y="756"/>
                      <a:pt x="8859" y="812"/>
                    </a:cubicBezTo>
                    <a:lnTo>
                      <a:pt x="9796" y="183"/>
                    </a:lnTo>
                    <a:cubicBezTo>
                      <a:pt x="9796" y="113"/>
                      <a:pt x="9740" y="57"/>
                      <a:pt x="9670" y="1"/>
                    </a:cubicBezTo>
                    <a:close/>
                    <a:moveTo>
                      <a:pt x="7403" y="1582"/>
                    </a:moveTo>
                    <a:lnTo>
                      <a:pt x="6760" y="1988"/>
                    </a:lnTo>
                    <a:cubicBezTo>
                      <a:pt x="6816" y="1988"/>
                      <a:pt x="6816" y="1988"/>
                      <a:pt x="6816" y="2044"/>
                    </a:cubicBezTo>
                    <a:lnTo>
                      <a:pt x="6760" y="2156"/>
                    </a:lnTo>
                    <a:cubicBezTo>
                      <a:pt x="6760" y="2156"/>
                      <a:pt x="6704" y="2100"/>
                      <a:pt x="6648" y="2044"/>
                    </a:cubicBezTo>
                    <a:lnTo>
                      <a:pt x="5248" y="2981"/>
                    </a:lnTo>
                    <a:cubicBezTo>
                      <a:pt x="5248" y="3093"/>
                      <a:pt x="5192" y="3205"/>
                      <a:pt x="5192" y="3331"/>
                    </a:cubicBezTo>
                    <a:lnTo>
                      <a:pt x="5472" y="3149"/>
                    </a:lnTo>
                    <a:cubicBezTo>
                      <a:pt x="5472" y="3037"/>
                      <a:pt x="5416" y="2981"/>
                      <a:pt x="5416" y="2981"/>
                    </a:cubicBezTo>
                    <a:lnTo>
                      <a:pt x="5598" y="2911"/>
                    </a:lnTo>
                    <a:cubicBezTo>
                      <a:pt x="5598" y="2911"/>
                      <a:pt x="5598" y="2981"/>
                      <a:pt x="5654" y="3037"/>
                    </a:cubicBezTo>
                    <a:lnTo>
                      <a:pt x="7221" y="1932"/>
                    </a:lnTo>
                    <a:cubicBezTo>
                      <a:pt x="7291" y="1806"/>
                      <a:pt x="7347" y="1694"/>
                      <a:pt x="7403" y="1582"/>
                    </a:cubicBezTo>
                    <a:close/>
                    <a:moveTo>
                      <a:pt x="4199" y="3737"/>
                    </a:moveTo>
                    <a:cubicBezTo>
                      <a:pt x="4199" y="3793"/>
                      <a:pt x="4255" y="3793"/>
                      <a:pt x="4255" y="3793"/>
                    </a:cubicBezTo>
                    <a:lnTo>
                      <a:pt x="4143" y="3905"/>
                    </a:lnTo>
                    <a:cubicBezTo>
                      <a:pt x="4143" y="3905"/>
                      <a:pt x="4073" y="3905"/>
                      <a:pt x="4017" y="3849"/>
                    </a:cubicBezTo>
                    <a:lnTo>
                      <a:pt x="2394" y="4954"/>
                    </a:lnTo>
                    <a:cubicBezTo>
                      <a:pt x="2450" y="4954"/>
                      <a:pt x="2562" y="5010"/>
                      <a:pt x="2674" y="5010"/>
                    </a:cubicBezTo>
                    <a:lnTo>
                      <a:pt x="2855" y="4898"/>
                    </a:lnTo>
                    <a:lnTo>
                      <a:pt x="2855" y="4730"/>
                    </a:lnTo>
                    <a:lnTo>
                      <a:pt x="2967" y="4661"/>
                    </a:lnTo>
                    <a:cubicBezTo>
                      <a:pt x="2967" y="4661"/>
                      <a:pt x="3023" y="4730"/>
                      <a:pt x="3023" y="4786"/>
                    </a:cubicBezTo>
                    <a:lnTo>
                      <a:pt x="4423" y="3849"/>
                    </a:lnTo>
                    <a:cubicBezTo>
                      <a:pt x="4367" y="3793"/>
                      <a:pt x="4255" y="3793"/>
                      <a:pt x="4199" y="3737"/>
                    </a:cubicBezTo>
                    <a:close/>
                    <a:moveTo>
                      <a:pt x="701" y="6060"/>
                    </a:moveTo>
                    <a:lnTo>
                      <a:pt x="57" y="6536"/>
                    </a:lnTo>
                    <a:lnTo>
                      <a:pt x="1" y="6592"/>
                    </a:lnTo>
                    <a:lnTo>
                      <a:pt x="1" y="6648"/>
                    </a:lnTo>
                    <a:lnTo>
                      <a:pt x="1" y="6704"/>
                    </a:lnTo>
                    <a:lnTo>
                      <a:pt x="169" y="6704"/>
                    </a:lnTo>
                    <a:lnTo>
                      <a:pt x="868" y="6242"/>
                    </a:lnTo>
                    <a:cubicBezTo>
                      <a:pt x="812" y="6186"/>
                      <a:pt x="756" y="6130"/>
                      <a:pt x="701" y="60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9" name="Google Shape;2389;p40"/>
              <p:cNvSpPr/>
              <p:nvPr/>
            </p:nvSpPr>
            <p:spPr>
              <a:xfrm>
                <a:off x="5674676" y="3599633"/>
                <a:ext cx="39525" cy="21843"/>
              </a:xfrm>
              <a:custGeom>
                <a:rect b="b" l="l" r="r" t="t"/>
                <a:pathLst>
                  <a:path extrusionOk="0" h="294" w="532">
                    <a:moveTo>
                      <a:pt x="0" y="0"/>
                    </a:moveTo>
                    <a:lnTo>
                      <a:pt x="0" y="0"/>
                    </a:lnTo>
                    <a:cubicBezTo>
                      <a:pt x="126" y="126"/>
                      <a:pt x="238" y="182"/>
                      <a:pt x="294" y="238"/>
                    </a:cubicBezTo>
                    <a:cubicBezTo>
                      <a:pt x="350" y="294"/>
                      <a:pt x="420" y="294"/>
                      <a:pt x="420" y="294"/>
                    </a:cubicBezTo>
                    <a:lnTo>
                      <a:pt x="532" y="182"/>
                    </a:lnTo>
                    <a:cubicBezTo>
                      <a:pt x="532" y="182"/>
                      <a:pt x="476" y="182"/>
                      <a:pt x="476" y="126"/>
                    </a:cubicBezTo>
                    <a:cubicBezTo>
                      <a:pt x="294" y="70"/>
                      <a:pt x="182" y="7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0" name="Google Shape;2390;p40"/>
              <p:cNvSpPr/>
              <p:nvPr/>
            </p:nvSpPr>
            <p:spPr>
              <a:xfrm>
                <a:off x="5835824" y="3439526"/>
                <a:ext cx="68649" cy="52007"/>
              </a:xfrm>
              <a:custGeom>
                <a:rect b="b" l="l" r="r" t="t"/>
                <a:pathLst>
                  <a:path extrusionOk="0" h="700" w="924">
                    <a:moveTo>
                      <a:pt x="56" y="0"/>
                    </a:moveTo>
                    <a:cubicBezTo>
                      <a:pt x="56" y="56"/>
                      <a:pt x="0" y="56"/>
                      <a:pt x="0" y="126"/>
                    </a:cubicBezTo>
                    <a:cubicBezTo>
                      <a:pt x="350" y="350"/>
                      <a:pt x="574" y="532"/>
                      <a:pt x="756" y="588"/>
                    </a:cubicBezTo>
                    <a:cubicBezTo>
                      <a:pt x="812" y="644"/>
                      <a:pt x="868" y="700"/>
                      <a:pt x="868" y="700"/>
                    </a:cubicBezTo>
                    <a:lnTo>
                      <a:pt x="924" y="588"/>
                    </a:lnTo>
                    <a:cubicBezTo>
                      <a:pt x="924" y="532"/>
                      <a:pt x="924" y="532"/>
                      <a:pt x="868" y="532"/>
                    </a:cubicBezTo>
                    <a:cubicBezTo>
                      <a:pt x="756" y="406"/>
                      <a:pt x="462" y="182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1" name="Google Shape;2391;p40"/>
              <p:cNvSpPr/>
              <p:nvPr/>
            </p:nvSpPr>
            <p:spPr>
              <a:xfrm>
                <a:off x="5960567" y="3279419"/>
                <a:ext cx="139377" cy="82170"/>
              </a:xfrm>
              <a:custGeom>
                <a:rect b="b" l="l" r="r" t="t"/>
                <a:pathLst>
                  <a:path extrusionOk="0" h="1106" w="1876">
                    <a:moveTo>
                      <a:pt x="126" y="0"/>
                    </a:moveTo>
                    <a:cubicBezTo>
                      <a:pt x="70" y="56"/>
                      <a:pt x="70" y="56"/>
                      <a:pt x="0" y="112"/>
                    </a:cubicBezTo>
                    <a:cubicBezTo>
                      <a:pt x="294" y="238"/>
                      <a:pt x="532" y="350"/>
                      <a:pt x="826" y="462"/>
                    </a:cubicBezTo>
                    <a:cubicBezTo>
                      <a:pt x="938" y="462"/>
                      <a:pt x="994" y="532"/>
                      <a:pt x="1050" y="588"/>
                    </a:cubicBezTo>
                    <a:cubicBezTo>
                      <a:pt x="1344" y="756"/>
                      <a:pt x="1581" y="938"/>
                      <a:pt x="1693" y="994"/>
                    </a:cubicBezTo>
                    <a:cubicBezTo>
                      <a:pt x="1749" y="1050"/>
                      <a:pt x="1749" y="1050"/>
                      <a:pt x="1749" y="1106"/>
                    </a:cubicBezTo>
                    <a:lnTo>
                      <a:pt x="1875" y="938"/>
                    </a:lnTo>
                    <a:lnTo>
                      <a:pt x="1819" y="882"/>
                    </a:lnTo>
                    <a:cubicBezTo>
                      <a:pt x="1637" y="756"/>
                      <a:pt x="994" y="294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92" name="Google Shape;2392;p40"/>
            <p:cNvSpPr/>
            <p:nvPr/>
          </p:nvSpPr>
          <p:spPr>
            <a:xfrm>
              <a:off x="8138099" y="1752367"/>
              <a:ext cx="49133" cy="41213"/>
            </a:xfrm>
            <a:custGeom>
              <a:rect b="b" l="l" r="r" t="t"/>
              <a:pathLst>
                <a:path extrusionOk="0" h="588" w="701">
                  <a:moveTo>
                    <a:pt x="463" y="0"/>
                  </a:moveTo>
                  <a:lnTo>
                    <a:pt x="1" y="350"/>
                  </a:lnTo>
                  <a:cubicBezTo>
                    <a:pt x="57" y="406"/>
                    <a:pt x="57" y="518"/>
                    <a:pt x="57" y="588"/>
                  </a:cubicBezTo>
                  <a:lnTo>
                    <a:pt x="701" y="112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93" name="Google Shape;2393;p40"/>
            <p:cNvGrpSpPr/>
            <p:nvPr/>
          </p:nvGrpSpPr>
          <p:grpSpPr>
            <a:xfrm>
              <a:off x="7629448" y="1376682"/>
              <a:ext cx="469863" cy="1430045"/>
              <a:chOff x="7172112" y="1473516"/>
              <a:chExt cx="498053" cy="1515842"/>
            </a:xfrm>
          </p:grpSpPr>
          <p:sp>
            <p:nvSpPr>
              <p:cNvPr id="2394" name="Google Shape;2394;p40"/>
              <p:cNvSpPr/>
              <p:nvPr/>
            </p:nvSpPr>
            <p:spPr>
              <a:xfrm>
                <a:off x="7442030" y="1473516"/>
                <a:ext cx="35439" cy="172662"/>
              </a:xfrm>
              <a:custGeom>
                <a:rect b="b" l="l" r="r" t="t"/>
                <a:pathLst>
                  <a:path extrusionOk="0" h="2324" w="477">
                    <a:moveTo>
                      <a:pt x="183" y="1"/>
                    </a:moveTo>
                    <a:lnTo>
                      <a:pt x="1" y="2324"/>
                    </a:lnTo>
                    <a:lnTo>
                      <a:pt x="295" y="2324"/>
                    </a:lnTo>
                    <a:lnTo>
                      <a:pt x="476" y="5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395" name="Google Shape;2395;p40"/>
              <p:cNvGrpSpPr/>
              <p:nvPr/>
            </p:nvGrpSpPr>
            <p:grpSpPr>
              <a:xfrm>
                <a:off x="7172112" y="1559848"/>
                <a:ext cx="498053" cy="1429510"/>
                <a:chOff x="7173846" y="1559848"/>
                <a:chExt cx="498053" cy="1429510"/>
              </a:xfrm>
            </p:grpSpPr>
            <p:sp>
              <p:nvSpPr>
                <p:cNvPr id="2396" name="Google Shape;2396;p40"/>
                <p:cNvSpPr/>
                <p:nvPr/>
              </p:nvSpPr>
              <p:spPr>
                <a:xfrm>
                  <a:off x="7347452" y="1559848"/>
                  <a:ext cx="125856" cy="1429510"/>
                </a:xfrm>
                <a:custGeom>
                  <a:rect b="b" l="l" r="r" t="t"/>
                  <a:pathLst>
                    <a:path extrusionOk="0" h="19241" w="1694">
                      <a:moveTo>
                        <a:pt x="1400" y="0"/>
                      </a:moveTo>
                      <a:lnTo>
                        <a:pt x="0" y="19185"/>
                      </a:lnTo>
                      <a:lnTo>
                        <a:pt x="294" y="19241"/>
                      </a:lnTo>
                      <a:lnTo>
                        <a:pt x="169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7" name="Google Shape;2397;p40"/>
                <p:cNvSpPr/>
                <p:nvPr/>
              </p:nvSpPr>
              <p:spPr>
                <a:xfrm>
                  <a:off x="7199897" y="2495530"/>
                  <a:ext cx="190271" cy="95319"/>
                </a:xfrm>
                <a:custGeom>
                  <a:rect b="b" l="l" r="r" t="t"/>
                  <a:pathLst>
                    <a:path extrusionOk="0" h="1638" w="2968">
                      <a:moveTo>
                        <a:pt x="2967" y="0"/>
                      </a:moveTo>
                      <a:cubicBezTo>
                        <a:pt x="2855" y="0"/>
                        <a:pt x="1218" y="350"/>
                        <a:pt x="0" y="1455"/>
                      </a:cubicBezTo>
                      <a:lnTo>
                        <a:pt x="112" y="1637"/>
                      </a:lnTo>
                      <a:cubicBezTo>
                        <a:pt x="1344" y="588"/>
                        <a:pt x="2967" y="238"/>
                        <a:pt x="2967" y="238"/>
                      </a:cubicBezTo>
                      <a:lnTo>
                        <a:pt x="296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8" name="Google Shape;2398;p40"/>
                <p:cNvSpPr/>
                <p:nvPr/>
              </p:nvSpPr>
              <p:spPr>
                <a:xfrm>
                  <a:off x="7173846" y="2196109"/>
                  <a:ext cx="238100" cy="142568"/>
                </a:xfrm>
                <a:custGeom>
                  <a:rect b="b" l="l" r="r" t="t"/>
                  <a:pathLst>
                    <a:path extrusionOk="0" h="2281" w="3611">
                      <a:moveTo>
                        <a:pt x="3611" y="0"/>
                      </a:moveTo>
                      <a:cubicBezTo>
                        <a:pt x="3499" y="0"/>
                        <a:pt x="1162" y="532"/>
                        <a:pt x="1" y="2169"/>
                      </a:cubicBezTo>
                      <a:lnTo>
                        <a:pt x="169" y="2281"/>
                      </a:lnTo>
                      <a:cubicBezTo>
                        <a:pt x="1288" y="700"/>
                        <a:pt x="3611" y="182"/>
                        <a:pt x="3611" y="182"/>
                      </a:cubicBezTo>
                      <a:lnTo>
                        <a:pt x="361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9" name="Google Shape;2399;p40"/>
                <p:cNvSpPr/>
                <p:nvPr/>
              </p:nvSpPr>
              <p:spPr>
                <a:xfrm>
                  <a:off x="7238241" y="1893507"/>
                  <a:ext cx="199700" cy="121689"/>
                </a:xfrm>
                <a:custGeom>
                  <a:rect b="b" l="l" r="r" t="t"/>
                  <a:pathLst>
                    <a:path extrusionOk="0" h="1919" w="3317">
                      <a:moveTo>
                        <a:pt x="3261" y="1"/>
                      </a:moveTo>
                      <a:cubicBezTo>
                        <a:pt x="3149" y="57"/>
                        <a:pt x="1218" y="463"/>
                        <a:pt x="0" y="1806"/>
                      </a:cubicBezTo>
                      <a:lnTo>
                        <a:pt x="112" y="1918"/>
                      </a:lnTo>
                      <a:cubicBezTo>
                        <a:pt x="1344" y="701"/>
                        <a:pt x="3261" y="225"/>
                        <a:pt x="3317" y="225"/>
                      </a:cubicBezTo>
                      <a:lnTo>
                        <a:pt x="326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0" name="Google Shape;2400;p40"/>
                <p:cNvSpPr/>
                <p:nvPr/>
              </p:nvSpPr>
              <p:spPr>
                <a:xfrm>
                  <a:off x="7377616" y="2643152"/>
                  <a:ext cx="190269" cy="130016"/>
                </a:xfrm>
                <a:custGeom>
                  <a:rect b="b" l="l" r="r" t="t"/>
                  <a:pathLst>
                    <a:path extrusionOk="0" h="1750" w="2561">
                      <a:moveTo>
                        <a:pt x="56" y="0"/>
                      </a:moveTo>
                      <a:lnTo>
                        <a:pt x="0" y="168"/>
                      </a:lnTo>
                      <a:cubicBezTo>
                        <a:pt x="0" y="168"/>
                        <a:pt x="1399" y="700"/>
                        <a:pt x="2393" y="1749"/>
                      </a:cubicBezTo>
                      <a:lnTo>
                        <a:pt x="2561" y="1623"/>
                      </a:lnTo>
                      <a:cubicBezTo>
                        <a:pt x="1511" y="518"/>
                        <a:pt x="112" y="0"/>
                        <a:pt x="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1" name="Google Shape;2401;p40"/>
                <p:cNvSpPr/>
                <p:nvPr/>
              </p:nvSpPr>
              <p:spPr>
                <a:xfrm>
                  <a:off x="7399385" y="2339580"/>
                  <a:ext cx="246511" cy="207952"/>
                </a:xfrm>
                <a:custGeom>
                  <a:rect b="b" l="l" r="r" t="t"/>
                  <a:pathLst>
                    <a:path extrusionOk="0" h="2799" w="3318">
                      <a:moveTo>
                        <a:pt x="57" y="0"/>
                      </a:moveTo>
                      <a:lnTo>
                        <a:pt x="1" y="238"/>
                      </a:lnTo>
                      <a:cubicBezTo>
                        <a:pt x="1" y="238"/>
                        <a:pt x="2212" y="1106"/>
                        <a:pt x="3149" y="2799"/>
                      </a:cubicBezTo>
                      <a:lnTo>
                        <a:pt x="3317" y="2687"/>
                      </a:lnTo>
                      <a:cubicBezTo>
                        <a:pt x="2394" y="938"/>
                        <a:pt x="169" y="56"/>
                        <a:pt x="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2" name="Google Shape;2402;p40"/>
                <p:cNvSpPr/>
                <p:nvPr/>
              </p:nvSpPr>
              <p:spPr>
                <a:xfrm>
                  <a:off x="7421228" y="2040169"/>
                  <a:ext cx="250671" cy="213152"/>
                </a:xfrm>
                <a:custGeom>
                  <a:rect b="b" l="l" r="r" t="t"/>
                  <a:pathLst>
                    <a:path extrusionOk="0" h="2869" w="3374">
                      <a:moveTo>
                        <a:pt x="57" y="0"/>
                      </a:moveTo>
                      <a:lnTo>
                        <a:pt x="1" y="238"/>
                      </a:lnTo>
                      <a:cubicBezTo>
                        <a:pt x="1" y="238"/>
                        <a:pt x="2268" y="1119"/>
                        <a:pt x="3149" y="2869"/>
                      </a:cubicBezTo>
                      <a:lnTo>
                        <a:pt x="3373" y="2743"/>
                      </a:lnTo>
                      <a:cubicBezTo>
                        <a:pt x="2450" y="938"/>
                        <a:pt x="169" y="70"/>
                        <a:pt x="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3" name="Google Shape;2403;p40"/>
                <p:cNvSpPr/>
                <p:nvPr/>
              </p:nvSpPr>
              <p:spPr>
                <a:xfrm>
                  <a:off x="7442027" y="1759415"/>
                  <a:ext cx="151843" cy="116519"/>
                </a:xfrm>
                <a:custGeom>
                  <a:rect b="b" l="l" r="r" t="t"/>
                  <a:pathLst>
                    <a:path extrusionOk="0" h="1806" w="2520">
                      <a:moveTo>
                        <a:pt x="71" y="1"/>
                      </a:moveTo>
                      <a:lnTo>
                        <a:pt x="1" y="225"/>
                      </a:lnTo>
                      <a:cubicBezTo>
                        <a:pt x="1" y="225"/>
                        <a:pt x="1344" y="756"/>
                        <a:pt x="2394" y="1806"/>
                      </a:cubicBezTo>
                      <a:lnTo>
                        <a:pt x="2520" y="1624"/>
                      </a:lnTo>
                      <a:cubicBezTo>
                        <a:pt x="1470" y="575"/>
                        <a:pt x="127" y="57"/>
                        <a:pt x="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4" name="Google Shape;2404;p40"/>
                <p:cNvSpPr/>
                <p:nvPr/>
              </p:nvSpPr>
              <p:spPr>
                <a:xfrm>
                  <a:off x="7351612" y="2105623"/>
                  <a:ext cx="82170" cy="783961"/>
                </a:xfrm>
                <a:custGeom>
                  <a:rect b="b" l="l" r="r" t="t"/>
                  <a:pathLst>
                    <a:path extrusionOk="0" h="10552" w="1106">
                      <a:moveTo>
                        <a:pt x="1106" y="1"/>
                      </a:moveTo>
                      <a:lnTo>
                        <a:pt x="1106" y="1"/>
                      </a:lnTo>
                      <a:cubicBezTo>
                        <a:pt x="994" y="238"/>
                        <a:pt x="868" y="406"/>
                        <a:pt x="756" y="644"/>
                      </a:cubicBezTo>
                      <a:lnTo>
                        <a:pt x="700" y="1218"/>
                      </a:lnTo>
                      <a:lnTo>
                        <a:pt x="812" y="1218"/>
                      </a:lnTo>
                      <a:lnTo>
                        <a:pt x="812" y="1400"/>
                      </a:lnTo>
                      <a:cubicBezTo>
                        <a:pt x="812" y="1400"/>
                        <a:pt x="756" y="1456"/>
                        <a:pt x="700" y="1456"/>
                      </a:cubicBezTo>
                      <a:lnTo>
                        <a:pt x="406" y="5248"/>
                      </a:lnTo>
                      <a:lnTo>
                        <a:pt x="518" y="5248"/>
                      </a:lnTo>
                      <a:lnTo>
                        <a:pt x="518" y="5486"/>
                      </a:lnTo>
                      <a:lnTo>
                        <a:pt x="406" y="5486"/>
                      </a:lnTo>
                      <a:lnTo>
                        <a:pt x="168" y="8565"/>
                      </a:lnTo>
                      <a:cubicBezTo>
                        <a:pt x="238" y="8746"/>
                        <a:pt x="350" y="8914"/>
                        <a:pt x="406" y="9096"/>
                      </a:cubicBezTo>
                      <a:lnTo>
                        <a:pt x="518" y="7515"/>
                      </a:lnTo>
                      <a:cubicBezTo>
                        <a:pt x="406" y="7459"/>
                        <a:pt x="350" y="7403"/>
                        <a:pt x="350" y="7403"/>
                      </a:cubicBezTo>
                      <a:lnTo>
                        <a:pt x="406" y="7235"/>
                      </a:lnTo>
                      <a:cubicBezTo>
                        <a:pt x="406" y="7235"/>
                        <a:pt x="462" y="7235"/>
                        <a:pt x="588" y="7291"/>
                      </a:cubicBezTo>
                      <a:lnTo>
                        <a:pt x="812" y="3443"/>
                      </a:lnTo>
                      <a:cubicBezTo>
                        <a:pt x="700" y="3387"/>
                        <a:pt x="644" y="3387"/>
                        <a:pt x="644" y="3387"/>
                      </a:cubicBezTo>
                      <a:lnTo>
                        <a:pt x="700" y="3149"/>
                      </a:lnTo>
                      <a:cubicBezTo>
                        <a:pt x="756" y="3149"/>
                        <a:pt x="756" y="3205"/>
                        <a:pt x="868" y="3205"/>
                      </a:cubicBezTo>
                      <a:lnTo>
                        <a:pt x="1106" y="1"/>
                      </a:lnTo>
                      <a:close/>
                      <a:moveTo>
                        <a:pt x="112" y="9152"/>
                      </a:moveTo>
                      <a:lnTo>
                        <a:pt x="0" y="10496"/>
                      </a:lnTo>
                      <a:cubicBezTo>
                        <a:pt x="112" y="10496"/>
                        <a:pt x="238" y="10552"/>
                        <a:pt x="294" y="10552"/>
                      </a:cubicBezTo>
                      <a:lnTo>
                        <a:pt x="406" y="9208"/>
                      </a:lnTo>
                      <a:cubicBezTo>
                        <a:pt x="294" y="9208"/>
                        <a:pt x="238" y="9208"/>
                        <a:pt x="112" y="915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5" name="Google Shape;2405;p40"/>
                <p:cNvSpPr/>
                <p:nvPr/>
              </p:nvSpPr>
              <p:spPr>
                <a:xfrm>
                  <a:off x="7321448" y="2495527"/>
                  <a:ext cx="68723" cy="38485"/>
                </a:xfrm>
                <a:custGeom>
                  <a:rect b="b" l="l" r="r" t="t"/>
                  <a:pathLst>
                    <a:path extrusionOk="0" h="518" w="925">
                      <a:moveTo>
                        <a:pt x="812" y="0"/>
                      </a:moveTo>
                      <a:cubicBezTo>
                        <a:pt x="644" y="56"/>
                        <a:pt x="350" y="112"/>
                        <a:pt x="0" y="294"/>
                      </a:cubicBezTo>
                      <a:lnTo>
                        <a:pt x="0" y="518"/>
                      </a:lnTo>
                      <a:cubicBezTo>
                        <a:pt x="350" y="350"/>
                        <a:pt x="644" y="294"/>
                        <a:pt x="812" y="238"/>
                      </a:cubicBezTo>
                      <a:lnTo>
                        <a:pt x="924" y="238"/>
                      </a:lnTo>
                      <a:lnTo>
                        <a:pt x="92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6" name="Google Shape;2406;p40"/>
                <p:cNvSpPr/>
                <p:nvPr/>
              </p:nvSpPr>
              <p:spPr>
                <a:xfrm>
                  <a:off x="7377616" y="2196115"/>
                  <a:ext cx="34324" cy="26003"/>
                </a:xfrm>
                <a:custGeom>
                  <a:rect b="b" l="l" r="r" t="t"/>
                  <a:pathLst>
                    <a:path extrusionOk="0" h="350" w="462">
                      <a:moveTo>
                        <a:pt x="350" y="0"/>
                      </a:moveTo>
                      <a:cubicBezTo>
                        <a:pt x="294" y="0"/>
                        <a:pt x="168" y="70"/>
                        <a:pt x="112" y="70"/>
                      </a:cubicBezTo>
                      <a:cubicBezTo>
                        <a:pt x="56" y="182"/>
                        <a:pt x="0" y="238"/>
                        <a:pt x="0" y="350"/>
                      </a:cubicBezTo>
                      <a:cubicBezTo>
                        <a:pt x="112" y="294"/>
                        <a:pt x="238" y="238"/>
                        <a:pt x="350" y="238"/>
                      </a:cubicBezTo>
                      <a:cubicBezTo>
                        <a:pt x="406" y="238"/>
                        <a:pt x="462" y="182"/>
                        <a:pt x="462" y="182"/>
                      </a:cubicBez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7" name="Google Shape;2407;p40"/>
                <p:cNvSpPr/>
                <p:nvPr/>
              </p:nvSpPr>
              <p:spPr>
                <a:xfrm>
                  <a:off x="7377616" y="2643152"/>
                  <a:ext cx="125856" cy="86331"/>
                </a:xfrm>
                <a:custGeom>
                  <a:rect b="b" l="l" r="r" t="t"/>
                  <a:pathLst>
                    <a:path extrusionOk="0" h="1162" w="1694">
                      <a:moveTo>
                        <a:pt x="56" y="0"/>
                      </a:moveTo>
                      <a:lnTo>
                        <a:pt x="0" y="168"/>
                      </a:lnTo>
                      <a:cubicBezTo>
                        <a:pt x="0" y="168"/>
                        <a:pt x="56" y="224"/>
                        <a:pt x="168" y="280"/>
                      </a:cubicBezTo>
                      <a:cubicBezTo>
                        <a:pt x="462" y="406"/>
                        <a:pt x="1106" y="700"/>
                        <a:pt x="1693" y="1162"/>
                      </a:cubicBezTo>
                      <a:cubicBezTo>
                        <a:pt x="1693" y="1050"/>
                        <a:pt x="1637" y="924"/>
                        <a:pt x="1567" y="812"/>
                      </a:cubicBezTo>
                      <a:cubicBezTo>
                        <a:pt x="994" y="406"/>
                        <a:pt x="462" y="112"/>
                        <a:pt x="238" y="56"/>
                      </a:cubicBezTo>
                      <a:cubicBezTo>
                        <a:pt x="112" y="0"/>
                        <a:pt x="56" y="0"/>
                        <a:pt x="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8" name="Google Shape;2408;p40"/>
                <p:cNvSpPr/>
                <p:nvPr/>
              </p:nvSpPr>
              <p:spPr>
                <a:xfrm>
                  <a:off x="7399385" y="2339580"/>
                  <a:ext cx="64562" cy="47846"/>
                </a:xfrm>
                <a:custGeom>
                  <a:rect b="b" l="l" r="r" t="t"/>
                  <a:pathLst>
                    <a:path extrusionOk="0" h="644" w="869">
                      <a:moveTo>
                        <a:pt x="57" y="0"/>
                      </a:moveTo>
                      <a:lnTo>
                        <a:pt x="1" y="238"/>
                      </a:lnTo>
                      <a:cubicBezTo>
                        <a:pt x="1" y="238"/>
                        <a:pt x="57" y="238"/>
                        <a:pt x="169" y="294"/>
                      </a:cubicBezTo>
                      <a:cubicBezTo>
                        <a:pt x="351" y="350"/>
                        <a:pt x="575" y="462"/>
                        <a:pt x="813" y="644"/>
                      </a:cubicBezTo>
                      <a:cubicBezTo>
                        <a:pt x="813" y="518"/>
                        <a:pt x="813" y="462"/>
                        <a:pt x="869" y="406"/>
                      </a:cubicBezTo>
                      <a:cubicBezTo>
                        <a:pt x="575" y="238"/>
                        <a:pt x="351" y="112"/>
                        <a:pt x="225" y="56"/>
                      </a:cubicBezTo>
                      <a:cubicBezTo>
                        <a:pt x="113" y="56"/>
                        <a:pt x="113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9" name="Google Shape;2409;p40"/>
                <p:cNvSpPr/>
                <p:nvPr/>
              </p:nvSpPr>
              <p:spPr>
                <a:xfrm>
                  <a:off x="7455552" y="2057777"/>
                  <a:ext cx="95692" cy="65602"/>
                </a:xfrm>
                <a:custGeom>
                  <a:rect b="b" l="l" r="r" t="t"/>
                  <a:pathLst>
                    <a:path extrusionOk="0" h="883" w="1288">
                      <a:moveTo>
                        <a:pt x="113" y="1"/>
                      </a:moveTo>
                      <a:cubicBezTo>
                        <a:pt x="57" y="57"/>
                        <a:pt x="1" y="113"/>
                        <a:pt x="1" y="183"/>
                      </a:cubicBezTo>
                      <a:cubicBezTo>
                        <a:pt x="294" y="351"/>
                        <a:pt x="700" y="589"/>
                        <a:pt x="1162" y="882"/>
                      </a:cubicBezTo>
                      <a:cubicBezTo>
                        <a:pt x="1162" y="813"/>
                        <a:pt x="1218" y="757"/>
                        <a:pt x="1288" y="701"/>
                      </a:cubicBezTo>
                      <a:cubicBezTo>
                        <a:pt x="812" y="351"/>
                        <a:pt x="406" y="183"/>
                        <a:pt x="1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2410" name="Google Shape;2410;p40"/>
            <p:cNvSpPr/>
            <p:nvPr/>
          </p:nvSpPr>
          <p:spPr>
            <a:xfrm>
              <a:off x="7369202" y="2753749"/>
              <a:ext cx="53969" cy="52988"/>
            </a:xfrm>
            <a:custGeom>
              <a:rect b="b" l="l" r="r" t="t"/>
              <a:pathLst>
                <a:path extrusionOk="0" h="756" w="770">
                  <a:moveTo>
                    <a:pt x="476" y="0"/>
                  </a:moveTo>
                  <a:lnTo>
                    <a:pt x="0" y="294"/>
                  </a:lnTo>
                  <a:cubicBezTo>
                    <a:pt x="0" y="462"/>
                    <a:pt x="70" y="574"/>
                    <a:pt x="70" y="756"/>
                  </a:cubicBezTo>
                  <a:lnTo>
                    <a:pt x="770" y="35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40"/>
            <p:cNvSpPr/>
            <p:nvPr/>
          </p:nvSpPr>
          <p:spPr>
            <a:xfrm>
              <a:off x="7112179" y="2793981"/>
              <a:ext cx="1144710" cy="854327"/>
            </a:xfrm>
            <a:custGeom>
              <a:rect b="b" l="l" r="r" t="t"/>
              <a:pathLst>
                <a:path extrusionOk="0" h="12189" w="16332">
                  <a:moveTo>
                    <a:pt x="13533" y="1525"/>
                  </a:moveTo>
                  <a:cubicBezTo>
                    <a:pt x="13700" y="1525"/>
                    <a:pt x="13756" y="1749"/>
                    <a:pt x="13588" y="1819"/>
                  </a:cubicBezTo>
                  <a:lnTo>
                    <a:pt x="13533" y="1819"/>
                  </a:lnTo>
                  <a:cubicBezTo>
                    <a:pt x="13407" y="1819"/>
                    <a:pt x="13351" y="1581"/>
                    <a:pt x="13463" y="1525"/>
                  </a:cubicBezTo>
                  <a:close/>
                  <a:moveTo>
                    <a:pt x="13588" y="5891"/>
                  </a:moveTo>
                  <a:cubicBezTo>
                    <a:pt x="13700" y="5891"/>
                    <a:pt x="13756" y="6129"/>
                    <a:pt x="13644" y="6185"/>
                  </a:cubicBezTo>
                  <a:lnTo>
                    <a:pt x="13588" y="6185"/>
                  </a:lnTo>
                  <a:cubicBezTo>
                    <a:pt x="13407" y="6185"/>
                    <a:pt x="13351" y="5947"/>
                    <a:pt x="13533" y="5891"/>
                  </a:cubicBezTo>
                  <a:close/>
                  <a:moveTo>
                    <a:pt x="12595" y="7123"/>
                  </a:moveTo>
                  <a:cubicBezTo>
                    <a:pt x="12651" y="7123"/>
                    <a:pt x="12707" y="7291"/>
                    <a:pt x="12651" y="7347"/>
                  </a:cubicBezTo>
                  <a:lnTo>
                    <a:pt x="12595" y="7347"/>
                  </a:lnTo>
                  <a:cubicBezTo>
                    <a:pt x="12483" y="7347"/>
                    <a:pt x="12483" y="7179"/>
                    <a:pt x="12539" y="7179"/>
                  </a:cubicBezTo>
                  <a:cubicBezTo>
                    <a:pt x="12595" y="7179"/>
                    <a:pt x="12595" y="7123"/>
                    <a:pt x="12595" y="7123"/>
                  </a:cubicBezTo>
                  <a:close/>
                  <a:moveTo>
                    <a:pt x="1106" y="7291"/>
                  </a:moveTo>
                  <a:cubicBezTo>
                    <a:pt x="1162" y="7291"/>
                    <a:pt x="1218" y="7472"/>
                    <a:pt x="1106" y="7472"/>
                  </a:cubicBezTo>
                  <a:cubicBezTo>
                    <a:pt x="994" y="7472"/>
                    <a:pt x="939" y="7347"/>
                    <a:pt x="1050" y="7291"/>
                  </a:cubicBezTo>
                  <a:close/>
                  <a:moveTo>
                    <a:pt x="757" y="8466"/>
                  </a:moveTo>
                  <a:cubicBezTo>
                    <a:pt x="869" y="8466"/>
                    <a:pt x="939" y="8690"/>
                    <a:pt x="813" y="8746"/>
                  </a:cubicBezTo>
                  <a:lnTo>
                    <a:pt x="757" y="8746"/>
                  </a:lnTo>
                  <a:cubicBezTo>
                    <a:pt x="589" y="8746"/>
                    <a:pt x="519" y="8522"/>
                    <a:pt x="701" y="8466"/>
                  </a:cubicBezTo>
                  <a:close/>
                  <a:moveTo>
                    <a:pt x="1988" y="8816"/>
                  </a:moveTo>
                  <a:cubicBezTo>
                    <a:pt x="2156" y="8816"/>
                    <a:pt x="2212" y="9040"/>
                    <a:pt x="2044" y="9096"/>
                  </a:cubicBezTo>
                  <a:lnTo>
                    <a:pt x="1988" y="9096"/>
                  </a:lnTo>
                  <a:cubicBezTo>
                    <a:pt x="1862" y="9096"/>
                    <a:pt x="1806" y="8872"/>
                    <a:pt x="1918" y="8816"/>
                  </a:cubicBezTo>
                  <a:close/>
                  <a:moveTo>
                    <a:pt x="11839" y="9096"/>
                  </a:moveTo>
                  <a:cubicBezTo>
                    <a:pt x="11895" y="9096"/>
                    <a:pt x="11951" y="9222"/>
                    <a:pt x="11839" y="9278"/>
                  </a:cubicBezTo>
                  <a:cubicBezTo>
                    <a:pt x="11713" y="9278"/>
                    <a:pt x="11657" y="9096"/>
                    <a:pt x="11783" y="9096"/>
                  </a:cubicBezTo>
                  <a:close/>
                  <a:moveTo>
                    <a:pt x="8341" y="9446"/>
                  </a:moveTo>
                  <a:cubicBezTo>
                    <a:pt x="8397" y="9446"/>
                    <a:pt x="8453" y="9627"/>
                    <a:pt x="8341" y="9627"/>
                  </a:cubicBezTo>
                  <a:lnTo>
                    <a:pt x="8285" y="9627"/>
                  </a:lnTo>
                  <a:cubicBezTo>
                    <a:pt x="8215" y="9627"/>
                    <a:pt x="8159" y="9515"/>
                    <a:pt x="8285" y="9446"/>
                  </a:cubicBezTo>
                  <a:close/>
                  <a:moveTo>
                    <a:pt x="9740" y="9739"/>
                  </a:moveTo>
                  <a:cubicBezTo>
                    <a:pt x="9796" y="9739"/>
                    <a:pt x="9852" y="9921"/>
                    <a:pt x="9740" y="9921"/>
                  </a:cubicBezTo>
                  <a:cubicBezTo>
                    <a:pt x="9614" y="9921"/>
                    <a:pt x="9614" y="9795"/>
                    <a:pt x="9684" y="9739"/>
                  </a:cubicBezTo>
                  <a:close/>
                  <a:moveTo>
                    <a:pt x="6410" y="9921"/>
                  </a:moveTo>
                  <a:cubicBezTo>
                    <a:pt x="6536" y="9921"/>
                    <a:pt x="6536" y="10033"/>
                    <a:pt x="6466" y="10089"/>
                  </a:cubicBezTo>
                  <a:lnTo>
                    <a:pt x="6410" y="10089"/>
                  </a:lnTo>
                  <a:cubicBezTo>
                    <a:pt x="6354" y="10089"/>
                    <a:pt x="6298" y="9977"/>
                    <a:pt x="6410" y="9921"/>
                  </a:cubicBezTo>
                  <a:close/>
                  <a:moveTo>
                    <a:pt x="4493" y="10089"/>
                  </a:moveTo>
                  <a:cubicBezTo>
                    <a:pt x="4605" y="10089"/>
                    <a:pt x="4661" y="10215"/>
                    <a:pt x="4549" y="10271"/>
                  </a:cubicBezTo>
                  <a:lnTo>
                    <a:pt x="4493" y="10271"/>
                  </a:lnTo>
                  <a:cubicBezTo>
                    <a:pt x="4437" y="10271"/>
                    <a:pt x="4367" y="10145"/>
                    <a:pt x="4493" y="10089"/>
                  </a:cubicBezTo>
                  <a:close/>
                  <a:moveTo>
                    <a:pt x="3093" y="10271"/>
                  </a:moveTo>
                  <a:cubicBezTo>
                    <a:pt x="3261" y="10271"/>
                    <a:pt x="3387" y="10621"/>
                    <a:pt x="3149" y="10733"/>
                  </a:cubicBezTo>
                  <a:lnTo>
                    <a:pt x="3038" y="10733"/>
                  </a:lnTo>
                  <a:cubicBezTo>
                    <a:pt x="2856" y="10733"/>
                    <a:pt x="2744" y="10383"/>
                    <a:pt x="2968" y="10327"/>
                  </a:cubicBezTo>
                  <a:cubicBezTo>
                    <a:pt x="3038" y="10271"/>
                    <a:pt x="3038" y="10271"/>
                    <a:pt x="3093" y="10271"/>
                  </a:cubicBezTo>
                  <a:close/>
                  <a:moveTo>
                    <a:pt x="8047" y="11377"/>
                  </a:moveTo>
                  <a:cubicBezTo>
                    <a:pt x="8103" y="11377"/>
                    <a:pt x="8159" y="11489"/>
                    <a:pt x="8047" y="11544"/>
                  </a:cubicBezTo>
                  <a:cubicBezTo>
                    <a:pt x="7935" y="11544"/>
                    <a:pt x="7935" y="11377"/>
                    <a:pt x="7991" y="11377"/>
                  </a:cubicBezTo>
                  <a:close/>
                  <a:moveTo>
                    <a:pt x="4549" y="11544"/>
                  </a:moveTo>
                  <a:cubicBezTo>
                    <a:pt x="4717" y="11544"/>
                    <a:pt x="4787" y="11726"/>
                    <a:pt x="4605" y="11782"/>
                  </a:cubicBezTo>
                  <a:cubicBezTo>
                    <a:pt x="4605" y="11838"/>
                    <a:pt x="4605" y="11838"/>
                    <a:pt x="4549" y="11838"/>
                  </a:cubicBezTo>
                  <a:cubicBezTo>
                    <a:pt x="4437" y="11838"/>
                    <a:pt x="4367" y="11614"/>
                    <a:pt x="4493" y="11544"/>
                  </a:cubicBezTo>
                  <a:close/>
                  <a:moveTo>
                    <a:pt x="12707" y="0"/>
                  </a:moveTo>
                  <a:lnTo>
                    <a:pt x="12707" y="0"/>
                  </a:lnTo>
                  <a:cubicBezTo>
                    <a:pt x="12833" y="126"/>
                    <a:pt x="12889" y="294"/>
                    <a:pt x="12945" y="476"/>
                  </a:cubicBezTo>
                  <a:cubicBezTo>
                    <a:pt x="13351" y="1469"/>
                    <a:pt x="13463" y="2449"/>
                    <a:pt x="13351" y="3442"/>
                  </a:cubicBezTo>
                  <a:cubicBezTo>
                    <a:pt x="13407" y="3442"/>
                    <a:pt x="13407" y="3386"/>
                    <a:pt x="13407" y="3386"/>
                  </a:cubicBezTo>
                  <a:lnTo>
                    <a:pt x="13463" y="3386"/>
                  </a:lnTo>
                  <a:cubicBezTo>
                    <a:pt x="13588" y="3386"/>
                    <a:pt x="13644" y="3624"/>
                    <a:pt x="13533" y="3680"/>
                  </a:cubicBezTo>
                  <a:lnTo>
                    <a:pt x="13463" y="3680"/>
                  </a:lnTo>
                  <a:cubicBezTo>
                    <a:pt x="13407" y="3680"/>
                    <a:pt x="13351" y="3680"/>
                    <a:pt x="13351" y="3624"/>
                  </a:cubicBezTo>
                  <a:cubicBezTo>
                    <a:pt x="13057" y="5891"/>
                    <a:pt x="11434" y="7878"/>
                    <a:pt x="9041" y="8816"/>
                  </a:cubicBezTo>
                  <a:cubicBezTo>
                    <a:pt x="8103" y="9166"/>
                    <a:pt x="7166" y="9334"/>
                    <a:pt x="6298" y="9334"/>
                  </a:cubicBezTo>
                  <a:cubicBezTo>
                    <a:pt x="3793" y="9334"/>
                    <a:pt x="1512" y="7990"/>
                    <a:pt x="463" y="5429"/>
                  </a:cubicBezTo>
                  <a:cubicBezTo>
                    <a:pt x="407" y="5248"/>
                    <a:pt x="351" y="5136"/>
                    <a:pt x="295" y="4968"/>
                  </a:cubicBezTo>
                  <a:cubicBezTo>
                    <a:pt x="1" y="6185"/>
                    <a:pt x="1" y="7472"/>
                    <a:pt x="295" y="8746"/>
                  </a:cubicBezTo>
                  <a:cubicBezTo>
                    <a:pt x="994" y="9278"/>
                    <a:pt x="1750" y="9977"/>
                    <a:pt x="2450" y="11027"/>
                  </a:cubicBezTo>
                  <a:cubicBezTo>
                    <a:pt x="3499" y="11614"/>
                    <a:pt x="4605" y="11964"/>
                    <a:pt x="5654" y="12132"/>
                  </a:cubicBezTo>
                  <a:cubicBezTo>
                    <a:pt x="5710" y="12076"/>
                    <a:pt x="5710" y="12020"/>
                    <a:pt x="5766" y="12020"/>
                  </a:cubicBezTo>
                  <a:lnTo>
                    <a:pt x="5892" y="12020"/>
                  </a:lnTo>
                  <a:cubicBezTo>
                    <a:pt x="5948" y="12020"/>
                    <a:pt x="6060" y="12076"/>
                    <a:pt x="6060" y="12132"/>
                  </a:cubicBezTo>
                  <a:cubicBezTo>
                    <a:pt x="6242" y="12132"/>
                    <a:pt x="6466" y="12188"/>
                    <a:pt x="6648" y="12188"/>
                  </a:cubicBezTo>
                  <a:cubicBezTo>
                    <a:pt x="12063" y="12188"/>
                    <a:pt x="16331" y="6423"/>
                    <a:pt x="13239" y="350"/>
                  </a:cubicBezTo>
                  <a:cubicBezTo>
                    <a:pt x="13057" y="238"/>
                    <a:pt x="12889" y="126"/>
                    <a:pt x="12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40"/>
            <p:cNvSpPr/>
            <p:nvPr/>
          </p:nvSpPr>
          <p:spPr>
            <a:xfrm>
              <a:off x="7283831" y="2818443"/>
              <a:ext cx="984835" cy="1010277"/>
            </a:xfrm>
            <a:custGeom>
              <a:rect b="b" l="l" r="r" t="t"/>
              <a:pathLst>
                <a:path extrusionOk="0" h="14414" w="14051">
                  <a:moveTo>
                    <a:pt x="12133" y="1932"/>
                  </a:moveTo>
                  <a:cubicBezTo>
                    <a:pt x="12301" y="1932"/>
                    <a:pt x="12413" y="2282"/>
                    <a:pt x="12189" y="2394"/>
                  </a:cubicBezTo>
                  <a:lnTo>
                    <a:pt x="12133" y="2394"/>
                  </a:lnTo>
                  <a:cubicBezTo>
                    <a:pt x="11895" y="2394"/>
                    <a:pt x="11783" y="2044"/>
                    <a:pt x="12007" y="1988"/>
                  </a:cubicBezTo>
                  <a:cubicBezTo>
                    <a:pt x="12063" y="1932"/>
                    <a:pt x="12063" y="1932"/>
                    <a:pt x="12133" y="1932"/>
                  </a:cubicBezTo>
                  <a:close/>
                  <a:moveTo>
                    <a:pt x="12833" y="3219"/>
                  </a:moveTo>
                  <a:cubicBezTo>
                    <a:pt x="13001" y="3219"/>
                    <a:pt x="13057" y="3443"/>
                    <a:pt x="12889" y="3499"/>
                  </a:cubicBezTo>
                  <a:lnTo>
                    <a:pt x="12833" y="3499"/>
                  </a:lnTo>
                  <a:cubicBezTo>
                    <a:pt x="12707" y="3499"/>
                    <a:pt x="12651" y="3275"/>
                    <a:pt x="12763" y="3219"/>
                  </a:cubicBezTo>
                  <a:close/>
                  <a:moveTo>
                    <a:pt x="12245" y="4199"/>
                  </a:moveTo>
                  <a:cubicBezTo>
                    <a:pt x="12483" y="4199"/>
                    <a:pt x="12595" y="4549"/>
                    <a:pt x="12357" y="4675"/>
                  </a:cubicBezTo>
                  <a:lnTo>
                    <a:pt x="12245" y="4675"/>
                  </a:lnTo>
                  <a:cubicBezTo>
                    <a:pt x="12063" y="4675"/>
                    <a:pt x="11951" y="4325"/>
                    <a:pt x="12189" y="4269"/>
                  </a:cubicBezTo>
                  <a:lnTo>
                    <a:pt x="12245" y="4199"/>
                  </a:lnTo>
                  <a:close/>
                  <a:moveTo>
                    <a:pt x="13532" y="4675"/>
                  </a:moveTo>
                  <a:cubicBezTo>
                    <a:pt x="13644" y="4675"/>
                    <a:pt x="13644" y="4843"/>
                    <a:pt x="13588" y="4843"/>
                  </a:cubicBezTo>
                  <a:lnTo>
                    <a:pt x="13532" y="4843"/>
                  </a:lnTo>
                  <a:cubicBezTo>
                    <a:pt x="13462" y="4843"/>
                    <a:pt x="13406" y="4731"/>
                    <a:pt x="13462" y="4675"/>
                  </a:cubicBezTo>
                  <a:close/>
                  <a:moveTo>
                    <a:pt x="13001" y="5598"/>
                  </a:moveTo>
                  <a:cubicBezTo>
                    <a:pt x="13113" y="5598"/>
                    <a:pt x="13182" y="5836"/>
                    <a:pt x="13001" y="5892"/>
                  </a:cubicBezTo>
                  <a:lnTo>
                    <a:pt x="12945" y="5892"/>
                  </a:lnTo>
                  <a:cubicBezTo>
                    <a:pt x="12833" y="5892"/>
                    <a:pt x="12763" y="5724"/>
                    <a:pt x="12945" y="5598"/>
                  </a:cubicBezTo>
                  <a:close/>
                  <a:moveTo>
                    <a:pt x="12007" y="6886"/>
                  </a:moveTo>
                  <a:cubicBezTo>
                    <a:pt x="12245" y="6886"/>
                    <a:pt x="12357" y="7235"/>
                    <a:pt x="12133" y="7291"/>
                  </a:cubicBezTo>
                  <a:lnTo>
                    <a:pt x="12007" y="7291"/>
                  </a:lnTo>
                  <a:cubicBezTo>
                    <a:pt x="11839" y="7291"/>
                    <a:pt x="11713" y="6998"/>
                    <a:pt x="11951" y="6886"/>
                  </a:cubicBezTo>
                  <a:close/>
                  <a:moveTo>
                    <a:pt x="13238" y="7347"/>
                  </a:moveTo>
                  <a:cubicBezTo>
                    <a:pt x="13350" y="7347"/>
                    <a:pt x="13406" y="7585"/>
                    <a:pt x="13238" y="7641"/>
                  </a:cubicBezTo>
                  <a:lnTo>
                    <a:pt x="13182" y="7641"/>
                  </a:lnTo>
                  <a:cubicBezTo>
                    <a:pt x="13057" y="7641"/>
                    <a:pt x="13001" y="7473"/>
                    <a:pt x="13182" y="7417"/>
                  </a:cubicBezTo>
                  <a:cubicBezTo>
                    <a:pt x="13182" y="7347"/>
                    <a:pt x="13182" y="7347"/>
                    <a:pt x="13238" y="7347"/>
                  </a:cubicBezTo>
                  <a:close/>
                  <a:moveTo>
                    <a:pt x="11139" y="8117"/>
                  </a:moveTo>
                  <a:cubicBezTo>
                    <a:pt x="11307" y="8117"/>
                    <a:pt x="11363" y="8341"/>
                    <a:pt x="11195" y="8397"/>
                  </a:cubicBezTo>
                  <a:lnTo>
                    <a:pt x="11139" y="8397"/>
                  </a:lnTo>
                  <a:cubicBezTo>
                    <a:pt x="10958" y="8397"/>
                    <a:pt x="10958" y="8117"/>
                    <a:pt x="11139" y="8117"/>
                  </a:cubicBezTo>
                  <a:close/>
                  <a:moveTo>
                    <a:pt x="12483" y="8817"/>
                  </a:moveTo>
                  <a:cubicBezTo>
                    <a:pt x="12763" y="8817"/>
                    <a:pt x="12763" y="9222"/>
                    <a:pt x="12483" y="9278"/>
                  </a:cubicBezTo>
                  <a:cubicBezTo>
                    <a:pt x="12245" y="9278"/>
                    <a:pt x="12189" y="8873"/>
                    <a:pt x="12483" y="8817"/>
                  </a:cubicBezTo>
                  <a:close/>
                  <a:moveTo>
                    <a:pt x="10902" y="9922"/>
                  </a:moveTo>
                  <a:cubicBezTo>
                    <a:pt x="11014" y="9922"/>
                    <a:pt x="11084" y="10216"/>
                    <a:pt x="10902" y="10216"/>
                  </a:cubicBezTo>
                  <a:lnTo>
                    <a:pt x="10846" y="10216"/>
                  </a:lnTo>
                  <a:cubicBezTo>
                    <a:pt x="10734" y="10216"/>
                    <a:pt x="10664" y="9922"/>
                    <a:pt x="10846" y="9922"/>
                  </a:cubicBezTo>
                  <a:close/>
                  <a:moveTo>
                    <a:pt x="9264" y="10916"/>
                  </a:moveTo>
                  <a:cubicBezTo>
                    <a:pt x="9446" y="10916"/>
                    <a:pt x="9502" y="11140"/>
                    <a:pt x="9334" y="11195"/>
                  </a:cubicBezTo>
                  <a:lnTo>
                    <a:pt x="9264" y="11195"/>
                  </a:lnTo>
                  <a:cubicBezTo>
                    <a:pt x="9152" y="11195"/>
                    <a:pt x="9096" y="10972"/>
                    <a:pt x="9208" y="10916"/>
                  </a:cubicBezTo>
                  <a:close/>
                  <a:moveTo>
                    <a:pt x="10734" y="11433"/>
                  </a:moveTo>
                  <a:cubicBezTo>
                    <a:pt x="10790" y="11433"/>
                    <a:pt x="10846" y="11545"/>
                    <a:pt x="10734" y="11615"/>
                  </a:cubicBezTo>
                  <a:lnTo>
                    <a:pt x="10664" y="11615"/>
                  </a:lnTo>
                  <a:cubicBezTo>
                    <a:pt x="10608" y="11615"/>
                    <a:pt x="10552" y="11489"/>
                    <a:pt x="10664" y="11433"/>
                  </a:cubicBezTo>
                  <a:close/>
                  <a:moveTo>
                    <a:pt x="7165" y="11965"/>
                  </a:moveTo>
                  <a:cubicBezTo>
                    <a:pt x="7459" y="11965"/>
                    <a:pt x="7459" y="12371"/>
                    <a:pt x="7235" y="12371"/>
                  </a:cubicBezTo>
                  <a:lnTo>
                    <a:pt x="7165" y="12371"/>
                  </a:lnTo>
                  <a:cubicBezTo>
                    <a:pt x="6941" y="12371"/>
                    <a:pt x="6886" y="11965"/>
                    <a:pt x="7165" y="11965"/>
                  </a:cubicBezTo>
                  <a:close/>
                  <a:moveTo>
                    <a:pt x="5066" y="12539"/>
                  </a:moveTo>
                  <a:cubicBezTo>
                    <a:pt x="5192" y="12539"/>
                    <a:pt x="5248" y="12721"/>
                    <a:pt x="5136" y="12777"/>
                  </a:cubicBezTo>
                  <a:cubicBezTo>
                    <a:pt x="5066" y="12777"/>
                    <a:pt x="5066" y="12833"/>
                    <a:pt x="5066" y="12833"/>
                  </a:cubicBezTo>
                  <a:cubicBezTo>
                    <a:pt x="4898" y="12833"/>
                    <a:pt x="4842" y="12595"/>
                    <a:pt x="5010" y="12539"/>
                  </a:cubicBezTo>
                  <a:close/>
                  <a:moveTo>
                    <a:pt x="2212" y="12665"/>
                  </a:moveTo>
                  <a:cubicBezTo>
                    <a:pt x="2394" y="12665"/>
                    <a:pt x="2450" y="12889"/>
                    <a:pt x="2268" y="12945"/>
                  </a:cubicBezTo>
                  <a:lnTo>
                    <a:pt x="2212" y="12945"/>
                  </a:lnTo>
                  <a:cubicBezTo>
                    <a:pt x="2100" y="12945"/>
                    <a:pt x="2044" y="12721"/>
                    <a:pt x="2156" y="12665"/>
                  </a:cubicBezTo>
                  <a:close/>
                  <a:moveTo>
                    <a:pt x="8985" y="12315"/>
                  </a:moveTo>
                  <a:cubicBezTo>
                    <a:pt x="9152" y="12315"/>
                    <a:pt x="9334" y="12371"/>
                    <a:pt x="9334" y="12483"/>
                  </a:cubicBezTo>
                  <a:cubicBezTo>
                    <a:pt x="9390" y="12665"/>
                    <a:pt x="9208" y="12889"/>
                    <a:pt x="8915" y="13015"/>
                  </a:cubicBezTo>
                  <a:cubicBezTo>
                    <a:pt x="8803" y="13071"/>
                    <a:pt x="8691" y="13071"/>
                    <a:pt x="8565" y="13071"/>
                  </a:cubicBezTo>
                  <a:cubicBezTo>
                    <a:pt x="8397" y="13071"/>
                    <a:pt x="8285" y="13015"/>
                    <a:pt x="8285" y="12889"/>
                  </a:cubicBezTo>
                  <a:cubicBezTo>
                    <a:pt x="8159" y="12721"/>
                    <a:pt x="8397" y="12483"/>
                    <a:pt x="8691" y="12371"/>
                  </a:cubicBezTo>
                  <a:cubicBezTo>
                    <a:pt x="8803" y="12371"/>
                    <a:pt x="8915" y="12315"/>
                    <a:pt x="8985" y="12315"/>
                  </a:cubicBezTo>
                  <a:close/>
                  <a:moveTo>
                    <a:pt x="4143" y="13364"/>
                  </a:moveTo>
                  <a:cubicBezTo>
                    <a:pt x="4255" y="13364"/>
                    <a:pt x="4311" y="13588"/>
                    <a:pt x="4199" y="13644"/>
                  </a:cubicBezTo>
                  <a:lnTo>
                    <a:pt x="4143" y="13644"/>
                  </a:lnTo>
                  <a:cubicBezTo>
                    <a:pt x="3961" y="13644"/>
                    <a:pt x="3905" y="13420"/>
                    <a:pt x="4087" y="13364"/>
                  </a:cubicBezTo>
                  <a:close/>
                  <a:moveTo>
                    <a:pt x="6116" y="13476"/>
                  </a:moveTo>
                  <a:cubicBezTo>
                    <a:pt x="6298" y="13476"/>
                    <a:pt x="6410" y="13826"/>
                    <a:pt x="6186" y="13882"/>
                  </a:cubicBezTo>
                  <a:lnTo>
                    <a:pt x="6060" y="13882"/>
                  </a:lnTo>
                  <a:cubicBezTo>
                    <a:pt x="5892" y="13882"/>
                    <a:pt x="5766" y="13588"/>
                    <a:pt x="6004" y="13476"/>
                  </a:cubicBezTo>
                  <a:close/>
                  <a:moveTo>
                    <a:pt x="10790" y="1"/>
                  </a:moveTo>
                  <a:cubicBezTo>
                    <a:pt x="13882" y="6074"/>
                    <a:pt x="9614" y="11839"/>
                    <a:pt x="4199" y="11839"/>
                  </a:cubicBezTo>
                  <a:cubicBezTo>
                    <a:pt x="4017" y="11839"/>
                    <a:pt x="3793" y="11783"/>
                    <a:pt x="3611" y="11783"/>
                  </a:cubicBezTo>
                  <a:cubicBezTo>
                    <a:pt x="3667" y="11895"/>
                    <a:pt x="3611" y="12021"/>
                    <a:pt x="3499" y="12077"/>
                  </a:cubicBezTo>
                  <a:lnTo>
                    <a:pt x="3443" y="12077"/>
                  </a:lnTo>
                  <a:cubicBezTo>
                    <a:pt x="3261" y="12077"/>
                    <a:pt x="3149" y="11895"/>
                    <a:pt x="3205" y="11783"/>
                  </a:cubicBezTo>
                  <a:cubicBezTo>
                    <a:pt x="2156" y="11615"/>
                    <a:pt x="1050" y="11265"/>
                    <a:pt x="1" y="10678"/>
                  </a:cubicBezTo>
                  <a:lnTo>
                    <a:pt x="1" y="10678"/>
                  </a:lnTo>
                  <a:cubicBezTo>
                    <a:pt x="239" y="10972"/>
                    <a:pt x="407" y="11377"/>
                    <a:pt x="644" y="11727"/>
                  </a:cubicBezTo>
                  <a:lnTo>
                    <a:pt x="700" y="11727"/>
                  </a:lnTo>
                  <a:cubicBezTo>
                    <a:pt x="756" y="11671"/>
                    <a:pt x="756" y="11671"/>
                    <a:pt x="812" y="11671"/>
                  </a:cubicBezTo>
                  <a:cubicBezTo>
                    <a:pt x="994" y="11671"/>
                    <a:pt x="1106" y="12021"/>
                    <a:pt x="868" y="12077"/>
                  </a:cubicBezTo>
                  <a:lnTo>
                    <a:pt x="812" y="12133"/>
                  </a:lnTo>
                  <a:cubicBezTo>
                    <a:pt x="994" y="12483"/>
                    <a:pt x="1162" y="12889"/>
                    <a:pt x="1288" y="13364"/>
                  </a:cubicBezTo>
                  <a:cubicBezTo>
                    <a:pt x="2506" y="14064"/>
                    <a:pt x="3849" y="14414"/>
                    <a:pt x="5304" y="14414"/>
                  </a:cubicBezTo>
                  <a:cubicBezTo>
                    <a:pt x="6410" y="14414"/>
                    <a:pt x="7515" y="14232"/>
                    <a:pt x="8635" y="13826"/>
                  </a:cubicBezTo>
                  <a:lnTo>
                    <a:pt x="8635" y="13770"/>
                  </a:lnTo>
                  <a:lnTo>
                    <a:pt x="8747" y="13770"/>
                  </a:lnTo>
                  <a:cubicBezTo>
                    <a:pt x="11951" y="12483"/>
                    <a:pt x="14050" y="9628"/>
                    <a:pt x="14050" y="6424"/>
                  </a:cubicBezTo>
                  <a:cubicBezTo>
                    <a:pt x="14050" y="5486"/>
                    <a:pt x="13882" y="4549"/>
                    <a:pt x="13462" y="3569"/>
                  </a:cubicBezTo>
                  <a:lnTo>
                    <a:pt x="13462" y="3499"/>
                  </a:lnTo>
                  <a:lnTo>
                    <a:pt x="13462" y="3443"/>
                  </a:lnTo>
                  <a:cubicBezTo>
                    <a:pt x="12889" y="2044"/>
                    <a:pt x="11951" y="882"/>
                    <a:pt x="10790" y="1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13" name="Google Shape;2413;p40"/>
            <p:cNvGrpSpPr/>
            <p:nvPr/>
          </p:nvGrpSpPr>
          <p:grpSpPr>
            <a:xfrm>
              <a:off x="7185774" y="2737068"/>
              <a:ext cx="428675" cy="367833"/>
              <a:chOff x="6701819" y="2915520"/>
              <a:chExt cx="454393" cy="389901"/>
            </a:xfrm>
          </p:grpSpPr>
          <p:sp>
            <p:nvSpPr>
              <p:cNvPr id="2414" name="Google Shape;2414;p40"/>
              <p:cNvSpPr/>
              <p:nvPr/>
            </p:nvSpPr>
            <p:spPr>
              <a:xfrm>
                <a:off x="7065721" y="2915520"/>
                <a:ext cx="90491" cy="39599"/>
              </a:xfrm>
              <a:custGeom>
                <a:rect b="b" l="l" r="r" t="t"/>
                <a:pathLst>
                  <a:path extrusionOk="0" h="533" w="1218">
                    <a:moveTo>
                      <a:pt x="1050" y="0"/>
                    </a:moveTo>
                    <a:cubicBezTo>
                      <a:pt x="700" y="56"/>
                      <a:pt x="406" y="182"/>
                      <a:pt x="56" y="294"/>
                    </a:cubicBezTo>
                    <a:cubicBezTo>
                      <a:pt x="0" y="294"/>
                      <a:pt x="0" y="350"/>
                      <a:pt x="0" y="406"/>
                    </a:cubicBezTo>
                    <a:cubicBezTo>
                      <a:pt x="56" y="462"/>
                      <a:pt x="56" y="532"/>
                      <a:pt x="112" y="532"/>
                    </a:cubicBezTo>
                    <a:lnTo>
                      <a:pt x="168" y="532"/>
                    </a:lnTo>
                    <a:cubicBezTo>
                      <a:pt x="462" y="406"/>
                      <a:pt x="756" y="294"/>
                      <a:pt x="1106" y="238"/>
                    </a:cubicBezTo>
                    <a:cubicBezTo>
                      <a:pt x="1162" y="182"/>
                      <a:pt x="1218" y="112"/>
                      <a:pt x="1162" y="56"/>
                    </a:cubicBezTo>
                    <a:cubicBezTo>
                      <a:pt x="1162" y="56"/>
                      <a:pt x="1106" y="0"/>
                      <a:pt x="10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5" name="Google Shape;2415;p40"/>
              <p:cNvSpPr/>
              <p:nvPr/>
            </p:nvSpPr>
            <p:spPr>
              <a:xfrm>
                <a:off x="6939863" y="2959205"/>
                <a:ext cx="86405" cy="52006"/>
              </a:xfrm>
              <a:custGeom>
                <a:rect b="b" l="l" r="r" t="t"/>
                <a:pathLst>
                  <a:path extrusionOk="0" h="700" w="1163">
                    <a:moveTo>
                      <a:pt x="994" y="0"/>
                    </a:moveTo>
                    <a:cubicBezTo>
                      <a:pt x="645" y="168"/>
                      <a:pt x="351" y="350"/>
                      <a:pt x="57" y="518"/>
                    </a:cubicBezTo>
                    <a:cubicBezTo>
                      <a:pt x="1" y="574"/>
                      <a:pt x="1" y="644"/>
                      <a:pt x="1" y="700"/>
                    </a:cubicBezTo>
                    <a:lnTo>
                      <a:pt x="183" y="700"/>
                    </a:lnTo>
                    <a:cubicBezTo>
                      <a:pt x="463" y="518"/>
                      <a:pt x="757" y="350"/>
                      <a:pt x="1050" y="224"/>
                    </a:cubicBezTo>
                    <a:cubicBezTo>
                      <a:pt x="1106" y="168"/>
                      <a:pt x="1162" y="112"/>
                      <a:pt x="1106" y="56"/>
                    </a:cubicBezTo>
                    <a:lnTo>
                      <a:pt x="10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6" name="Google Shape;2416;p40"/>
              <p:cNvSpPr/>
              <p:nvPr/>
            </p:nvSpPr>
            <p:spPr>
              <a:xfrm>
                <a:off x="6701819" y="3053784"/>
                <a:ext cx="177862" cy="251637"/>
              </a:xfrm>
              <a:custGeom>
                <a:rect b="b" l="l" r="r" t="t"/>
                <a:pathLst>
                  <a:path extrusionOk="0" h="3387" w="2394">
                    <a:moveTo>
                      <a:pt x="2211" y="1"/>
                    </a:moveTo>
                    <a:cubicBezTo>
                      <a:pt x="462" y="1526"/>
                      <a:pt x="56" y="3219"/>
                      <a:pt x="56" y="3275"/>
                    </a:cubicBezTo>
                    <a:cubicBezTo>
                      <a:pt x="0" y="3331"/>
                      <a:pt x="56" y="3387"/>
                      <a:pt x="112" y="3387"/>
                    </a:cubicBezTo>
                    <a:cubicBezTo>
                      <a:pt x="168" y="3387"/>
                      <a:pt x="238" y="3387"/>
                      <a:pt x="238" y="3331"/>
                    </a:cubicBezTo>
                    <a:cubicBezTo>
                      <a:pt x="238" y="3275"/>
                      <a:pt x="700" y="1638"/>
                      <a:pt x="2337" y="182"/>
                    </a:cubicBezTo>
                    <a:cubicBezTo>
                      <a:pt x="2393" y="126"/>
                      <a:pt x="2393" y="70"/>
                      <a:pt x="23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17" name="Google Shape;2417;p40"/>
            <p:cNvSpPr/>
            <p:nvPr/>
          </p:nvSpPr>
          <p:spPr>
            <a:xfrm>
              <a:off x="7953760" y="1084615"/>
              <a:ext cx="1303534" cy="510606"/>
            </a:xfrm>
            <a:custGeom>
              <a:rect b="b" l="l" r="r" t="t"/>
              <a:pathLst>
                <a:path extrusionOk="0" h="7285" w="18598">
                  <a:moveTo>
                    <a:pt x="5858" y="0"/>
                  </a:moveTo>
                  <a:cubicBezTo>
                    <a:pt x="3863" y="0"/>
                    <a:pt x="1870" y="357"/>
                    <a:pt x="0" y="1075"/>
                  </a:cubicBezTo>
                  <a:cubicBezTo>
                    <a:pt x="2099" y="3818"/>
                    <a:pt x="5136" y="5791"/>
                    <a:pt x="8396" y="6728"/>
                  </a:cubicBezTo>
                  <a:cubicBezTo>
                    <a:pt x="9741" y="7107"/>
                    <a:pt x="11132" y="7285"/>
                    <a:pt x="12527" y="7285"/>
                  </a:cubicBezTo>
                  <a:cubicBezTo>
                    <a:pt x="14586" y="7285"/>
                    <a:pt x="16654" y="6897"/>
                    <a:pt x="18597" y="6197"/>
                  </a:cubicBezTo>
                  <a:cubicBezTo>
                    <a:pt x="16442" y="3524"/>
                    <a:pt x="13420" y="1425"/>
                    <a:pt x="10089" y="543"/>
                  </a:cubicBezTo>
                  <a:cubicBezTo>
                    <a:pt x="8708" y="182"/>
                    <a:pt x="7283" y="0"/>
                    <a:pt x="5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40"/>
            <p:cNvSpPr/>
            <p:nvPr/>
          </p:nvSpPr>
          <p:spPr>
            <a:xfrm>
              <a:off x="8170481" y="1343319"/>
              <a:ext cx="1075040" cy="249240"/>
            </a:xfrm>
            <a:custGeom>
              <a:rect b="b" l="l" r="r" t="t"/>
              <a:pathLst>
                <a:path extrusionOk="0" h="3556" w="15338">
                  <a:moveTo>
                    <a:pt x="1" y="407"/>
                  </a:moveTo>
                  <a:cubicBezTo>
                    <a:pt x="27" y="440"/>
                    <a:pt x="54" y="457"/>
                    <a:pt x="82" y="467"/>
                  </a:cubicBezTo>
                  <a:lnTo>
                    <a:pt x="82" y="467"/>
                  </a:lnTo>
                  <a:cubicBezTo>
                    <a:pt x="55" y="447"/>
                    <a:pt x="28" y="427"/>
                    <a:pt x="1" y="407"/>
                  </a:cubicBezTo>
                  <a:close/>
                  <a:moveTo>
                    <a:pt x="11433" y="589"/>
                  </a:moveTo>
                  <a:cubicBezTo>
                    <a:pt x="11083" y="757"/>
                    <a:pt x="10790" y="826"/>
                    <a:pt x="10440" y="938"/>
                  </a:cubicBezTo>
                  <a:lnTo>
                    <a:pt x="11083" y="1106"/>
                  </a:lnTo>
                  <a:cubicBezTo>
                    <a:pt x="11139" y="994"/>
                    <a:pt x="11251" y="826"/>
                    <a:pt x="11433" y="589"/>
                  </a:cubicBezTo>
                  <a:close/>
                  <a:moveTo>
                    <a:pt x="82" y="467"/>
                  </a:moveTo>
                  <a:lnTo>
                    <a:pt x="82" y="467"/>
                  </a:lnTo>
                  <a:cubicBezTo>
                    <a:pt x="703" y="921"/>
                    <a:pt x="1374" y="1359"/>
                    <a:pt x="2044" y="1694"/>
                  </a:cubicBezTo>
                  <a:cubicBezTo>
                    <a:pt x="1988" y="1526"/>
                    <a:pt x="1862" y="1344"/>
                    <a:pt x="1806" y="1176"/>
                  </a:cubicBezTo>
                  <a:cubicBezTo>
                    <a:pt x="1232" y="994"/>
                    <a:pt x="700" y="757"/>
                    <a:pt x="183" y="477"/>
                  </a:cubicBezTo>
                  <a:cubicBezTo>
                    <a:pt x="146" y="477"/>
                    <a:pt x="113" y="477"/>
                    <a:pt x="82" y="467"/>
                  </a:cubicBezTo>
                  <a:close/>
                  <a:moveTo>
                    <a:pt x="13001" y="1"/>
                  </a:moveTo>
                  <a:cubicBezTo>
                    <a:pt x="12707" y="127"/>
                    <a:pt x="12357" y="295"/>
                    <a:pt x="12007" y="407"/>
                  </a:cubicBezTo>
                  <a:cubicBezTo>
                    <a:pt x="11951" y="407"/>
                    <a:pt x="11895" y="407"/>
                    <a:pt x="11895" y="477"/>
                  </a:cubicBezTo>
                  <a:cubicBezTo>
                    <a:pt x="11601" y="757"/>
                    <a:pt x="11433" y="994"/>
                    <a:pt x="11307" y="1176"/>
                  </a:cubicBezTo>
                  <a:lnTo>
                    <a:pt x="15337" y="2282"/>
                  </a:lnTo>
                  <a:cubicBezTo>
                    <a:pt x="14638" y="1456"/>
                    <a:pt x="13882" y="701"/>
                    <a:pt x="13001" y="1"/>
                  </a:cubicBezTo>
                  <a:close/>
                  <a:moveTo>
                    <a:pt x="2100" y="1232"/>
                  </a:moveTo>
                  <a:lnTo>
                    <a:pt x="2100" y="1232"/>
                  </a:lnTo>
                  <a:cubicBezTo>
                    <a:pt x="2156" y="1456"/>
                    <a:pt x="2282" y="1694"/>
                    <a:pt x="2450" y="1876"/>
                  </a:cubicBezTo>
                  <a:cubicBezTo>
                    <a:pt x="3331" y="2338"/>
                    <a:pt x="4255" y="2688"/>
                    <a:pt x="5192" y="2981"/>
                  </a:cubicBezTo>
                  <a:lnTo>
                    <a:pt x="5304" y="2981"/>
                  </a:lnTo>
                  <a:lnTo>
                    <a:pt x="5304" y="3037"/>
                  </a:lnTo>
                  <a:cubicBezTo>
                    <a:pt x="5654" y="3093"/>
                    <a:pt x="5948" y="3149"/>
                    <a:pt x="6242" y="3205"/>
                  </a:cubicBezTo>
                  <a:cubicBezTo>
                    <a:pt x="5892" y="2744"/>
                    <a:pt x="5654" y="2226"/>
                    <a:pt x="5542" y="1750"/>
                  </a:cubicBezTo>
                  <a:cubicBezTo>
                    <a:pt x="4381" y="1694"/>
                    <a:pt x="3205" y="1582"/>
                    <a:pt x="2100" y="1232"/>
                  </a:cubicBezTo>
                  <a:close/>
                  <a:moveTo>
                    <a:pt x="9096" y="1288"/>
                  </a:moveTo>
                  <a:cubicBezTo>
                    <a:pt x="8103" y="1526"/>
                    <a:pt x="7109" y="1694"/>
                    <a:pt x="6060" y="1694"/>
                  </a:cubicBezTo>
                  <a:lnTo>
                    <a:pt x="5780" y="1694"/>
                  </a:lnTo>
                  <a:cubicBezTo>
                    <a:pt x="5948" y="2282"/>
                    <a:pt x="6186" y="2800"/>
                    <a:pt x="6592" y="3331"/>
                  </a:cubicBezTo>
                  <a:cubicBezTo>
                    <a:pt x="7529" y="3499"/>
                    <a:pt x="8509" y="3555"/>
                    <a:pt x="9502" y="3555"/>
                  </a:cubicBezTo>
                  <a:lnTo>
                    <a:pt x="9740" y="3555"/>
                  </a:lnTo>
                  <a:cubicBezTo>
                    <a:pt x="9334" y="2744"/>
                    <a:pt x="9152" y="1876"/>
                    <a:pt x="9096" y="1288"/>
                  </a:cubicBezTo>
                  <a:close/>
                  <a:moveTo>
                    <a:pt x="9908" y="1106"/>
                  </a:moveTo>
                  <a:cubicBezTo>
                    <a:pt x="9684" y="1176"/>
                    <a:pt x="9502" y="1232"/>
                    <a:pt x="9334" y="1232"/>
                  </a:cubicBezTo>
                  <a:cubicBezTo>
                    <a:pt x="9390" y="1806"/>
                    <a:pt x="9558" y="2688"/>
                    <a:pt x="9978" y="3555"/>
                  </a:cubicBezTo>
                  <a:cubicBezTo>
                    <a:pt x="11783" y="3499"/>
                    <a:pt x="13588" y="3149"/>
                    <a:pt x="15281" y="2576"/>
                  </a:cubicBezTo>
                  <a:lnTo>
                    <a:pt x="9908" y="1106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19" name="Google Shape;2419;p40"/>
            <p:cNvGrpSpPr/>
            <p:nvPr/>
          </p:nvGrpSpPr>
          <p:grpSpPr>
            <a:xfrm>
              <a:off x="7949835" y="1099825"/>
              <a:ext cx="1307457" cy="492721"/>
              <a:chOff x="7511720" y="1180049"/>
              <a:chExt cx="1385899" cy="522282"/>
            </a:xfrm>
          </p:grpSpPr>
          <p:sp>
            <p:nvSpPr>
              <p:cNvPr id="2420" name="Google Shape;2420;p40"/>
              <p:cNvSpPr/>
              <p:nvPr/>
            </p:nvSpPr>
            <p:spPr>
              <a:xfrm>
                <a:off x="7511720" y="1234433"/>
                <a:ext cx="1385899" cy="399261"/>
              </a:xfrm>
              <a:custGeom>
                <a:rect b="b" l="l" r="r" t="t"/>
                <a:pathLst>
                  <a:path extrusionOk="0" h="5374" w="18654">
                    <a:moveTo>
                      <a:pt x="56" y="0"/>
                    </a:moveTo>
                    <a:lnTo>
                      <a:pt x="0" y="294"/>
                    </a:lnTo>
                    <a:lnTo>
                      <a:pt x="18597" y="5374"/>
                    </a:lnTo>
                    <a:lnTo>
                      <a:pt x="18653" y="508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1" name="Google Shape;2421;p40"/>
              <p:cNvSpPr/>
              <p:nvPr/>
            </p:nvSpPr>
            <p:spPr>
              <a:xfrm>
                <a:off x="8131355" y="1416376"/>
                <a:ext cx="94656" cy="264179"/>
              </a:xfrm>
              <a:custGeom>
                <a:rect b="b" l="l" r="r" t="t"/>
                <a:pathLst>
                  <a:path extrusionOk="0" h="3975" w="1568">
                    <a:moveTo>
                      <a:pt x="0" y="0"/>
                    </a:moveTo>
                    <a:cubicBezTo>
                      <a:pt x="0" y="126"/>
                      <a:pt x="56" y="2519"/>
                      <a:pt x="1400" y="3974"/>
                    </a:cubicBezTo>
                    <a:lnTo>
                      <a:pt x="1568" y="3848"/>
                    </a:lnTo>
                    <a:cubicBezTo>
                      <a:pt x="238" y="2393"/>
                      <a:pt x="168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2" name="Google Shape;2422;p40"/>
              <p:cNvSpPr/>
              <p:nvPr/>
            </p:nvSpPr>
            <p:spPr>
              <a:xfrm>
                <a:off x="7841289" y="1338361"/>
                <a:ext cx="86390" cy="228746"/>
              </a:xfrm>
              <a:custGeom>
                <a:rect b="b" l="l" r="r" t="t"/>
                <a:pathLst>
                  <a:path extrusionOk="0" h="3569" w="1274">
                    <a:moveTo>
                      <a:pt x="0" y="1"/>
                    </a:moveTo>
                    <a:cubicBezTo>
                      <a:pt x="0" y="70"/>
                      <a:pt x="0" y="2044"/>
                      <a:pt x="1106" y="3569"/>
                    </a:cubicBezTo>
                    <a:lnTo>
                      <a:pt x="1274" y="3387"/>
                    </a:lnTo>
                    <a:cubicBezTo>
                      <a:pt x="224" y="1988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3" name="Google Shape;2423;p40"/>
              <p:cNvSpPr/>
              <p:nvPr/>
            </p:nvSpPr>
            <p:spPr>
              <a:xfrm>
                <a:off x="8559673" y="1408078"/>
                <a:ext cx="129052" cy="130010"/>
              </a:xfrm>
              <a:custGeom>
                <a:rect b="b" l="l" r="r" t="t"/>
                <a:pathLst>
                  <a:path extrusionOk="0" h="2212" w="2226">
                    <a:moveTo>
                      <a:pt x="2100" y="0"/>
                    </a:moveTo>
                    <a:cubicBezTo>
                      <a:pt x="826" y="812"/>
                      <a:pt x="70" y="2043"/>
                      <a:pt x="1" y="2099"/>
                    </a:cubicBezTo>
                    <a:lnTo>
                      <a:pt x="238" y="2211"/>
                    </a:lnTo>
                    <a:cubicBezTo>
                      <a:pt x="238" y="2211"/>
                      <a:pt x="994" y="994"/>
                      <a:pt x="2225" y="168"/>
                    </a:cubicBezTo>
                    <a:lnTo>
                      <a:pt x="21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4" name="Google Shape;2424;p40"/>
              <p:cNvSpPr/>
              <p:nvPr/>
            </p:nvSpPr>
            <p:spPr>
              <a:xfrm>
                <a:off x="8269608" y="1282205"/>
                <a:ext cx="190267" cy="177869"/>
              </a:xfrm>
              <a:custGeom>
                <a:rect b="b" l="l" r="r" t="t"/>
                <a:pathLst>
                  <a:path extrusionOk="0" h="2799" w="3331">
                    <a:moveTo>
                      <a:pt x="3275" y="0"/>
                    </a:moveTo>
                    <a:cubicBezTo>
                      <a:pt x="1344" y="588"/>
                      <a:pt x="56" y="2561"/>
                      <a:pt x="0" y="2687"/>
                    </a:cubicBezTo>
                    <a:lnTo>
                      <a:pt x="238" y="2799"/>
                    </a:lnTo>
                    <a:cubicBezTo>
                      <a:pt x="238" y="2799"/>
                      <a:pt x="1456" y="756"/>
                      <a:pt x="3331" y="238"/>
                    </a:cubicBezTo>
                    <a:lnTo>
                      <a:pt x="3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5" name="Google Shape;2425;p40"/>
              <p:cNvSpPr/>
              <p:nvPr/>
            </p:nvSpPr>
            <p:spPr>
              <a:xfrm>
                <a:off x="7979565" y="1195949"/>
                <a:ext cx="220502" cy="182028"/>
              </a:xfrm>
              <a:custGeom>
                <a:rect b="b" l="l" r="r" t="t"/>
                <a:pathLst>
                  <a:path extrusionOk="0" h="2800" w="3387">
                    <a:moveTo>
                      <a:pt x="3331" y="1"/>
                    </a:moveTo>
                    <a:cubicBezTo>
                      <a:pt x="1400" y="588"/>
                      <a:pt x="56" y="2617"/>
                      <a:pt x="0" y="2743"/>
                    </a:cubicBezTo>
                    <a:lnTo>
                      <a:pt x="238" y="2799"/>
                    </a:lnTo>
                    <a:cubicBezTo>
                      <a:pt x="238" y="2799"/>
                      <a:pt x="1512" y="756"/>
                      <a:pt x="3387" y="238"/>
                    </a:cubicBezTo>
                    <a:lnTo>
                      <a:pt x="33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6" name="Google Shape;2426;p40"/>
              <p:cNvSpPr/>
              <p:nvPr/>
            </p:nvSpPr>
            <p:spPr>
              <a:xfrm>
                <a:off x="7711280" y="1180049"/>
                <a:ext cx="124816" cy="124071"/>
              </a:xfrm>
              <a:custGeom>
                <a:rect b="b" l="l" r="r" t="t"/>
                <a:pathLst>
                  <a:path extrusionOk="0" h="2212" w="2156">
                    <a:moveTo>
                      <a:pt x="2044" y="1"/>
                    </a:moveTo>
                    <a:cubicBezTo>
                      <a:pt x="757" y="812"/>
                      <a:pt x="1" y="2044"/>
                      <a:pt x="1" y="2100"/>
                    </a:cubicBezTo>
                    <a:lnTo>
                      <a:pt x="169" y="2212"/>
                    </a:lnTo>
                    <a:cubicBezTo>
                      <a:pt x="169" y="2212"/>
                      <a:pt x="925" y="994"/>
                      <a:pt x="2156" y="169"/>
                    </a:cubicBezTo>
                    <a:lnTo>
                      <a:pt x="20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7" name="Google Shape;2427;p40"/>
              <p:cNvSpPr/>
              <p:nvPr/>
            </p:nvSpPr>
            <p:spPr>
              <a:xfrm>
                <a:off x="8131349" y="1620101"/>
                <a:ext cx="762118" cy="39599"/>
              </a:xfrm>
              <a:custGeom>
                <a:rect b="b" l="l" r="r" t="t"/>
                <a:pathLst>
                  <a:path extrusionOk="0" h="533" w="10258">
                    <a:moveTo>
                      <a:pt x="112" y="532"/>
                    </a:moveTo>
                    <a:lnTo>
                      <a:pt x="112" y="532"/>
                    </a:lnTo>
                    <a:lnTo>
                      <a:pt x="112" y="532"/>
                    </a:lnTo>
                    <a:close/>
                    <a:moveTo>
                      <a:pt x="56" y="532"/>
                    </a:moveTo>
                    <a:lnTo>
                      <a:pt x="112" y="532"/>
                    </a:lnTo>
                    <a:lnTo>
                      <a:pt x="56" y="532"/>
                    </a:lnTo>
                    <a:close/>
                    <a:moveTo>
                      <a:pt x="56" y="532"/>
                    </a:moveTo>
                    <a:lnTo>
                      <a:pt x="56" y="532"/>
                    </a:lnTo>
                    <a:lnTo>
                      <a:pt x="56" y="532"/>
                    </a:lnTo>
                    <a:close/>
                    <a:moveTo>
                      <a:pt x="56" y="532"/>
                    </a:moveTo>
                    <a:lnTo>
                      <a:pt x="56" y="532"/>
                    </a:lnTo>
                    <a:lnTo>
                      <a:pt x="56" y="532"/>
                    </a:lnTo>
                    <a:close/>
                    <a:moveTo>
                      <a:pt x="0" y="532"/>
                    </a:moveTo>
                    <a:lnTo>
                      <a:pt x="0" y="532"/>
                    </a:lnTo>
                    <a:lnTo>
                      <a:pt x="0" y="532"/>
                    </a:lnTo>
                    <a:close/>
                    <a:moveTo>
                      <a:pt x="10257" y="1"/>
                    </a:moveTo>
                    <a:lnTo>
                      <a:pt x="10257" y="1"/>
                    </a:lnTo>
                    <a:lnTo>
                      <a:pt x="10257" y="1"/>
                    </a:lnTo>
                    <a:close/>
                    <a:moveTo>
                      <a:pt x="10257" y="1"/>
                    </a:moveTo>
                    <a:lnTo>
                      <a:pt x="102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8" name="Google Shape;2428;p40"/>
              <p:cNvSpPr/>
              <p:nvPr/>
            </p:nvSpPr>
            <p:spPr>
              <a:xfrm>
                <a:off x="8481738" y="1507853"/>
                <a:ext cx="395191" cy="116519"/>
              </a:xfrm>
              <a:custGeom>
                <a:rect b="b" l="l" r="r" t="t"/>
                <a:pathLst>
                  <a:path extrusionOk="0" h="1638" w="5598">
                    <a:moveTo>
                      <a:pt x="532" y="0"/>
                    </a:moveTo>
                    <a:cubicBezTo>
                      <a:pt x="350" y="56"/>
                      <a:pt x="182" y="112"/>
                      <a:pt x="0" y="168"/>
                    </a:cubicBezTo>
                    <a:lnTo>
                      <a:pt x="5373" y="1638"/>
                    </a:lnTo>
                    <a:cubicBezTo>
                      <a:pt x="5429" y="1638"/>
                      <a:pt x="5485" y="1568"/>
                      <a:pt x="5597" y="1568"/>
                    </a:cubicBezTo>
                    <a:lnTo>
                      <a:pt x="5541" y="1512"/>
                    </a:lnTo>
                    <a:cubicBezTo>
                      <a:pt x="5485" y="1456"/>
                      <a:pt x="5485" y="1400"/>
                      <a:pt x="5429" y="1344"/>
                    </a:cubicBezTo>
                    <a:lnTo>
                      <a:pt x="1399" y="238"/>
                    </a:lnTo>
                    <a:cubicBezTo>
                      <a:pt x="1287" y="350"/>
                      <a:pt x="1287" y="406"/>
                      <a:pt x="1287" y="406"/>
                    </a:cubicBezTo>
                    <a:lnTo>
                      <a:pt x="1050" y="294"/>
                    </a:lnTo>
                    <a:lnTo>
                      <a:pt x="1175" y="168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9" name="Google Shape;2429;p40"/>
              <p:cNvSpPr/>
              <p:nvPr/>
            </p:nvSpPr>
            <p:spPr>
              <a:xfrm>
                <a:off x="8408917" y="1498470"/>
                <a:ext cx="78015" cy="203861"/>
              </a:xfrm>
              <a:custGeom>
                <a:rect b="b" l="l" r="r" t="t"/>
                <a:pathLst>
                  <a:path extrusionOk="0" h="2324" w="882">
                    <a:moveTo>
                      <a:pt x="238" y="0"/>
                    </a:moveTo>
                    <a:cubicBezTo>
                      <a:pt x="182" y="56"/>
                      <a:pt x="56" y="56"/>
                      <a:pt x="0" y="56"/>
                    </a:cubicBezTo>
                    <a:cubicBezTo>
                      <a:pt x="56" y="644"/>
                      <a:pt x="238" y="1512"/>
                      <a:pt x="644" y="2323"/>
                    </a:cubicBezTo>
                    <a:lnTo>
                      <a:pt x="882" y="2323"/>
                    </a:lnTo>
                    <a:cubicBezTo>
                      <a:pt x="462" y="1456"/>
                      <a:pt x="294" y="574"/>
                      <a:pt x="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0" name="Google Shape;2430;p40"/>
              <p:cNvSpPr/>
              <p:nvPr/>
            </p:nvSpPr>
            <p:spPr>
              <a:xfrm>
                <a:off x="8559666" y="1473516"/>
                <a:ext cx="69763" cy="64562"/>
              </a:xfrm>
              <a:custGeom>
                <a:rect b="b" l="l" r="r" t="t"/>
                <a:pathLst>
                  <a:path extrusionOk="0" h="869" w="939">
                    <a:moveTo>
                      <a:pt x="938" y="1"/>
                    </a:moveTo>
                    <a:cubicBezTo>
                      <a:pt x="770" y="57"/>
                      <a:pt x="644" y="113"/>
                      <a:pt x="476" y="113"/>
                    </a:cubicBezTo>
                    <a:cubicBezTo>
                      <a:pt x="294" y="350"/>
                      <a:pt x="182" y="518"/>
                      <a:pt x="126" y="630"/>
                    </a:cubicBezTo>
                    <a:lnTo>
                      <a:pt x="1" y="756"/>
                    </a:lnTo>
                    <a:lnTo>
                      <a:pt x="238" y="868"/>
                    </a:lnTo>
                    <a:cubicBezTo>
                      <a:pt x="238" y="868"/>
                      <a:pt x="238" y="812"/>
                      <a:pt x="350" y="700"/>
                    </a:cubicBezTo>
                    <a:cubicBezTo>
                      <a:pt x="476" y="518"/>
                      <a:pt x="644" y="28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31" name="Google Shape;2431;p40"/>
            <p:cNvSpPr/>
            <p:nvPr/>
          </p:nvSpPr>
          <p:spPr>
            <a:xfrm>
              <a:off x="5922526" y="2009318"/>
              <a:ext cx="1353508" cy="711133"/>
            </a:xfrm>
            <a:custGeom>
              <a:rect b="b" l="l" r="r" t="t"/>
              <a:pathLst>
                <a:path extrusionOk="0" h="10146" w="19311">
                  <a:moveTo>
                    <a:pt x="16624" y="0"/>
                  </a:moveTo>
                  <a:cubicBezTo>
                    <a:pt x="16442" y="644"/>
                    <a:pt x="16218" y="1288"/>
                    <a:pt x="15924" y="1875"/>
                  </a:cubicBezTo>
                  <a:lnTo>
                    <a:pt x="17730" y="938"/>
                  </a:lnTo>
                  <a:lnTo>
                    <a:pt x="17967" y="882"/>
                  </a:lnTo>
                  <a:lnTo>
                    <a:pt x="19129" y="238"/>
                  </a:lnTo>
                  <a:cubicBezTo>
                    <a:pt x="18317" y="126"/>
                    <a:pt x="17492" y="70"/>
                    <a:pt x="16624" y="0"/>
                  </a:cubicBezTo>
                  <a:close/>
                  <a:moveTo>
                    <a:pt x="19311" y="588"/>
                  </a:moveTo>
                  <a:lnTo>
                    <a:pt x="18023" y="1176"/>
                  </a:lnTo>
                  <a:lnTo>
                    <a:pt x="16680" y="1819"/>
                  </a:lnTo>
                  <a:cubicBezTo>
                    <a:pt x="16736" y="2225"/>
                    <a:pt x="16862" y="3149"/>
                    <a:pt x="16680" y="4268"/>
                  </a:cubicBezTo>
                  <a:cubicBezTo>
                    <a:pt x="17674" y="3149"/>
                    <a:pt x="18611" y="1931"/>
                    <a:pt x="19311" y="588"/>
                  </a:cubicBezTo>
                  <a:close/>
                  <a:moveTo>
                    <a:pt x="16442" y="1931"/>
                  </a:moveTo>
                  <a:lnTo>
                    <a:pt x="15631" y="2337"/>
                  </a:lnTo>
                  <a:cubicBezTo>
                    <a:pt x="14931" y="3569"/>
                    <a:pt x="13937" y="4618"/>
                    <a:pt x="12888" y="5486"/>
                  </a:cubicBezTo>
                  <a:cubicBezTo>
                    <a:pt x="12832" y="6185"/>
                    <a:pt x="12720" y="6997"/>
                    <a:pt x="12370" y="7767"/>
                  </a:cubicBezTo>
                  <a:cubicBezTo>
                    <a:pt x="13825" y="6885"/>
                    <a:pt x="15169" y="5836"/>
                    <a:pt x="16330" y="4618"/>
                  </a:cubicBezTo>
                  <a:cubicBezTo>
                    <a:pt x="16568" y="3499"/>
                    <a:pt x="16512" y="2393"/>
                    <a:pt x="16442" y="1931"/>
                  </a:cubicBezTo>
                  <a:close/>
                  <a:moveTo>
                    <a:pt x="12594" y="5724"/>
                  </a:moveTo>
                  <a:lnTo>
                    <a:pt x="12594" y="5724"/>
                  </a:lnTo>
                  <a:cubicBezTo>
                    <a:pt x="12076" y="6185"/>
                    <a:pt x="11545" y="6591"/>
                    <a:pt x="10971" y="6997"/>
                  </a:cubicBezTo>
                  <a:cubicBezTo>
                    <a:pt x="10327" y="7417"/>
                    <a:pt x="9571" y="7823"/>
                    <a:pt x="8746" y="8116"/>
                  </a:cubicBezTo>
                  <a:cubicBezTo>
                    <a:pt x="8634" y="8578"/>
                    <a:pt x="8578" y="8984"/>
                    <a:pt x="8396" y="9446"/>
                  </a:cubicBezTo>
                  <a:cubicBezTo>
                    <a:pt x="9390" y="9166"/>
                    <a:pt x="10327" y="8816"/>
                    <a:pt x="11265" y="8340"/>
                  </a:cubicBezTo>
                  <a:cubicBezTo>
                    <a:pt x="11489" y="8228"/>
                    <a:pt x="11726" y="8116"/>
                    <a:pt x="11964" y="7935"/>
                  </a:cubicBezTo>
                  <a:cubicBezTo>
                    <a:pt x="12370" y="7235"/>
                    <a:pt x="12538" y="6479"/>
                    <a:pt x="12594" y="5724"/>
                  </a:cubicBezTo>
                  <a:close/>
                  <a:moveTo>
                    <a:pt x="350" y="9096"/>
                  </a:moveTo>
                  <a:cubicBezTo>
                    <a:pt x="238" y="9278"/>
                    <a:pt x="126" y="9446"/>
                    <a:pt x="0" y="9628"/>
                  </a:cubicBezTo>
                  <a:lnTo>
                    <a:pt x="1120" y="9096"/>
                  </a:lnTo>
                  <a:close/>
                  <a:moveTo>
                    <a:pt x="8466" y="8228"/>
                  </a:moveTo>
                  <a:cubicBezTo>
                    <a:pt x="7291" y="8578"/>
                    <a:pt x="6017" y="8872"/>
                    <a:pt x="4730" y="8984"/>
                  </a:cubicBezTo>
                  <a:cubicBezTo>
                    <a:pt x="4730" y="9334"/>
                    <a:pt x="4674" y="9684"/>
                    <a:pt x="4618" y="10090"/>
                  </a:cubicBezTo>
                  <a:cubicBezTo>
                    <a:pt x="5779" y="10034"/>
                    <a:pt x="6941" y="9866"/>
                    <a:pt x="8046" y="9516"/>
                  </a:cubicBezTo>
                  <a:cubicBezTo>
                    <a:pt x="8284" y="9096"/>
                    <a:pt x="8396" y="8634"/>
                    <a:pt x="8466" y="8228"/>
                  </a:cubicBezTo>
                  <a:close/>
                  <a:moveTo>
                    <a:pt x="4436" y="8984"/>
                  </a:moveTo>
                  <a:lnTo>
                    <a:pt x="4436" y="8984"/>
                  </a:lnTo>
                  <a:cubicBezTo>
                    <a:pt x="3680" y="9096"/>
                    <a:pt x="2869" y="9096"/>
                    <a:pt x="2043" y="9096"/>
                  </a:cubicBezTo>
                  <a:lnTo>
                    <a:pt x="1819" y="9096"/>
                  </a:lnTo>
                  <a:lnTo>
                    <a:pt x="182" y="9922"/>
                  </a:lnTo>
                  <a:cubicBezTo>
                    <a:pt x="1176" y="10090"/>
                    <a:pt x="2169" y="10146"/>
                    <a:pt x="3219" y="10146"/>
                  </a:cubicBezTo>
                  <a:lnTo>
                    <a:pt x="4380" y="10146"/>
                  </a:lnTo>
                  <a:cubicBezTo>
                    <a:pt x="4436" y="9740"/>
                    <a:pt x="4436" y="9334"/>
                    <a:pt x="4436" y="8984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32" name="Google Shape;2432;p40"/>
            <p:cNvGrpSpPr/>
            <p:nvPr/>
          </p:nvGrpSpPr>
          <p:grpSpPr>
            <a:xfrm>
              <a:off x="5934300" y="1978619"/>
              <a:ext cx="1557556" cy="741825"/>
              <a:chOff x="5375262" y="2111567"/>
              <a:chExt cx="1651003" cy="786331"/>
            </a:xfrm>
          </p:grpSpPr>
          <p:sp>
            <p:nvSpPr>
              <p:cNvPr id="2433" name="Google Shape;2433;p40"/>
              <p:cNvSpPr/>
              <p:nvPr/>
            </p:nvSpPr>
            <p:spPr>
              <a:xfrm>
                <a:off x="5375262" y="2157630"/>
                <a:ext cx="1434722" cy="711364"/>
              </a:xfrm>
              <a:custGeom>
                <a:rect b="b" l="l" r="r" t="t"/>
                <a:pathLst>
                  <a:path extrusionOk="0" h="9852" w="19647">
                    <a:moveTo>
                      <a:pt x="19535" y="0"/>
                    </a:moveTo>
                    <a:lnTo>
                      <a:pt x="0" y="9558"/>
                    </a:lnTo>
                    <a:lnTo>
                      <a:pt x="112" y="9852"/>
                    </a:lnTo>
                    <a:lnTo>
                      <a:pt x="19647" y="294"/>
                    </a:lnTo>
                    <a:lnTo>
                      <a:pt x="195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4" name="Google Shape;2434;p40"/>
              <p:cNvSpPr/>
              <p:nvPr/>
            </p:nvSpPr>
            <p:spPr>
              <a:xfrm>
                <a:off x="5652767" y="2500647"/>
                <a:ext cx="199704" cy="142570"/>
              </a:xfrm>
              <a:custGeom>
                <a:rect b="b" l="l" r="r" t="t"/>
                <a:pathLst>
                  <a:path extrusionOk="0" h="2226" w="3205">
                    <a:moveTo>
                      <a:pt x="56" y="0"/>
                    </a:moveTo>
                    <a:lnTo>
                      <a:pt x="0" y="238"/>
                    </a:lnTo>
                    <a:cubicBezTo>
                      <a:pt x="1694" y="826"/>
                      <a:pt x="3037" y="2225"/>
                      <a:pt x="3037" y="2225"/>
                    </a:cubicBezTo>
                    <a:lnTo>
                      <a:pt x="3205" y="2043"/>
                    </a:lnTo>
                    <a:cubicBezTo>
                      <a:pt x="3149" y="1987"/>
                      <a:pt x="1862" y="588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5" name="Google Shape;2435;p40"/>
              <p:cNvSpPr/>
              <p:nvPr/>
            </p:nvSpPr>
            <p:spPr>
              <a:xfrm>
                <a:off x="5886711" y="2326089"/>
                <a:ext cx="269313" cy="165357"/>
              </a:xfrm>
              <a:custGeom>
                <a:rect b="b" l="l" r="r" t="t"/>
                <a:pathLst>
                  <a:path extrusionOk="0" h="2450" w="4199">
                    <a:moveTo>
                      <a:pt x="1" y="0"/>
                    </a:moveTo>
                    <a:lnTo>
                      <a:pt x="1" y="294"/>
                    </a:lnTo>
                    <a:cubicBezTo>
                      <a:pt x="2156" y="462"/>
                      <a:pt x="4017" y="2449"/>
                      <a:pt x="4017" y="2449"/>
                    </a:cubicBezTo>
                    <a:lnTo>
                      <a:pt x="4199" y="2323"/>
                    </a:lnTo>
                    <a:cubicBezTo>
                      <a:pt x="4143" y="2211"/>
                      <a:pt x="2338" y="224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6" name="Google Shape;2436;p40"/>
              <p:cNvSpPr/>
              <p:nvPr/>
            </p:nvSpPr>
            <p:spPr>
              <a:xfrm>
                <a:off x="6225643" y="2201249"/>
                <a:ext cx="238124" cy="142571"/>
              </a:xfrm>
              <a:custGeom>
                <a:rect b="b" l="l" r="r" t="t"/>
                <a:pathLst>
                  <a:path extrusionOk="0" h="2338" w="3681">
                    <a:moveTo>
                      <a:pt x="57" y="0"/>
                    </a:moveTo>
                    <a:lnTo>
                      <a:pt x="1" y="238"/>
                    </a:lnTo>
                    <a:cubicBezTo>
                      <a:pt x="1932" y="700"/>
                      <a:pt x="3443" y="2337"/>
                      <a:pt x="3499" y="2337"/>
                    </a:cubicBezTo>
                    <a:lnTo>
                      <a:pt x="3681" y="2169"/>
                    </a:lnTo>
                    <a:cubicBezTo>
                      <a:pt x="3625" y="2099"/>
                      <a:pt x="2044" y="476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7" name="Google Shape;2437;p40"/>
              <p:cNvSpPr/>
              <p:nvPr/>
            </p:nvSpPr>
            <p:spPr>
              <a:xfrm>
                <a:off x="5969734" y="2545907"/>
                <a:ext cx="91609" cy="296078"/>
              </a:xfrm>
              <a:custGeom>
                <a:rect b="b" l="l" r="r" t="t"/>
                <a:pathLst>
                  <a:path extrusionOk="0" h="4731" w="1400">
                    <a:moveTo>
                      <a:pt x="980" y="1"/>
                    </a:moveTo>
                    <a:lnTo>
                      <a:pt x="700" y="57"/>
                    </a:lnTo>
                    <a:cubicBezTo>
                      <a:pt x="700" y="127"/>
                      <a:pt x="1162" y="2743"/>
                      <a:pt x="0" y="4605"/>
                    </a:cubicBezTo>
                    <a:lnTo>
                      <a:pt x="224" y="4730"/>
                    </a:lnTo>
                    <a:cubicBezTo>
                      <a:pt x="1400" y="2799"/>
                      <a:pt x="980" y="127"/>
                      <a:pt x="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8" name="Google Shape;2438;p40"/>
              <p:cNvSpPr/>
              <p:nvPr/>
            </p:nvSpPr>
            <p:spPr>
              <a:xfrm>
                <a:off x="6571864" y="2269884"/>
                <a:ext cx="52019" cy="203866"/>
              </a:xfrm>
              <a:custGeom>
                <a:rect b="b" l="l" r="r" t="t"/>
                <a:pathLst>
                  <a:path extrusionOk="0" h="3331" w="700">
                    <a:moveTo>
                      <a:pt x="168" y="1"/>
                    </a:moveTo>
                    <a:cubicBezTo>
                      <a:pt x="168" y="57"/>
                      <a:pt x="406" y="1638"/>
                      <a:pt x="0" y="3275"/>
                    </a:cubicBezTo>
                    <a:lnTo>
                      <a:pt x="238" y="3331"/>
                    </a:lnTo>
                    <a:cubicBezTo>
                      <a:pt x="700" y="1694"/>
                      <a:pt x="406" y="57"/>
                      <a:pt x="4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9" name="Google Shape;2439;p40"/>
              <p:cNvSpPr/>
              <p:nvPr/>
            </p:nvSpPr>
            <p:spPr>
              <a:xfrm>
                <a:off x="6679976" y="2111567"/>
                <a:ext cx="346289" cy="124073"/>
              </a:xfrm>
              <a:custGeom>
                <a:rect b="b" l="l" r="r" t="t"/>
                <a:pathLst>
                  <a:path extrusionOk="0" h="1670" w="4661">
                    <a:moveTo>
                      <a:pt x="3484" y="1"/>
                    </a:moveTo>
                    <a:cubicBezTo>
                      <a:pt x="3098" y="1"/>
                      <a:pt x="2703" y="88"/>
                      <a:pt x="2337" y="270"/>
                    </a:cubicBezTo>
                    <a:lnTo>
                      <a:pt x="1" y="1376"/>
                    </a:lnTo>
                    <a:lnTo>
                      <a:pt x="183" y="1670"/>
                    </a:lnTo>
                    <a:lnTo>
                      <a:pt x="2505" y="564"/>
                    </a:lnTo>
                    <a:cubicBezTo>
                      <a:pt x="2815" y="410"/>
                      <a:pt x="3155" y="336"/>
                      <a:pt x="3494" y="336"/>
                    </a:cubicBezTo>
                    <a:cubicBezTo>
                      <a:pt x="3799" y="336"/>
                      <a:pt x="4102" y="396"/>
                      <a:pt x="4381" y="508"/>
                    </a:cubicBezTo>
                    <a:lnTo>
                      <a:pt x="4492" y="564"/>
                    </a:lnTo>
                    <a:lnTo>
                      <a:pt x="4660" y="270"/>
                    </a:lnTo>
                    <a:lnTo>
                      <a:pt x="4492" y="214"/>
                    </a:lnTo>
                    <a:cubicBezTo>
                      <a:pt x="4185" y="74"/>
                      <a:pt x="3838" y="1"/>
                      <a:pt x="34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0" name="Google Shape;2440;p40"/>
              <p:cNvSpPr/>
              <p:nvPr/>
            </p:nvSpPr>
            <p:spPr>
              <a:xfrm>
                <a:off x="5688120" y="2715871"/>
                <a:ext cx="26023" cy="182027"/>
              </a:xfrm>
              <a:custGeom>
                <a:rect b="b" l="l" r="r" t="t"/>
                <a:pathLst>
                  <a:path extrusionOk="0" h="1162" w="351">
                    <a:moveTo>
                      <a:pt x="57" y="0"/>
                    </a:moveTo>
                    <a:cubicBezTo>
                      <a:pt x="57" y="350"/>
                      <a:pt x="57" y="756"/>
                      <a:pt x="1" y="1162"/>
                    </a:cubicBezTo>
                    <a:cubicBezTo>
                      <a:pt x="57" y="1162"/>
                      <a:pt x="169" y="1106"/>
                      <a:pt x="239" y="1106"/>
                    </a:cubicBezTo>
                    <a:cubicBezTo>
                      <a:pt x="295" y="700"/>
                      <a:pt x="351" y="350"/>
                      <a:pt x="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1" name="Google Shape;2441;p40"/>
              <p:cNvSpPr/>
              <p:nvPr/>
            </p:nvSpPr>
            <p:spPr>
              <a:xfrm>
                <a:off x="6251666" y="2399805"/>
                <a:ext cx="68635" cy="333819"/>
              </a:xfrm>
              <a:custGeom>
                <a:rect b="b" l="l" r="r" t="t"/>
                <a:pathLst>
                  <a:path extrusionOk="0" h="2450" w="924">
                    <a:moveTo>
                      <a:pt x="924" y="1"/>
                    </a:moveTo>
                    <a:cubicBezTo>
                      <a:pt x="868" y="113"/>
                      <a:pt x="756" y="183"/>
                      <a:pt x="630" y="239"/>
                    </a:cubicBezTo>
                    <a:cubicBezTo>
                      <a:pt x="574" y="994"/>
                      <a:pt x="406" y="1750"/>
                      <a:pt x="0" y="2450"/>
                    </a:cubicBezTo>
                    <a:cubicBezTo>
                      <a:pt x="112" y="2394"/>
                      <a:pt x="280" y="2338"/>
                      <a:pt x="406" y="2282"/>
                    </a:cubicBezTo>
                    <a:cubicBezTo>
                      <a:pt x="756" y="1512"/>
                      <a:pt x="868" y="700"/>
                      <a:pt x="9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2" name="Google Shape;2442;p40"/>
              <p:cNvSpPr/>
              <p:nvPr/>
            </p:nvSpPr>
            <p:spPr>
              <a:xfrm>
                <a:off x="6679976" y="2161791"/>
                <a:ext cx="125856" cy="73849"/>
              </a:xfrm>
              <a:custGeom>
                <a:rect b="b" l="l" r="r" t="t"/>
                <a:pathLst>
                  <a:path extrusionOk="0" h="994" w="1694">
                    <a:moveTo>
                      <a:pt x="1400" y="0"/>
                    </a:moveTo>
                    <a:lnTo>
                      <a:pt x="238" y="644"/>
                    </a:lnTo>
                    <a:lnTo>
                      <a:pt x="1" y="700"/>
                    </a:lnTo>
                    <a:lnTo>
                      <a:pt x="183" y="994"/>
                    </a:lnTo>
                    <a:lnTo>
                      <a:pt x="294" y="938"/>
                    </a:lnTo>
                    <a:lnTo>
                      <a:pt x="1582" y="350"/>
                    </a:lnTo>
                    <a:cubicBezTo>
                      <a:pt x="1638" y="238"/>
                      <a:pt x="1638" y="182"/>
                      <a:pt x="1694" y="56"/>
                    </a:cubicBezTo>
                    <a:cubicBezTo>
                      <a:pt x="1638" y="56"/>
                      <a:pt x="1512" y="56"/>
                      <a:pt x="14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43" name="Google Shape;2443;p40"/>
            <p:cNvSpPr/>
            <p:nvPr/>
          </p:nvSpPr>
          <p:spPr>
            <a:xfrm>
              <a:off x="5955819" y="1138865"/>
              <a:ext cx="1516397" cy="583359"/>
            </a:xfrm>
            <a:custGeom>
              <a:rect b="b" l="l" r="r" t="t"/>
              <a:pathLst>
                <a:path extrusionOk="0" h="8323" w="21635">
                  <a:moveTo>
                    <a:pt x="10370" y="0"/>
                  </a:moveTo>
                  <a:cubicBezTo>
                    <a:pt x="9397" y="0"/>
                    <a:pt x="8349" y="76"/>
                    <a:pt x="7221" y="245"/>
                  </a:cubicBezTo>
                  <a:cubicBezTo>
                    <a:pt x="5009" y="577"/>
                    <a:pt x="3400" y="675"/>
                    <a:pt x="2270" y="675"/>
                  </a:cubicBezTo>
                  <a:cubicBezTo>
                    <a:pt x="633" y="675"/>
                    <a:pt x="1" y="469"/>
                    <a:pt x="1" y="469"/>
                  </a:cubicBezTo>
                  <a:lnTo>
                    <a:pt x="1" y="469"/>
                  </a:lnTo>
                  <a:cubicBezTo>
                    <a:pt x="3049" y="3972"/>
                    <a:pt x="8056" y="8322"/>
                    <a:pt x="13945" y="8322"/>
                  </a:cubicBezTo>
                  <a:cubicBezTo>
                    <a:pt x="16383" y="8322"/>
                    <a:pt x="18971" y="7577"/>
                    <a:pt x="21635" y="5717"/>
                  </a:cubicBezTo>
                  <a:cubicBezTo>
                    <a:pt x="21635" y="5717"/>
                    <a:pt x="18821" y="0"/>
                    <a:pt x="10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40"/>
            <p:cNvSpPr/>
            <p:nvPr/>
          </p:nvSpPr>
          <p:spPr>
            <a:xfrm>
              <a:off x="5988201" y="1139355"/>
              <a:ext cx="1475184" cy="404139"/>
            </a:xfrm>
            <a:custGeom>
              <a:rect b="b" l="l" r="r" t="t"/>
              <a:pathLst>
                <a:path extrusionOk="0" h="5766" w="21047">
                  <a:moveTo>
                    <a:pt x="9852" y="0"/>
                  </a:moveTo>
                  <a:cubicBezTo>
                    <a:pt x="8928" y="0"/>
                    <a:pt x="7879" y="56"/>
                    <a:pt x="6759" y="238"/>
                  </a:cubicBezTo>
                  <a:lnTo>
                    <a:pt x="6535" y="238"/>
                  </a:lnTo>
                  <a:cubicBezTo>
                    <a:pt x="6410" y="294"/>
                    <a:pt x="6242" y="294"/>
                    <a:pt x="6130" y="294"/>
                  </a:cubicBezTo>
                  <a:cubicBezTo>
                    <a:pt x="6298" y="868"/>
                    <a:pt x="6410" y="1400"/>
                    <a:pt x="6535" y="1861"/>
                  </a:cubicBezTo>
                  <a:cubicBezTo>
                    <a:pt x="7585" y="1805"/>
                    <a:pt x="8579" y="1637"/>
                    <a:pt x="9628" y="1568"/>
                  </a:cubicBezTo>
                  <a:cubicBezTo>
                    <a:pt x="10034" y="1568"/>
                    <a:pt x="10440" y="1512"/>
                    <a:pt x="10789" y="1512"/>
                  </a:cubicBezTo>
                  <a:lnTo>
                    <a:pt x="10845" y="1512"/>
                  </a:lnTo>
                  <a:cubicBezTo>
                    <a:pt x="10678" y="1050"/>
                    <a:pt x="10496" y="462"/>
                    <a:pt x="10202" y="0"/>
                  </a:cubicBezTo>
                  <a:close/>
                  <a:moveTo>
                    <a:pt x="5836" y="350"/>
                  </a:moveTo>
                  <a:cubicBezTo>
                    <a:pt x="4087" y="588"/>
                    <a:pt x="2743" y="644"/>
                    <a:pt x="1750" y="644"/>
                  </a:cubicBezTo>
                  <a:cubicBezTo>
                    <a:pt x="938" y="644"/>
                    <a:pt x="350" y="588"/>
                    <a:pt x="1" y="518"/>
                  </a:cubicBezTo>
                  <a:lnTo>
                    <a:pt x="1" y="518"/>
                  </a:lnTo>
                  <a:cubicBezTo>
                    <a:pt x="294" y="756"/>
                    <a:pt x="756" y="994"/>
                    <a:pt x="1344" y="1344"/>
                  </a:cubicBezTo>
                  <a:cubicBezTo>
                    <a:pt x="2449" y="1693"/>
                    <a:pt x="3611" y="1861"/>
                    <a:pt x="4786" y="1917"/>
                  </a:cubicBezTo>
                  <a:lnTo>
                    <a:pt x="5136" y="1917"/>
                  </a:lnTo>
                  <a:cubicBezTo>
                    <a:pt x="5486" y="1917"/>
                    <a:pt x="5892" y="1917"/>
                    <a:pt x="6242" y="1861"/>
                  </a:cubicBezTo>
                  <a:cubicBezTo>
                    <a:pt x="6186" y="1400"/>
                    <a:pt x="6004" y="868"/>
                    <a:pt x="5836" y="350"/>
                  </a:cubicBezTo>
                  <a:close/>
                  <a:moveTo>
                    <a:pt x="10552" y="0"/>
                  </a:moveTo>
                  <a:cubicBezTo>
                    <a:pt x="10789" y="518"/>
                    <a:pt x="10957" y="1050"/>
                    <a:pt x="11139" y="1568"/>
                  </a:cubicBezTo>
                  <a:cubicBezTo>
                    <a:pt x="12651" y="1568"/>
                    <a:pt x="14106" y="1805"/>
                    <a:pt x="15505" y="2267"/>
                  </a:cubicBezTo>
                  <a:cubicBezTo>
                    <a:pt x="15393" y="1749"/>
                    <a:pt x="15225" y="1288"/>
                    <a:pt x="14931" y="756"/>
                  </a:cubicBezTo>
                  <a:cubicBezTo>
                    <a:pt x="13700" y="350"/>
                    <a:pt x="12245" y="56"/>
                    <a:pt x="10552" y="0"/>
                  </a:cubicBezTo>
                  <a:close/>
                  <a:moveTo>
                    <a:pt x="15337" y="938"/>
                  </a:moveTo>
                  <a:lnTo>
                    <a:pt x="15337" y="938"/>
                  </a:lnTo>
                  <a:cubicBezTo>
                    <a:pt x="15575" y="1400"/>
                    <a:pt x="15743" y="1917"/>
                    <a:pt x="15855" y="2393"/>
                  </a:cubicBezTo>
                  <a:cubicBezTo>
                    <a:pt x="16681" y="2743"/>
                    <a:pt x="17492" y="3149"/>
                    <a:pt x="18192" y="3667"/>
                  </a:cubicBezTo>
                  <a:cubicBezTo>
                    <a:pt x="19004" y="4254"/>
                    <a:pt x="19647" y="4954"/>
                    <a:pt x="20235" y="5766"/>
                  </a:cubicBezTo>
                  <a:cubicBezTo>
                    <a:pt x="20529" y="5654"/>
                    <a:pt x="20823" y="5598"/>
                    <a:pt x="21047" y="5542"/>
                  </a:cubicBezTo>
                  <a:cubicBezTo>
                    <a:pt x="20641" y="4842"/>
                    <a:pt x="19004" y="2267"/>
                    <a:pt x="15337" y="938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40"/>
            <p:cNvSpPr/>
            <p:nvPr/>
          </p:nvSpPr>
          <p:spPr>
            <a:xfrm>
              <a:off x="7427027" y="1560108"/>
              <a:ext cx="7920" cy="7920"/>
            </a:xfrm>
            <a:custGeom>
              <a:rect b="b" l="l" r="r" t="t"/>
              <a:pathLst>
                <a:path extrusionOk="0" h="113" w="113">
                  <a:moveTo>
                    <a:pt x="113" y="0"/>
                  </a:moveTo>
                  <a:cubicBezTo>
                    <a:pt x="57" y="0"/>
                    <a:pt x="1" y="56"/>
                    <a:pt x="1" y="56"/>
                  </a:cubicBezTo>
                  <a:lnTo>
                    <a:pt x="1" y="112"/>
                  </a:lnTo>
                  <a:cubicBezTo>
                    <a:pt x="57" y="56"/>
                    <a:pt x="113" y="56"/>
                    <a:pt x="113" y="0"/>
                  </a:cubicBezTo>
                  <a:close/>
                </a:path>
              </a:pathLst>
            </a:custGeom>
            <a:solidFill>
              <a:srgbClr val="2AA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40"/>
            <p:cNvSpPr/>
            <p:nvPr/>
          </p:nvSpPr>
          <p:spPr>
            <a:xfrm>
              <a:off x="7427027" y="1560108"/>
              <a:ext cx="7920" cy="3995"/>
            </a:xfrm>
            <a:custGeom>
              <a:rect b="b" l="l" r="r" t="t"/>
              <a:pathLst>
                <a:path extrusionOk="0" h="57" w="113">
                  <a:moveTo>
                    <a:pt x="113" y="0"/>
                  </a:moveTo>
                  <a:cubicBezTo>
                    <a:pt x="57" y="0"/>
                    <a:pt x="1" y="56"/>
                    <a:pt x="1" y="56"/>
                  </a:cubicBezTo>
                  <a:lnTo>
                    <a:pt x="1" y="56"/>
                  </a:lnTo>
                  <a:cubicBezTo>
                    <a:pt x="1" y="56"/>
                    <a:pt x="57" y="0"/>
                    <a:pt x="113" y="0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40"/>
            <p:cNvSpPr/>
            <p:nvPr/>
          </p:nvSpPr>
          <p:spPr>
            <a:xfrm>
              <a:off x="7406420" y="1527727"/>
              <a:ext cx="65815" cy="36377"/>
            </a:xfrm>
            <a:custGeom>
              <a:rect b="b" l="l" r="r" t="t"/>
              <a:pathLst>
                <a:path extrusionOk="0" h="519" w="939">
                  <a:moveTo>
                    <a:pt x="813" y="1"/>
                  </a:moveTo>
                  <a:cubicBezTo>
                    <a:pt x="589" y="57"/>
                    <a:pt x="295" y="113"/>
                    <a:pt x="1" y="225"/>
                  </a:cubicBezTo>
                  <a:cubicBezTo>
                    <a:pt x="113" y="294"/>
                    <a:pt x="169" y="406"/>
                    <a:pt x="295" y="518"/>
                  </a:cubicBezTo>
                  <a:cubicBezTo>
                    <a:pt x="295" y="518"/>
                    <a:pt x="351" y="462"/>
                    <a:pt x="407" y="462"/>
                  </a:cubicBezTo>
                  <a:cubicBezTo>
                    <a:pt x="589" y="350"/>
                    <a:pt x="757" y="225"/>
                    <a:pt x="939" y="169"/>
                  </a:cubicBezTo>
                  <a:cubicBezTo>
                    <a:pt x="939" y="169"/>
                    <a:pt x="869" y="57"/>
                    <a:pt x="813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48" name="Google Shape;2448;p40"/>
            <p:cNvGrpSpPr/>
            <p:nvPr/>
          </p:nvGrpSpPr>
          <p:grpSpPr>
            <a:xfrm>
              <a:off x="7149126" y="2757674"/>
              <a:ext cx="1091735" cy="1033834"/>
              <a:chOff x="6662293" y="2937362"/>
              <a:chExt cx="1157235" cy="1095860"/>
            </a:xfrm>
          </p:grpSpPr>
          <p:sp>
            <p:nvSpPr>
              <p:cNvPr id="2449" name="Google Shape;2449;p40"/>
              <p:cNvSpPr/>
              <p:nvPr/>
            </p:nvSpPr>
            <p:spPr>
              <a:xfrm>
                <a:off x="7805932" y="3257577"/>
                <a:ext cx="74" cy="4235"/>
              </a:xfrm>
              <a:custGeom>
                <a:rect b="b" l="l" r="r" t="t"/>
                <a:pathLst>
                  <a:path extrusionOk="0" h="57" w="1">
                    <a:moveTo>
                      <a:pt x="0" y="56"/>
                    </a:move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  <a:moveTo>
                      <a:pt x="0" y="56"/>
                    </a:move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  <a:moveTo>
                      <a:pt x="0" y="56"/>
                    </a:moveTo>
                    <a:lnTo>
                      <a:pt x="0" y="56"/>
                    </a:lnTo>
                    <a:lnTo>
                      <a:pt x="0" y="5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0" name="Google Shape;2450;p40"/>
              <p:cNvSpPr/>
              <p:nvPr/>
            </p:nvSpPr>
            <p:spPr>
              <a:xfrm>
                <a:off x="7411866" y="3916653"/>
                <a:ext cx="91606" cy="56241"/>
              </a:xfrm>
              <a:custGeom>
                <a:rect b="b" l="l" r="r" t="t"/>
                <a:pathLst>
                  <a:path extrusionOk="0" h="757" w="1233">
                    <a:moveTo>
                      <a:pt x="827" y="1"/>
                    </a:moveTo>
                    <a:cubicBezTo>
                      <a:pt x="757" y="1"/>
                      <a:pt x="645" y="57"/>
                      <a:pt x="533" y="57"/>
                    </a:cubicBezTo>
                    <a:cubicBezTo>
                      <a:pt x="239" y="169"/>
                      <a:pt x="1" y="407"/>
                      <a:pt x="127" y="575"/>
                    </a:cubicBezTo>
                    <a:cubicBezTo>
                      <a:pt x="127" y="701"/>
                      <a:pt x="239" y="757"/>
                      <a:pt x="407" y="757"/>
                    </a:cubicBezTo>
                    <a:cubicBezTo>
                      <a:pt x="533" y="757"/>
                      <a:pt x="645" y="757"/>
                      <a:pt x="757" y="701"/>
                    </a:cubicBezTo>
                    <a:cubicBezTo>
                      <a:pt x="1050" y="575"/>
                      <a:pt x="1232" y="351"/>
                      <a:pt x="1176" y="169"/>
                    </a:cubicBezTo>
                    <a:cubicBezTo>
                      <a:pt x="1176" y="57"/>
                      <a:pt x="994" y="1"/>
                      <a:pt x="8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1" name="Google Shape;2451;p40"/>
              <p:cNvSpPr/>
              <p:nvPr/>
            </p:nvSpPr>
            <p:spPr>
              <a:xfrm>
                <a:off x="7693671" y="3313670"/>
                <a:ext cx="47846" cy="35439"/>
              </a:xfrm>
              <a:custGeom>
                <a:rect b="b" l="l" r="r" t="t"/>
                <a:pathLst>
                  <a:path extrusionOk="0" h="477" w="644">
                    <a:moveTo>
                      <a:pt x="294" y="1"/>
                    </a:moveTo>
                    <a:lnTo>
                      <a:pt x="238" y="71"/>
                    </a:lnTo>
                    <a:cubicBezTo>
                      <a:pt x="0" y="127"/>
                      <a:pt x="112" y="477"/>
                      <a:pt x="294" y="477"/>
                    </a:cubicBezTo>
                    <a:lnTo>
                      <a:pt x="406" y="477"/>
                    </a:lnTo>
                    <a:cubicBezTo>
                      <a:pt x="644" y="351"/>
                      <a:pt x="532" y="1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2" name="Google Shape;2452;p40"/>
              <p:cNvSpPr/>
              <p:nvPr/>
            </p:nvSpPr>
            <p:spPr>
              <a:xfrm>
                <a:off x="7711279" y="3656767"/>
                <a:ext cx="42720" cy="34399"/>
              </a:xfrm>
              <a:custGeom>
                <a:rect b="b" l="l" r="r" t="t"/>
                <a:pathLst>
                  <a:path extrusionOk="0" h="463" w="575">
                    <a:moveTo>
                      <a:pt x="295" y="1"/>
                    </a:moveTo>
                    <a:cubicBezTo>
                      <a:pt x="1" y="57"/>
                      <a:pt x="57" y="462"/>
                      <a:pt x="295" y="462"/>
                    </a:cubicBezTo>
                    <a:cubicBezTo>
                      <a:pt x="575" y="406"/>
                      <a:pt x="575" y="1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3" name="Google Shape;2453;p40"/>
              <p:cNvSpPr/>
              <p:nvPr/>
            </p:nvSpPr>
            <p:spPr>
              <a:xfrm>
                <a:off x="7317287" y="3890724"/>
                <a:ext cx="42720" cy="30164"/>
              </a:xfrm>
              <a:custGeom>
                <a:rect b="b" l="l" r="r" t="t"/>
                <a:pathLst>
                  <a:path extrusionOk="0" h="406" w="575">
                    <a:moveTo>
                      <a:pt x="280" y="0"/>
                    </a:moveTo>
                    <a:cubicBezTo>
                      <a:pt x="1" y="0"/>
                      <a:pt x="56" y="406"/>
                      <a:pt x="280" y="406"/>
                    </a:cubicBezTo>
                    <a:lnTo>
                      <a:pt x="350" y="406"/>
                    </a:lnTo>
                    <a:cubicBezTo>
                      <a:pt x="574" y="406"/>
                      <a:pt x="574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4" name="Google Shape;2454;p40"/>
              <p:cNvSpPr/>
              <p:nvPr/>
            </p:nvSpPr>
            <p:spPr>
              <a:xfrm>
                <a:off x="7611500" y="3231573"/>
                <a:ext cx="4235" cy="13596"/>
              </a:xfrm>
              <a:custGeom>
                <a:rect b="b" l="l" r="r" t="t"/>
                <a:pathLst>
                  <a:path extrusionOk="0" h="183" w="57">
                    <a:moveTo>
                      <a:pt x="57" y="0"/>
                    </a:moveTo>
                    <a:cubicBezTo>
                      <a:pt x="1" y="0"/>
                      <a:pt x="1" y="126"/>
                      <a:pt x="57" y="182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5" name="Google Shape;2455;p40"/>
              <p:cNvSpPr/>
              <p:nvPr/>
            </p:nvSpPr>
            <p:spPr>
              <a:xfrm>
                <a:off x="7615660" y="3227413"/>
                <a:ext cx="21917" cy="21917"/>
              </a:xfrm>
              <a:custGeom>
                <a:rect b="b" l="l" r="r" t="t"/>
                <a:pathLst>
                  <a:path extrusionOk="0" h="295" w="295">
                    <a:moveTo>
                      <a:pt x="57" y="0"/>
                    </a:moveTo>
                    <a:cubicBezTo>
                      <a:pt x="57" y="0"/>
                      <a:pt x="57" y="56"/>
                      <a:pt x="1" y="56"/>
                    </a:cubicBezTo>
                    <a:lnTo>
                      <a:pt x="1" y="238"/>
                    </a:lnTo>
                    <a:cubicBezTo>
                      <a:pt x="1" y="294"/>
                      <a:pt x="57" y="294"/>
                      <a:pt x="113" y="294"/>
                    </a:cubicBezTo>
                    <a:lnTo>
                      <a:pt x="183" y="294"/>
                    </a:lnTo>
                    <a:cubicBezTo>
                      <a:pt x="294" y="238"/>
                      <a:pt x="23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6" name="Google Shape;2456;p40"/>
              <p:cNvSpPr/>
              <p:nvPr/>
            </p:nvSpPr>
            <p:spPr>
              <a:xfrm>
                <a:off x="7745604" y="3240934"/>
                <a:ext cx="30238" cy="20877"/>
              </a:xfrm>
              <a:custGeom>
                <a:rect b="b" l="l" r="r" t="t"/>
                <a:pathLst>
                  <a:path extrusionOk="0" h="281" w="407">
                    <a:moveTo>
                      <a:pt x="113" y="0"/>
                    </a:moveTo>
                    <a:cubicBezTo>
                      <a:pt x="1" y="56"/>
                      <a:pt x="57" y="280"/>
                      <a:pt x="183" y="280"/>
                    </a:cubicBezTo>
                    <a:lnTo>
                      <a:pt x="239" y="280"/>
                    </a:lnTo>
                    <a:cubicBezTo>
                      <a:pt x="407" y="224"/>
                      <a:pt x="351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7" name="Google Shape;2457;p40"/>
              <p:cNvSpPr/>
              <p:nvPr/>
            </p:nvSpPr>
            <p:spPr>
              <a:xfrm>
                <a:off x="7619821" y="3604760"/>
                <a:ext cx="30238" cy="20877"/>
              </a:xfrm>
              <a:custGeom>
                <a:rect b="b" l="l" r="r" t="t"/>
                <a:pathLst>
                  <a:path extrusionOk="0" h="281" w="407">
                    <a:moveTo>
                      <a:pt x="182" y="1"/>
                    </a:moveTo>
                    <a:cubicBezTo>
                      <a:pt x="1" y="1"/>
                      <a:pt x="1" y="281"/>
                      <a:pt x="182" y="281"/>
                    </a:cubicBezTo>
                    <a:lnTo>
                      <a:pt x="238" y="281"/>
                    </a:lnTo>
                    <a:cubicBezTo>
                      <a:pt x="406" y="225"/>
                      <a:pt x="350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8" name="Google Shape;2458;p40"/>
              <p:cNvSpPr/>
              <p:nvPr/>
            </p:nvSpPr>
            <p:spPr>
              <a:xfrm>
                <a:off x="7295444" y="3027780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69" y="1"/>
                    </a:moveTo>
                    <a:cubicBezTo>
                      <a:pt x="1" y="1"/>
                      <a:pt x="1" y="295"/>
                      <a:pt x="169" y="295"/>
                    </a:cubicBezTo>
                    <a:cubicBezTo>
                      <a:pt x="406" y="295"/>
                      <a:pt x="350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9" name="Google Shape;2459;p40"/>
              <p:cNvSpPr/>
              <p:nvPr/>
            </p:nvSpPr>
            <p:spPr>
              <a:xfrm>
                <a:off x="7675989" y="3513302"/>
                <a:ext cx="47846" cy="30238"/>
              </a:xfrm>
              <a:custGeom>
                <a:rect b="b" l="l" r="r" t="t"/>
                <a:pathLst>
                  <a:path extrusionOk="0" h="407" w="644">
                    <a:moveTo>
                      <a:pt x="238" y="1"/>
                    </a:moveTo>
                    <a:cubicBezTo>
                      <a:pt x="0" y="113"/>
                      <a:pt x="126" y="406"/>
                      <a:pt x="294" y="406"/>
                    </a:cubicBezTo>
                    <a:lnTo>
                      <a:pt x="420" y="406"/>
                    </a:lnTo>
                    <a:cubicBezTo>
                      <a:pt x="644" y="350"/>
                      <a:pt x="532" y="1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0" name="Google Shape;2460;p40"/>
              <p:cNvSpPr/>
              <p:nvPr/>
            </p:nvSpPr>
            <p:spPr>
              <a:xfrm>
                <a:off x="7503399" y="3015299"/>
                <a:ext cx="42720" cy="34399"/>
              </a:xfrm>
              <a:custGeom>
                <a:rect b="b" l="l" r="r" t="t"/>
                <a:pathLst>
                  <a:path extrusionOk="0" h="463" w="575">
                    <a:moveTo>
                      <a:pt x="294" y="1"/>
                    </a:moveTo>
                    <a:cubicBezTo>
                      <a:pt x="0" y="57"/>
                      <a:pt x="0" y="463"/>
                      <a:pt x="294" y="463"/>
                    </a:cubicBezTo>
                    <a:cubicBezTo>
                      <a:pt x="574" y="407"/>
                      <a:pt x="518" y="1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1" name="Google Shape;2461;p40"/>
              <p:cNvSpPr/>
              <p:nvPr/>
            </p:nvSpPr>
            <p:spPr>
              <a:xfrm>
                <a:off x="7615660" y="3413523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83" y="0"/>
                    </a:moveTo>
                    <a:cubicBezTo>
                      <a:pt x="1" y="56"/>
                      <a:pt x="57" y="294"/>
                      <a:pt x="238" y="294"/>
                    </a:cubicBezTo>
                    <a:lnTo>
                      <a:pt x="294" y="294"/>
                    </a:lnTo>
                    <a:cubicBezTo>
                      <a:pt x="406" y="238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2" name="Google Shape;2462;p40"/>
              <p:cNvSpPr/>
              <p:nvPr/>
            </p:nvSpPr>
            <p:spPr>
              <a:xfrm>
                <a:off x="7481556" y="3812713"/>
                <a:ext cx="30238" cy="20877"/>
              </a:xfrm>
              <a:custGeom>
                <a:rect b="b" l="l" r="r" t="t"/>
                <a:pathLst>
                  <a:path extrusionOk="0" h="281" w="407">
                    <a:moveTo>
                      <a:pt x="112" y="1"/>
                    </a:moveTo>
                    <a:cubicBezTo>
                      <a:pt x="0" y="57"/>
                      <a:pt x="56" y="280"/>
                      <a:pt x="168" y="280"/>
                    </a:cubicBezTo>
                    <a:lnTo>
                      <a:pt x="238" y="280"/>
                    </a:lnTo>
                    <a:cubicBezTo>
                      <a:pt x="406" y="225"/>
                      <a:pt x="350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3" name="Google Shape;2463;p40"/>
              <p:cNvSpPr/>
              <p:nvPr/>
            </p:nvSpPr>
            <p:spPr>
              <a:xfrm>
                <a:off x="6662293" y="3387520"/>
                <a:ext cx="35439" cy="21917"/>
              </a:xfrm>
              <a:custGeom>
                <a:rect b="b" l="l" r="r" t="t"/>
                <a:pathLst>
                  <a:path extrusionOk="0" h="295" w="477">
                    <a:moveTo>
                      <a:pt x="183" y="0"/>
                    </a:moveTo>
                    <a:cubicBezTo>
                      <a:pt x="1" y="56"/>
                      <a:pt x="127" y="294"/>
                      <a:pt x="239" y="294"/>
                    </a:cubicBezTo>
                    <a:lnTo>
                      <a:pt x="295" y="294"/>
                    </a:lnTo>
                    <a:cubicBezTo>
                      <a:pt x="476" y="238"/>
                      <a:pt x="35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4" name="Google Shape;2464;p40"/>
              <p:cNvSpPr/>
              <p:nvPr/>
            </p:nvSpPr>
            <p:spPr>
              <a:xfrm>
                <a:off x="7753925" y="3417684"/>
                <a:ext cx="31278" cy="21917"/>
              </a:xfrm>
              <a:custGeom>
                <a:rect b="b" l="l" r="r" t="t"/>
                <a:pathLst>
                  <a:path extrusionOk="0" h="295" w="421">
                    <a:moveTo>
                      <a:pt x="183" y="0"/>
                    </a:moveTo>
                    <a:cubicBezTo>
                      <a:pt x="1" y="126"/>
                      <a:pt x="71" y="294"/>
                      <a:pt x="183" y="294"/>
                    </a:cubicBezTo>
                    <a:lnTo>
                      <a:pt x="239" y="294"/>
                    </a:lnTo>
                    <a:cubicBezTo>
                      <a:pt x="420" y="238"/>
                      <a:pt x="35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5" name="Google Shape;2465;p40"/>
              <p:cNvSpPr/>
              <p:nvPr/>
            </p:nvSpPr>
            <p:spPr>
              <a:xfrm>
                <a:off x="7771608" y="3547627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238" y="0"/>
                    </a:moveTo>
                    <a:cubicBezTo>
                      <a:pt x="182" y="0"/>
                      <a:pt x="182" y="0"/>
                      <a:pt x="182" y="70"/>
                    </a:cubicBezTo>
                    <a:cubicBezTo>
                      <a:pt x="1" y="126"/>
                      <a:pt x="57" y="294"/>
                      <a:pt x="182" y="294"/>
                    </a:cubicBezTo>
                    <a:lnTo>
                      <a:pt x="238" y="294"/>
                    </a:lnTo>
                    <a:cubicBezTo>
                      <a:pt x="406" y="238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6" name="Google Shape;2466;p40"/>
              <p:cNvSpPr/>
              <p:nvPr/>
            </p:nvSpPr>
            <p:spPr>
              <a:xfrm>
                <a:off x="7597978" y="3738938"/>
                <a:ext cx="31278" cy="21843"/>
              </a:xfrm>
              <a:custGeom>
                <a:rect b="b" l="l" r="r" t="t"/>
                <a:pathLst>
                  <a:path extrusionOk="0" h="294" w="421">
                    <a:moveTo>
                      <a:pt x="183" y="0"/>
                    </a:moveTo>
                    <a:cubicBezTo>
                      <a:pt x="1" y="0"/>
                      <a:pt x="71" y="294"/>
                      <a:pt x="183" y="294"/>
                    </a:cubicBezTo>
                    <a:lnTo>
                      <a:pt x="239" y="294"/>
                    </a:lnTo>
                    <a:cubicBezTo>
                      <a:pt x="421" y="294"/>
                      <a:pt x="35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7" name="Google Shape;2467;p40"/>
              <p:cNvSpPr/>
              <p:nvPr/>
            </p:nvSpPr>
            <p:spPr>
              <a:xfrm>
                <a:off x="7095811" y="3994663"/>
                <a:ext cx="30238" cy="20877"/>
              </a:xfrm>
              <a:custGeom>
                <a:rect b="b" l="l" r="r" t="t"/>
                <a:pathLst>
                  <a:path extrusionOk="0" h="281" w="407">
                    <a:moveTo>
                      <a:pt x="183" y="0"/>
                    </a:moveTo>
                    <a:cubicBezTo>
                      <a:pt x="1" y="56"/>
                      <a:pt x="57" y="280"/>
                      <a:pt x="239" y="280"/>
                    </a:cubicBezTo>
                    <a:lnTo>
                      <a:pt x="295" y="280"/>
                    </a:lnTo>
                    <a:cubicBezTo>
                      <a:pt x="407" y="224"/>
                      <a:pt x="35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8" name="Google Shape;2468;p40"/>
              <p:cNvSpPr/>
              <p:nvPr/>
            </p:nvSpPr>
            <p:spPr>
              <a:xfrm>
                <a:off x="7615660" y="3089148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13" y="0"/>
                    </a:moveTo>
                    <a:cubicBezTo>
                      <a:pt x="1" y="56"/>
                      <a:pt x="57" y="294"/>
                      <a:pt x="183" y="294"/>
                    </a:cubicBezTo>
                    <a:lnTo>
                      <a:pt x="238" y="294"/>
                    </a:lnTo>
                    <a:cubicBezTo>
                      <a:pt x="406" y="224"/>
                      <a:pt x="350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9" name="Google Shape;2469;p40"/>
              <p:cNvSpPr/>
              <p:nvPr/>
            </p:nvSpPr>
            <p:spPr>
              <a:xfrm>
                <a:off x="7429549" y="2937362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69" y="0"/>
                    </a:moveTo>
                    <a:cubicBezTo>
                      <a:pt x="1" y="0"/>
                      <a:pt x="57" y="294"/>
                      <a:pt x="239" y="294"/>
                    </a:cubicBezTo>
                    <a:cubicBezTo>
                      <a:pt x="407" y="238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0" name="Google Shape;2470;p40"/>
              <p:cNvSpPr/>
              <p:nvPr/>
            </p:nvSpPr>
            <p:spPr>
              <a:xfrm>
                <a:off x="7681189" y="3145242"/>
                <a:ext cx="46806" cy="34399"/>
              </a:xfrm>
              <a:custGeom>
                <a:rect b="b" l="l" r="r" t="t"/>
                <a:pathLst>
                  <a:path extrusionOk="0" h="463" w="630">
                    <a:moveTo>
                      <a:pt x="350" y="1"/>
                    </a:moveTo>
                    <a:cubicBezTo>
                      <a:pt x="280" y="1"/>
                      <a:pt x="280" y="1"/>
                      <a:pt x="224" y="57"/>
                    </a:cubicBezTo>
                    <a:cubicBezTo>
                      <a:pt x="0" y="113"/>
                      <a:pt x="112" y="463"/>
                      <a:pt x="350" y="463"/>
                    </a:cubicBezTo>
                    <a:lnTo>
                      <a:pt x="406" y="463"/>
                    </a:lnTo>
                    <a:cubicBezTo>
                      <a:pt x="630" y="351"/>
                      <a:pt x="518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1" name="Google Shape;2471;p40"/>
              <p:cNvSpPr/>
              <p:nvPr/>
            </p:nvSpPr>
            <p:spPr>
              <a:xfrm>
                <a:off x="6827602" y="3738938"/>
                <a:ext cx="47920" cy="34324"/>
              </a:xfrm>
              <a:custGeom>
                <a:rect b="b" l="l" r="r" t="t"/>
                <a:pathLst>
                  <a:path extrusionOk="0" h="462" w="645">
                    <a:moveTo>
                      <a:pt x="350" y="0"/>
                    </a:moveTo>
                    <a:cubicBezTo>
                      <a:pt x="295" y="0"/>
                      <a:pt x="295" y="0"/>
                      <a:pt x="225" y="56"/>
                    </a:cubicBezTo>
                    <a:cubicBezTo>
                      <a:pt x="1" y="112"/>
                      <a:pt x="113" y="462"/>
                      <a:pt x="295" y="462"/>
                    </a:cubicBezTo>
                    <a:lnTo>
                      <a:pt x="406" y="462"/>
                    </a:lnTo>
                    <a:cubicBezTo>
                      <a:pt x="644" y="350"/>
                      <a:pt x="518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2" name="Google Shape;2472;p40"/>
              <p:cNvSpPr/>
              <p:nvPr/>
            </p:nvSpPr>
            <p:spPr>
              <a:xfrm>
                <a:off x="6948185" y="3833516"/>
                <a:ext cx="31278" cy="21917"/>
              </a:xfrm>
              <a:custGeom>
                <a:rect b="b" l="l" r="r" t="t"/>
                <a:pathLst>
                  <a:path extrusionOk="0" h="295" w="421">
                    <a:moveTo>
                      <a:pt x="127" y="0"/>
                    </a:moveTo>
                    <a:cubicBezTo>
                      <a:pt x="1" y="70"/>
                      <a:pt x="71" y="294"/>
                      <a:pt x="183" y="294"/>
                    </a:cubicBezTo>
                    <a:cubicBezTo>
                      <a:pt x="239" y="294"/>
                      <a:pt x="239" y="294"/>
                      <a:pt x="239" y="238"/>
                    </a:cubicBezTo>
                    <a:cubicBezTo>
                      <a:pt x="421" y="182"/>
                      <a:pt x="351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3" name="Google Shape;2473;p40"/>
              <p:cNvSpPr/>
              <p:nvPr/>
            </p:nvSpPr>
            <p:spPr>
              <a:xfrm>
                <a:off x="7043878" y="3868881"/>
                <a:ext cx="30238" cy="8395"/>
              </a:xfrm>
              <a:custGeom>
                <a:rect b="b" l="l" r="r" t="t"/>
                <a:pathLst>
                  <a:path extrusionOk="0" h="113" w="407">
                    <a:moveTo>
                      <a:pt x="112" y="0"/>
                    </a:moveTo>
                    <a:cubicBezTo>
                      <a:pt x="56" y="0"/>
                      <a:pt x="56" y="56"/>
                      <a:pt x="0" y="112"/>
                    </a:cubicBezTo>
                    <a:lnTo>
                      <a:pt x="406" y="112"/>
                    </a:lnTo>
                    <a:cubicBezTo>
                      <a:pt x="406" y="56"/>
                      <a:pt x="294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4" name="Google Shape;2474;p40"/>
              <p:cNvSpPr/>
              <p:nvPr/>
            </p:nvSpPr>
            <p:spPr>
              <a:xfrm>
                <a:off x="7039717" y="3877202"/>
                <a:ext cx="38559" cy="21917"/>
              </a:xfrm>
              <a:custGeom>
                <a:rect b="b" l="l" r="r" t="t"/>
                <a:pathLst>
                  <a:path extrusionOk="0" h="295" w="519">
                    <a:moveTo>
                      <a:pt x="56" y="0"/>
                    </a:moveTo>
                    <a:cubicBezTo>
                      <a:pt x="0" y="112"/>
                      <a:pt x="112" y="294"/>
                      <a:pt x="294" y="294"/>
                    </a:cubicBezTo>
                    <a:lnTo>
                      <a:pt x="350" y="294"/>
                    </a:lnTo>
                    <a:cubicBezTo>
                      <a:pt x="462" y="238"/>
                      <a:pt x="518" y="112"/>
                      <a:pt x="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5" name="Google Shape;2475;p40"/>
              <p:cNvSpPr/>
              <p:nvPr/>
            </p:nvSpPr>
            <p:spPr>
              <a:xfrm>
                <a:off x="7234150" y="4002984"/>
                <a:ext cx="47846" cy="30238"/>
              </a:xfrm>
              <a:custGeom>
                <a:rect b="b" l="l" r="r" t="t"/>
                <a:pathLst>
                  <a:path extrusionOk="0" h="407" w="644">
                    <a:moveTo>
                      <a:pt x="238" y="0"/>
                    </a:moveTo>
                    <a:cubicBezTo>
                      <a:pt x="0" y="112"/>
                      <a:pt x="126" y="406"/>
                      <a:pt x="294" y="406"/>
                    </a:cubicBezTo>
                    <a:lnTo>
                      <a:pt x="420" y="406"/>
                    </a:lnTo>
                    <a:cubicBezTo>
                      <a:pt x="644" y="350"/>
                      <a:pt x="532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6" name="Google Shape;2476;p40"/>
              <p:cNvSpPr/>
              <p:nvPr/>
            </p:nvSpPr>
            <p:spPr>
              <a:xfrm>
                <a:off x="6853606" y="3868881"/>
                <a:ext cx="34399" cy="34399"/>
              </a:xfrm>
              <a:custGeom>
                <a:rect b="b" l="l" r="r" t="t"/>
                <a:pathLst>
                  <a:path extrusionOk="0" h="463" w="463">
                    <a:moveTo>
                      <a:pt x="168" y="0"/>
                    </a:moveTo>
                    <a:cubicBezTo>
                      <a:pt x="112" y="0"/>
                      <a:pt x="112" y="0"/>
                      <a:pt x="56" y="56"/>
                    </a:cubicBezTo>
                    <a:lnTo>
                      <a:pt x="0" y="56"/>
                    </a:lnTo>
                    <a:cubicBezTo>
                      <a:pt x="56" y="168"/>
                      <a:pt x="112" y="350"/>
                      <a:pt x="168" y="462"/>
                    </a:cubicBezTo>
                    <a:lnTo>
                      <a:pt x="224" y="406"/>
                    </a:lnTo>
                    <a:cubicBezTo>
                      <a:pt x="462" y="350"/>
                      <a:pt x="350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7" name="Google Shape;2477;p40"/>
              <p:cNvSpPr/>
              <p:nvPr/>
            </p:nvSpPr>
            <p:spPr>
              <a:xfrm>
                <a:off x="6757987" y="3630763"/>
                <a:ext cx="30164" cy="20877"/>
              </a:xfrm>
              <a:custGeom>
                <a:rect b="b" l="l" r="r" t="t"/>
                <a:pathLst>
                  <a:path extrusionOk="0" h="281" w="406">
                    <a:moveTo>
                      <a:pt x="112" y="1"/>
                    </a:moveTo>
                    <a:cubicBezTo>
                      <a:pt x="0" y="57"/>
                      <a:pt x="56" y="281"/>
                      <a:pt x="182" y="281"/>
                    </a:cubicBezTo>
                    <a:lnTo>
                      <a:pt x="238" y="281"/>
                    </a:lnTo>
                    <a:cubicBezTo>
                      <a:pt x="406" y="225"/>
                      <a:pt x="350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8" name="Google Shape;2478;p40"/>
              <p:cNvSpPr/>
              <p:nvPr/>
            </p:nvSpPr>
            <p:spPr>
              <a:xfrm>
                <a:off x="7489877" y="3149402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82" y="1"/>
                    </a:moveTo>
                    <a:cubicBezTo>
                      <a:pt x="0" y="57"/>
                      <a:pt x="56" y="295"/>
                      <a:pt x="238" y="295"/>
                    </a:cubicBezTo>
                    <a:cubicBezTo>
                      <a:pt x="238" y="295"/>
                      <a:pt x="238" y="239"/>
                      <a:pt x="294" y="239"/>
                    </a:cubicBezTo>
                    <a:cubicBezTo>
                      <a:pt x="406" y="183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9" name="Google Shape;2479;p40"/>
              <p:cNvSpPr/>
              <p:nvPr/>
            </p:nvSpPr>
            <p:spPr>
              <a:xfrm>
                <a:off x="6662293" y="3604760"/>
                <a:ext cx="31278" cy="20877"/>
              </a:xfrm>
              <a:custGeom>
                <a:rect b="b" l="l" r="r" t="t"/>
                <a:pathLst>
                  <a:path extrusionOk="0" h="281" w="421">
                    <a:moveTo>
                      <a:pt x="183" y="1"/>
                    </a:moveTo>
                    <a:cubicBezTo>
                      <a:pt x="1" y="57"/>
                      <a:pt x="71" y="281"/>
                      <a:pt x="239" y="281"/>
                    </a:cubicBezTo>
                    <a:lnTo>
                      <a:pt x="295" y="281"/>
                    </a:lnTo>
                    <a:cubicBezTo>
                      <a:pt x="421" y="225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0" name="Google Shape;2480;p40"/>
              <p:cNvSpPr/>
              <p:nvPr/>
            </p:nvSpPr>
            <p:spPr>
              <a:xfrm>
                <a:off x="7551246" y="3327191"/>
                <a:ext cx="16642" cy="12556"/>
              </a:xfrm>
              <a:custGeom>
                <a:rect b="b" l="l" r="r" t="t"/>
                <a:pathLst>
                  <a:path extrusionOk="0" h="169" w="224">
                    <a:moveTo>
                      <a:pt x="112" y="1"/>
                    </a:moveTo>
                    <a:cubicBezTo>
                      <a:pt x="0" y="57"/>
                      <a:pt x="56" y="169"/>
                      <a:pt x="112" y="169"/>
                    </a:cubicBezTo>
                    <a:lnTo>
                      <a:pt x="168" y="169"/>
                    </a:lnTo>
                    <a:cubicBezTo>
                      <a:pt x="224" y="113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1" name="Google Shape;2481;p40"/>
              <p:cNvSpPr/>
              <p:nvPr/>
            </p:nvSpPr>
            <p:spPr>
              <a:xfrm>
                <a:off x="7269441" y="3509141"/>
                <a:ext cx="16716" cy="12556"/>
              </a:xfrm>
              <a:custGeom>
                <a:rect b="b" l="l" r="r" t="t"/>
                <a:pathLst>
                  <a:path extrusionOk="0" h="169" w="225">
                    <a:moveTo>
                      <a:pt x="57" y="1"/>
                    </a:moveTo>
                    <a:cubicBezTo>
                      <a:pt x="1" y="57"/>
                      <a:pt x="1" y="169"/>
                      <a:pt x="113" y="169"/>
                    </a:cubicBezTo>
                    <a:cubicBezTo>
                      <a:pt x="225" y="169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2" name="Google Shape;2482;p40"/>
              <p:cNvSpPr/>
              <p:nvPr/>
            </p:nvSpPr>
            <p:spPr>
              <a:xfrm>
                <a:off x="7091650" y="3712934"/>
                <a:ext cx="17757" cy="12556"/>
              </a:xfrm>
              <a:custGeom>
                <a:rect b="b" l="l" r="r" t="t"/>
                <a:pathLst>
                  <a:path extrusionOk="0" h="169" w="239">
                    <a:moveTo>
                      <a:pt x="113" y="0"/>
                    </a:moveTo>
                    <a:cubicBezTo>
                      <a:pt x="1" y="56"/>
                      <a:pt x="57" y="168"/>
                      <a:pt x="113" y="168"/>
                    </a:cubicBezTo>
                    <a:lnTo>
                      <a:pt x="169" y="168"/>
                    </a:lnTo>
                    <a:cubicBezTo>
                      <a:pt x="239" y="112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3" name="Google Shape;2483;p40"/>
              <p:cNvSpPr/>
              <p:nvPr/>
            </p:nvSpPr>
            <p:spPr>
              <a:xfrm>
                <a:off x="7217508" y="3209730"/>
                <a:ext cx="16716" cy="13596"/>
              </a:xfrm>
              <a:custGeom>
                <a:rect b="b" l="l" r="r" t="t"/>
                <a:pathLst>
                  <a:path extrusionOk="0" h="183" w="225">
                    <a:moveTo>
                      <a:pt x="56" y="1"/>
                    </a:moveTo>
                    <a:cubicBezTo>
                      <a:pt x="0" y="70"/>
                      <a:pt x="0" y="182"/>
                      <a:pt x="112" y="182"/>
                    </a:cubicBezTo>
                    <a:cubicBezTo>
                      <a:pt x="224" y="126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4" name="Google Shape;2484;p40"/>
              <p:cNvSpPr/>
              <p:nvPr/>
            </p:nvSpPr>
            <p:spPr>
              <a:xfrm>
                <a:off x="7213347" y="3821034"/>
                <a:ext cx="16716" cy="12556"/>
              </a:xfrm>
              <a:custGeom>
                <a:rect b="b" l="l" r="r" t="t"/>
                <a:pathLst>
                  <a:path extrusionOk="0" h="169" w="225">
                    <a:moveTo>
                      <a:pt x="56" y="1"/>
                    </a:moveTo>
                    <a:cubicBezTo>
                      <a:pt x="0" y="1"/>
                      <a:pt x="0" y="168"/>
                      <a:pt x="112" y="168"/>
                    </a:cubicBezTo>
                    <a:cubicBezTo>
                      <a:pt x="224" y="113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5" name="Google Shape;2485;p40"/>
              <p:cNvSpPr/>
              <p:nvPr/>
            </p:nvSpPr>
            <p:spPr>
              <a:xfrm>
                <a:off x="7489877" y="3651566"/>
                <a:ext cx="21917" cy="13596"/>
              </a:xfrm>
              <a:custGeom>
                <a:rect b="b" l="l" r="r" t="t"/>
                <a:pathLst>
                  <a:path extrusionOk="0" h="183" w="295">
                    <a:moveTo>
                      <a:pt x="126" y="1"/>
                    </a:moveTo>
                    <a:cubicBezTo>
                      <a:pt x="0" y="1"/>
                      <a:pt x="56" y="183"/>
                      <a:pt x="182" y="183"/>
                    </a:cubicBezTo>
                    <a:cubicBezTo>
                      <a:pt x="294" y="127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6" name="Google Shape;2486;p40"/>
              <p:cNvSpPr/>
              <p:nvPr/>
            </p:nvSpPr>
            <p:spPr>
              <a:xfrm>
                <a:off x="7229990" y="3677570"/>
                <a:ext cx="21843" cy="13596"/>
              </a:xfrm>
              <a:custGeom>
                <a:rect b="b" l="l" r="r" t="t"/>
                <a:pathLst>
                  <a:path extrusionOk="0" h="183" w="294">
                    <a:moveTo>
                      <a:pt x="126" y="1"/>
                    </a:moveTo>
                    <a:cubicBezTo>
                      <a:pt x="0" y="70"/>
                      <a:pt x="56" y="182"/>
                      <a:pt x="126" y="182"/>
                    </a:cubicBezTo>
                    <a:lnTo>
                      <a:pt x="182" y="182"/>
                    </a:lnTo>
                    <a:cubicBezTo>
                      <a:pt x="294" y="182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7" name="Google Shape;2487;p40"/>
              <p:cNvSpPr/>
              <p:nvPr/>
            </p:nvSpPr>
            <p:spPr>
              <a:xfrm>
                <a:off x="7338090" y="3699412"/>
                <a:ext cx="17757" cy="13596"/>
              </a:xfrm>
              <a:custGeom>
                <a:rect b="b" l="l" r="r" t="t"/>
                <a:pathLst>
                  <a:path extrusionOk="0" h="183" w="239">
                    <a:moveTo>
                      <a:pt x="70" y="0"/>
                    </a:moveTo>
                    <a:cubicBezTo>
                      <a:pt x="0" y="56"/>
                      <a:pt x="0" y="182"/>
                      <a:pt x="126" y="182"/>
                    </a:cubicBezTo>
                    <a:cubicBezTo>
                      <a:pt x="238" y="182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8" name="Google Shape;2488;p40"/>
              <p:cNvSpPr/>
              <p:nvPr/>
            </p:nvSpPr>
            <p:spPr>
              <a:xfrm>
                <a:off x="7403545" y="3526824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1" y="0"/>
                      <a:pt x="57" y="168"/>
                      <a:pt x="113" y="168"/>
                    </a:cubicBezTo>
                    <a:lnTo>
                      <a:pt x="169" y="168"/>
                    </a:lnTo>
                    <a:cubicBezTo>
                      <a:pt x="295" y="112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9" name="Google Shape;2489;p40"/>
              <p:cNvSpPr/>
              <p:nvPr/>
            </p:nvSpPr>
            <p:spPr>
              <a:xfrm>
                <a:off x="7395298" y="3313670"/>
                <a:ext cx="16642" cy="17757"/>
              </a:xfrm>
              <a:custGeom>
                <a:rect b="b" l="l" r="r" t="t"/>
                <a:pathLst>
                  <a:path extrusionOk="0" h="239" w="224">
                    <a:moveTo>
                      <a:pt x="112" y="1"/>
                    </a:moveTo>
                    <a:cubicBezTo>
                      <a:pt x="112" y="1"/>
                      <a:pt x="112" y="71"/>
                      <a:pt x="56" y="71"/>
                    </a:cubicBezTo>
                    <a:cubicBezTo>
                      <a:pt x="0" y="71"/>
                      <a:pt x="0" y="239"/>
                      <a:pt x="112" y="239"/>
                    </a:cubicBezTo>
                    <a:lnTo>
                      <a:pt x="168" y="239"/>
                    </a:lnTo>
                    <a:cubicBezTo>
                      <a:pt x="224" y="183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0" name="Google Shape;2490;p40"/>
              <p:cNvSpPr/>
              <p:nvPr/>
            </p:nvSpPr>
            <p:spPr>
              <a:xfrm>
                <a:off x="7447231" y="3405202"/>
                <a:ext cx="20877" cy="12556"/>
              </a:xfrm>
              <a:custGeom>
                <a:rect b="b" l="l" r="r" t="t"/>
                <a:pathLst>
                  <a:path extrusionOk="0" h="169" w="281">
                    <a:moveTo>
                      <a:pt x="113" y="0"/>
                    </a:moveTo>
                    <a:cubicBezTo>
                      <a:pt x="1" y="56"/>
                      <a:pt x="57" y="168"/>
                      <a:pt x="113" y="168"/>
                    </a:cubicBezTo>
                    <a:lnTo>
                      <a:pt x="169" y="168"/>
                    </a:lnTo>
                    <a:cubicBezTo>
                      <a:pt x="281" y="112"/>
                      <a:pt x="22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1" name="Google Shape;2491;p40"/>
              <p:cNvSpPr/>
              <p:nvPr/>
            </p:nvSpPr>
            <p:spPr>
              <a:xfrm>
                <a:off x="7143658" y="3049623"/>
                <a:ext cx="17757" cy="13596"/>
              </a:xfrm>
              <a:custGeom>
                <a:rect b="b" l="l" r="r" t="t"/>
                <a:pathLst>
                  <a:path extrusionOk="0" h="183" w="239">
                    <a:moveTo>
                      <a:pt x="57" y="1"/>
                    </a:moveTo>
                    <a:cubicBezTo>
                      <a:pt x="1" y="1"/>
                      <a:pt x="1" y="182"/>
                      <a:pt x="113" y="182"/>
                    </a:cubicBezTo>
                    <a:cubicBezTo>
                      <a:pt x="239" y="126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2" name="Google Shape;2492;p40"/>
              <p:cNvSpPr/>
              <p:nvPr/>
            </p:nvSpPr>
            <p:spPr>
              <a:xfrm>
                <a:off x="7801772" y="3349034"/>
                <a:ext cx="17757" cy="12556"/>
              </a:xfrm>
              <a:custGeom>
                <a:rect b="b" l="l" r="r" t="t"/>
                <a:pathLst>
                  <a:path extrusionOk="0" h="169" w="239">
                    <a:moveTo>
                      <a:pt x="56" y="1"/>
                    </a:moveTo>
                    <a:cubicBezTo>
                      <a:pt x="0" y="57"/>
                      <a:pt x="56" y="169"/>
                      <a:pt x="126" y="169"/>
                    </a:cubicBezTo>
                    <a:lnTo>
                      <a:pt x="182" y="169"/>
                    </a:lnTo>
                    <a:cubicBezTo>
                      <a:pt x="238" y="169"/>
                      <a:pt x="238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3" name="Google Shape;2493;p40"/>
              <p:cNvSpPr/>
              <p:nvPr/>
            </p:nvSpPr>
            <p:spPr>
              <a:xfrm>
                <a:off x="7589657" y="3851198"/>
                <a:ext cx="21917" cy="13596"/>
              </a:xfrm>
              <a:custGeom>
                <a:rect b="b" l="l" r="r" t="t"/>
                <a:pathLst>
                  <a:path extrusionOk="0" h="183" w="295">
                    <a:moveTo>
                      <a:pt x="113" y="0"/>
                    </a:moveTo>
                    <a:cubicBezTo>
                      <a:pt x="1" y="56"/>
                      <a:pt x="57" y="182"/>
                      <a:pt x="113" y="182"/>
                    </a:cubicBezTo>
                    <a:lnTo>
                      <a:pt x="183" y="182"/>
                    </a:lnTo>
                    <a:cubicBezTo>
                      <a:pt x="295" y="112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4" name="Google Shape;2494;p40"/>
              <p:cNvSpPr/>
              <p:nvPr/>
            </p:nvSpPr>
            <p:spPr>
              <a:xfrm>
                <a:off x="7421228" y="3023620"/>
                <a:ext cx="16716" cy="13596"/>
              </a:xfrm>
              <a:custGeom>
                <a:rect b="b" l="l" r="r" t="t"/>
                <a:pathLst>
                  <a:path extrusionOk="0" h="183" w="225">
                    <a:moveTo>
                      <a:pt x="57" y="1"/>
                    </a:moveTo>
                    <a:cubicBezTo>
                      <a:pt x="1" y="57"/>
                      <a:pt x="1" y="183"/>
                      <a:pt x="113" y="183"/>
                    </a:cubicBezTo>
                    <a:cubicBezTo>
                      <a:pt x="225" y="183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5" name="Google Shape;2495;p40"/>
              <p:cNvSpPr/>
              <p:nvPr/>
            </p:nvSpPr>
            <p:spPr>
              <a:xfrm>
                <a:off x="7351612" y="3179566"/>
                <a:ext cx="17757" cy="13596"/>
              </a:xfrm>
              <a:custGeom>
                <a:rect b="b" l="l" r="r" t="t"/>
                <a:pathLst>
                  <a:path extrusionOk="0" h="183" w="239">
                    <a:moveTo>
                      <a:pt x="56" y="1"/>
                    </a:moveTo>
                    <a:cubicBezTo>
                      <a:pt x="0" y="57"/>
                      <a:pt x="0" y="183"/>
                      <a:pt x="112" y="183"/>
                    </a:cubicBezTo>
                    <a:cubicBezTo>
                      <a:pt x="238" y="12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6" name="Google Shape;2496;p40"/>
              <p:cNvSpPr/>
              <p:nvPr/>
            </p:nvSpPr>
            <p:spPr>
              <a:xfrm>
                <a:off x="7143658" y="3301188"/>
                <a:ext cx="17757" cy="12556"/>
              </a:xfrm>
              <a:custGeom>
                <a:rect b="b" l="l" r="r" t="t"/>
                <a:pathLst>
                  <a:path extrusionOk="0" h="169" w="239">
                    <a:moveTo>
                      <a:pt x="113" y="1"/>
                    </a:moveTo>
                    <a:cubicBezTo>
                      <a:pt x="1" y="57"/>
                      <a:pt x="57" y="169"/>
                      <a:pt x="113" y="169"/>
                    </a:cubicBezTo>
                    <a:lnTo>
                      <a:pt x="169" y="169"/>
                    </a:lnTo>
                    <a:cubicBezTo>
                      <a:pt x="239" y="113"/>
                      <a:pt x="23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7" name="Google Shape;2497;p40"/>
              <p:cNvSpPr/>
              <p:nvPr/>
            </p:nvSpPr>
            <p:spPr>
              <a:xfrm>
                <a:off x="7234150" y="3365677"/>
                <a:ext cx="21843" cy="17757"/>
              </a:xfrm>
              <a:custGeom>
                <a:rect b="b" l="l" r="r" t="t"/>
                <a:pathLst>
                  <a:path extrusionOk="0" h="239" w="294">
                    <a:moveTo>
                      <a:pt x="182" y="1"/>
                    </a:moveTo>
                    <a:cubicBezTo>
                      <a:pt x="126" y="1"/>
                      <a:pt x="126" y="1"/>
                      <a:pt x="126" y="70"/>
                    </a:cubicBezTo>
                    <a:cubicBezTo>
                      <a:pt x="0" y="70"/>
                      <a:pt x="70" y="238"/>
                      <a:pt x="182" y="238"/>
                    </a:cubicBezTo>
                    <a:lnTo>
                      <a:pt x="182" y="182"/>
                    </a:lnTo>
                    <a:cubicBezTo>
                      <a:pt x="294" y="182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8" name="Google Shape;2498;p40"/>
              <p:cNvSpPr/>
              <p:nvPr/>
            </p:nvSpPr>
            <p:spPr>
              <a:xfrm>
                <a:off x="7135336" y="3431205"/>
                <a:ext cx="16716" cy="12482"/>
              </a:xfrm>
              <a:custGeom>
                <a:rect b="b" l="l" r="r" t="t"/>
                <a:pathLst>
                  <a:path extrusionOk="0" h="168" w="225">
                    <a:moveTo>
                      <a:pt x="113" y="0"/>
                    </a:moveTo>
                    <a:cubicBezTo>
                      <a:pt x="1" y="56"/>
                      <a:pt x="57" y="168"/>
                      <a:pt x="113" y="168"/>
                    </a:cubicBezTo>
                    <a:lnTo>
                      <a:pt x="169" y="168"/>
                    </a:lnTo>
                    <a:cubicBezTo>
                      <a:pt x="225" y="168"/>
                      <a:pt x="22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9" name="Google Shape;2499;p40"/>
              <p:cNvSpPr/>
              <p:nvPr/>
            </p:nvSpPr>
            <p:spPr>
              <a:xfrm>
                <a:off x="6931542" y="3131794"/>
                <a:ext cx="21917" cy="13522"/>
              </a:xfrm>
              <a:custGeom>
                <a:rect b="b" l="l" r="r" t="t"/>
                <a:pathLst>
                  <a:path extrusionOk="0" h="182" w="295">
                    <a:moveTo>
                      <a:pt x="113" y="0"/>
                    </a:moveTo>
                    <a:cubicBezTo>
                      <a:pt x="1" y="70"/>
                      <a:pt x="57" y="182"/>
                      <a:pt x="113" y="182"/>
                    </a:cubicBezTo>
                    <a:lnTo>
                      <a:pt x="169" y="182"/>
                    </a:lnTo>
                    <a:cubicBezTo>
                      <a:pt x="295" y="126"/>
                      <a:pt x="22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0" name="Google Shape;2500;p40"/>
              <p:cNvSpPr/>
              <p:nvPr/>
            </p:nvSpPr>
            <p:spPr>
              <a:xfrm>
                <a:off x="7109333" y="3561148"/>
                <a:ext cx="20877" cy="17757"/>
              </a:xfrm>
              <a:custGeom>
                <a:rect b="b" l="l" r="r" t="t"/>
                <a:pathLst>
                  <a:path extrusionOk="0" h="239" w="281">
                    <a:moveTo>
                      <a:pt x="113" y="0"/>
                    </a:moveTo>
                    <a:cubicBezTo>
                      <a:pt x="1" y="56"/>
                      <a:pt x="57" y="238"/>
                      <a:pt x="169" y="238"/>
                    </a:cubicBezTo>
                    <a:lnTo>
                      <a:pt x="169" y="168"/>
                    </a:lnTo>
                    <a:cubicBezTo>
                      <a:pt x="281" y="168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1" name="Google Shape;2501;p40"/>
              <p:cNvSpPr/>
              <p:nvPr/>
            </p:nvSpPr>
            <p:spPr>
              <a:xfrm>
                <a:off x="7009553" y="3214931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112" y="0"/>
                    </a:moveTo>
                    <a:cubicBezTo>
                      <a:pt x="0" y="56"/>
                      <a:pt x="56" y="168"/>
                      <a:pt x="112" y="168"/>
                    </a:cubicBezTo>
                    <a:lnTo>
                      <a:pt x="168" y="168"/>
                    </a:lnTo>
                    <a:cubicBezTo>
                      <a:pt x="294" y="112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2" name="Google Shape;2502;p40"/>
              <p:cNvSpPr/>
              <p:nvPr/>
            </p:nvSpPr>
            <p:spPr>
              <a:xfrm>
                <a:off x="7039717" y="3053784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168" y="1"/>
                    </a:moveTo>
                    <a:cubicBezTo>
                      <a:pt x="112" y="1"/>
                      <a:pt x="112" y="1"/>
                      <a:pt x="112" y="70"/>
                    </a:cubicBezTo>
                    <a:cubicBezTo>
                      <a:pt x="0" y="70"/>
                      <a:pt x="56" y="238"/>
                      <a:pt x="168" y="238"/>
                    </a:cubicBezTo>
                    <a:lnTo>
                      <a:pt x="168" y="182"/>
                    </a:lnTo>
                    <a:cubicBezTo>
                      <a:pt x="294" y="182"/>
                      <a:pt x="238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3" name="Google Shape;2503;p40"/>
              <p:cNvSpPr/>
              <p:nvPr/>
            </p:nvSpPr>
            <p:spPr>
              <a:xfrm>
                <a:off x="6918095" y="3582991"/>
                <a:ext cx="21843" cy="12556"/>
              </a:xfrm>
              <a:custGeom>
                <a:rect b="b" l="l" r="r" t="t"/>
                <a:pathLst>
                  <a:path extrusionOk="0" h="169" w="294">
                    <a:moveTo>
                      <a:pt x="126" y="0"/>
                    </a:moveTo>
                    <a:cubicBezTo>
                      <a:pt x="0" y="56"/>
                      <a:pt x="56" y="168"/>
                      <a:pt x="126" y="168"/>
                    </a:cubicBezTo>
                    <a:lnTo>
                      <a:pt x="182" y="168"/>
                    </a:lnTo>
                    <a:cubicBezTo>
                      <a:pt x="294" y="112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4" name="Google Shape;2504;p40"/>
              <p:cNvSpPr/>
              <p:nvPr/>
            </p:nvSpPr>
            <p:spPr>
              <a:xfrm>
                <a:off x="6835923" y="3257577"/>
                <a:ext cx="17757" cy="13596"/>
              </a:xfrm>
              <a:custGeom>
                <a:rect b="b" l="l" r="r" t="t"/>
                <a:pathLst>
                  <a:path extrusionOk="0" h="183" w="239">
                    <a:moveTo>
                      <a:pt x="113" y="0"/>
                    </a:moveTo>
                    <a:cubicBezTo>
                      <a:pt x="1" y="56"/>
                      <a:pt x="57" y="182"/>
                      <a:pt x="113" y="182"/>
                    </a:cubicBezTo>
                    <a:lnTo>
                      <a:pt x="183" y="182"/>
                    </a:lnTo>
                    <a:cubicBezTo>
                      <a:pt x="238" y="182"/>
                      <a:pt x="23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5" name="Google Shape;2505;p40"/>
              <p:cNvSpPr/>
              <p:nvPr/>
            </p:nvSpPr>
            <p:spPr>
              <a:xfrm>
                <a:off x="6801599" y="3535145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1" y="56"/>
                      <a:pt x="57" y="168"/>
                      <a:pt x="169" y="168"/>
                    </a:cubicBezTo>
                    <a:cubicBezTo>
                      <a:pt x="295" y="112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6" name="Google Shape;2506;p40"/>
              <p:cNvSpPr/>
              <p:nvPr/>
            </p:nvSpPr>
            <p:spPr>
              <a:xfrm>
                <a:off x="7338090" y="2937362"/>
                <a:ext cx="17757" cy="12556"/>
              </a:xfrm>
              <a:custGeom>
                <a:rect b="b" l="l" r="r" t="t"/>
                <a:pathLst>
                  <a:path extrusionOk="0" h="169" w="239">
                    <a:moveTo>
                      <a:pt x="70" y="0"/>
                    </a:moveTo>
                    <a:cubicBezTo>
                      <a:pt x="0" y="56"/>
                      <a:pt x="0" y="168"/>
                      <a:pt x="126" y="168"/>
                    </a:cubicBezTo>
                    <a:cubicBezTo>
                      <a:pt x="238" y="112"/>
                      <a:pt x="182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7" name="Google Shape;2507;p40"/>
              <p:cNvSpPr/>
              <p:nvPr/>
            </p:nvSpPr>
            <p:spPr>
              <a:xfrm>
                <a:off x="7031396" y="3365677"/>
                <a:ext cx="20877" cy="13596"/>
              </a:xfrm>
              <a:custGeom>
                <a:rect b="b" l="l" r="r" t="t"/>
                <a:pathLst>
                  <a:path extrusionOk="0" h="183" w="281">
                    <a:moveTo>
                      <a:pt x="112" y="1"/>
                    </a:moveTo>
                    <a:cubicBezTo>
                      <a:pt x="0" y="70"/>
                      <a:pt x="56" y="182"/>
                      <a:pt x="112" y="182"/>
                    </a:cubicBezTo>
                    <a:lnTo>
                      <a:pt x="168" y="182"/>
                    </a:lnTo>
                    <a:cubicBezTo>
                      <a:pt x="280" y="182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8" name="Google Shape;2508;p40"/>
              <p:cNvSpPr/>
              <p:nvPr/>
            </p:nvSpPr>
            <p:spPr>
              <a:xfrm>
                <a:off x="6879609" y="3387520"/>
                <a:ext cx="16716" cy="13596"/>
              </a:xfrm>
              <a:custGeom>
                <a:rect b="b" l="l" r="r" t="t"/>
                <a:pathLst>
                  <a:path extrusionOk="0" h="183" w="225">
                    <a:moveTo>
                      <a:pt x="112" y="0"/>
                    </a:moveTo>
                    <a:cubicBezTo>
                      <a:pt x="0" y="0"/>
                      <a:pt x="56" y="182"/>
                      <a:pt x="112" y="182"/>
                    </a:cubicBezTo>
                    <a:lnTo>
                      <a:pt x="168" y="182"/>
                    </a:lnTo>
                    <a:cubicBezTo>
                      <a:pt x="224" y="126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9" name="Google Shape;2509;p40"/>
              <p:cNvSpPr/>
              <p:nvPr/>
            </p:nvSpPr>
            <p:spPr>
              <a:xfrm>
                <a:off x="7000192" y="3478977"/>
                <a:ext cx="17757" cy="12556"/>
              </a:xfrm>
              <a:custGeom>
                <a:rect b="b" l="l" r="r" t="t"/>
                <a:pathLst>
                  <a:path extrusionOk="0" h="169" w="239">
                    <a:moveTo>
                      <a:pt x="71" y="1"/>
                    </a:moveTo>
                    <a:cubicBezTo>
                      <a:pt x="1" y="57"/>
                      <a:pt x="71" y="169"/>
                      <a:pt x="126" y="169"/>
                    </a:cubicBezTo>
                    <a:lnTo>
                      <a:pt x="182" y="169"/>
                    </a:lnTo>
                    <a:cubicBezTo>
                      <a:pt x="238" y="113"/>
                      <a:pt x="238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0" name="Google Shape;2510;p40"/>
              <p:cNvSpPr/>
              <p:nvPr/>
            </p:nvSpPr>
            <p:spPr>
              <a:xfrm>
                <a:off x="6757987" y="3448813"/>
                <a:ext cx="21843" cy="12556"/>
              </a:xfrm>
              <a:custGeom>
                <a:rect b="b" l="l" r="r" t="t"/>
                <a:pathLst>
                  <a:path extrusionOk="0" h="169" w="294">
                    <a:moveTo>
                      <a:pt x="112" y="1"/>
                    </a:moveTo>
                    <a:cubicBezTo>
                      <a:pt x="0" y="57"/>
                      <a:pt x="56" y="169"/>
                      <a:pt x="112" y="169"/>
                    </a:cubicBezTo>
                    <a:lnTo>
                      <a:pt x="182" y="169"/>
                    </a:lnTo>
                    <a:cubicBezTo>
                      <a:pt x="294" y="169"/>
                      <a:pt x="23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1" name="Google Shape;2511;p40"/>
              <p:cNvSpPr/>
              <p:nvPr/>
            </p:nvSpPr>
            <p:spPr>
              <a:xfrm>
                <a:off x="7551246" y="3504981"/>
                <a:ext cx="16642" cy="16716"/>
              </a:xfrm>
              <a:custGeom>
                <a:rect b="b" l="l" r="r" t="t"/>
                <a:pathLst>
                  <a:path extrusionOk="0" h="225" w="224">
                    <a:moveTo>
                      <a:pt x="112" y="1"/>
                    </a:moveTo>
                    <a:cubicBezTo>
                      <a:pt x="112" y="1"/>
                      <a:pt x="112" y="57"/>
                      <a:pt x="56" y="57"/>
                    </a:cubicBezTo>
                    <a:cubicBezTo>
                      <a:pt x="0" y="57"/>
                      <a:pt x="0" y="225"/>
                      <a:pt x="112" y="225"/>
                    </a:cubicBezTo>
                    <a:lnTo>
                      <a:pt x="168" y="225"/>
                    </a:lnTo>
                    <a:cubicBezTo>
                      <a:pt x="224" y="169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2" name="Google Shape;2512;p40"/>
              <p:cNvSpPr/>
              <p:nvPr/>
            </p:nvSpPr>
            <p:spPr>
              <a:xfrm>
                <a:off x="6693498" y="3517463"/>
                <a:ext cx="20877" cy="13596"/>
              </a:xfrm>
              <a:custGeom>
                <a:rect b="b" l="l" r="r" t="t"/>
                <a:pathLst>
                  <a:path extrusionOk="0" h="183" w="281">
                    <a:moveTo>
                      <a:pt x="112" y="1"/>
                    </a:moveTo>
                    <a:cubicBezTo>
                      <a:pt x="1" y="57"/>
                      <a:pt x="56" y="182"/>
                      <a:pt x="168" y="182"/>
                    </a:cubicBezTo>
                    <a:cubicBezTo>
                      <a:pt x="280" y="182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3" name="Google Shape;2513;p40"/>
              <p:cNvSpPr/>
              <p:nvPr/>
            </p:nvSpPr>
            <p:spPr>
              <a:xfrm>
                <a:off x="6948185" y="3725416"/>
                <a:ext cx="21917" cy="13596"/>
              </a:xfrm>
              <a:custGeom>
                <a:rect b="b" l="l" r="r" t="t"/>
                <a:pathLst>
                  <a:path extrusionOk="0" h="183" w="295">
                    <a:moveTo>
                      <a:pt x="127" y="0"/>
                    </a:moveTo>
                    <a:cubicBezTo>
                      <a:pt x="1" y="56"/>
                      <a:pt x="71" y="182"/>
                      <a:pt x="127" y="182"/>
                    </a:cubicBezTo>
                    <a:lnTo>
                      <a:pt x="183" y="182"/>
                    </a:lnTo>
                    <a:cubicBezTo>
                      <a:pt x="295" y="126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4" name="Google Shape;2514;p40"/>
              <p:cNvSpPr/>
              <p:nvPr/>
            </p:nvSpPr>
            <p:spPr>
              <a:xfrm>
                <a:off x="6957546" y="3942656"/>
                <a:ext cx="30238" cy="20877"/>
              </a:xfrm>
              <a:custGeom>
                <a:rect b="b" l="l" r="r" t="t"/>
                <a:pathLst>
                  <a:path extrusionOk="0" h="281" w="407">
                    <a:moveTo>
                      <a:pt x="113" y="1"/>
                    </a:moveTo>
                    <a:cubicBezTo>
                      <a:pt x="1" y="57"/>
                      <a:pt x="57" y="281"/>
                      <a:pt x="169" y="281"/>
                    </a:cubicBezTo>
                    <a:lnTo>
                      <a:pt x="225" y="281"/>
                    </a:lnTo>
                    <a:cubicBezTo>
                      <a:pt x="407" y="225"/>
                      <a:pt x="351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5" name="Google Shape;2515;p40"/>
              <p:cNvSpPr/>
              <p:nvPr/>
            </p:nvSpPr>
            <p:spPr>
              <a:xfrm>
                <a:off x="7165501" y="3933295"/>
                <a:ext cx="30238" cy="21917"/>
              </a:xfrm>
              <a:custGeom>
                <a:rect b="b" l="l" r="r" t="t"/>
                <a:pathLst>
                  <a:path extrusionOk="0" h="295" w="407">
                    <a:moveTo>
                      <a:pt x="168" y="1"/>
                    </a:moveTo>
                    <a:cubicBezTo>
                      <a:pt x="0" y="57"/>
                      <a:pt x="56" y="295"/>
                      <a:pt x="224" y="295"/>
                    </a:cubicBezTo>
                    <a:cubicBezTo>
                      <a:pt x="224" y="295"/>
                      <a:pt x="224" y="239"/>
                      <a:pt x="294" y="239"/>
                    </a:cubicBezTo>
                    <a:cubicBezTo>
                      <a:pt x="406" y="183"/>
                      <a:pt x="350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16" name="Google Shape;2516;p40"/>
            <p:cNvSpPr/>
            <p:nvPr/>
          </p:nvSpPr>
          <p:spPr>
            <a:xfrm>
              <a:off x="7806639" y="1636297"/>
              <a:ext cx="1544784" cy="1343065"/>
            </a:xfrm>
            <a:custGeom>
              <a:rect b="b" l="l" r="r" t="t"/>
              <a:pathLst>
                <a:path extrusionOk="0" h="19162" w="22040">
                  <a:moveTo>
                    <a:pt x="10896" y="1"/>
                  </a:moveTo>
                  <a:cubicBezTo>
                    <a:pt x="8906" y="1"/>
                    <a:pt x="6905" y="614"/>
                    <a:pt x="5192" y="1894"/>
                  </a:cubicBezTo>
                  <a:cubicBezTo>
                    <a:pt x="882" y="5042"/>
                    <a:pt x="0" y="11158"/>
                    <a:pt x="3205" y="15468"/>
                  </a:cubicBezTo>
                  <a:cubicBezTo>
                    <a:pt x="5033" y="17956"/>
                    <a:pt x="7647" y="19161"/>
                    <a:pt x="10355" y="19161"/>
                  </a:cubicBezTo>
                  <a:cubicBezTo>
                    <a:pt x="12413" y="19161"/>
                    <a:pt x="14525" y="18465"/>
                    <a:pt x="16386" y="17105"/>
                  </a:cubicBezTo>
                  <a:cubicBezTo>
                    <a:pt x="20696" y="13956"/>
                    <a:pt x="22040" y="8415"/>
                    <a:pt x="18835" y="4049"/>
                  </a:cubicBezTo>
                  <a:cubicBezTo>
                    <a:pt x="16905" y="1410"/>
                    <a:pt x="13913" y="1"/>
                    <a:pt x="10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7896846" y="1674846"/>
              <a:ext cx="1328065" cy="1119127"/>
            </a:xfrm>
            <a:custGeom>
              <a:rect b="b" l="l" r="r" t="t"/>
              <a:pathLst>
                <a:path extrusionOk="0" h="15967" w="18948">
                  <a:moveTo>
                    <a:pt x="14162" y="1512"/>
                  </a:moveTo>
                  <a:cubicBezTo>
                    <a:pt x="14288" y="1512"/>
                    <a:pt x="14400" y="1694"/>
                    <a:pt x="14288" y="1806"/>
                  </a:cubicBezTo>
                  <a:lnTo>
                    <a:pt x="14162" y="1806"/>
                  </a:lnTo>
                  <a:cubicBezTo>
                    <a:pt x="14050" y="1806"/>
                    <a:pt x="13938" y="1624"/>
                    <a:pt x="14050" y="1512"/>
                  </a:cubicBezTo>
                  <a:close/>
                  <a:moveTo>
                    <a:pt x="15449" y="6466"/>
                  </a:moveTo>
                  <a:cubicBezTo>
                    <a:pt x="15631" y="6466"/>
                    <a:pt x="15743" y="6647"/>
                    <a:pt x="15561" y="6759"/>
                  </a:cubicBezTo>
                  <a:cubicBezTo>
                    <a:pt x="15561" y="6815"/>
                    <a:pt x="15505" y="6815"/>
                    <a:pt x="15449" y="6815"/>
                  </a:cubicBezTo>
                  <a:cubicBezTo>
                    <a:pt x="15337" y="6815"/>
                    <a:pt x="15211" y="6591"/>
                    <a:pt x="15393" y="6466"/>
                  </a:cubicBezTo>
                  <a:close/>
                  <a:moveTo>
                    <a:pt x="14694" y="8159"/>
                  </a:moveTo>
                  <a:cubicBezTo>
                    <a:pt x="14806" y="8159"/>
                    <a:pt x="14862" y="8341"/>
                    <a:pt x="14750" y="8397"/>
                  </a:cubicBezTo>
                  <a:lnTo>
                    <a:pt x="14694" y="8397"/>
                  </a:lnTo>
                  <a:cubicBezTo>
                    <a:pt x="14638" y="8397"/>
                    <a:pt x="14582" y="8271"/>
                    <a:pt x="14638" y="8215"/>
                  </a:cubicBezTo>
                  <a:cubicBezTo>
                    <a:pt x="14694" y="8215"/>
                    <a:pt x="14694" y="8159"/>
                    <a:pt x="14694" y="8159"/>
                  </a:cubicBezTo>
                  <a:close/>
                  <a:moveTo>
                    <a:pt x="14400" y="10608"/>
                  </a:moveTo>
                  <a:cubicBezTo>
                    <a:pt x="14456" y="10608"/>
                    <a:pt x="14582" y="10720"/>
                    <a:pt x="14456" y="10845"/>
                  </a:cubicBezTo>
                  <a:lnTo>
                    <a:pt x="14400" y="10845"/>
                  </a:lnTo>
                  <a:cubicBezTo>
                    <a:pt x="14288" y="10845"/>
                    <a:pt x="14232" y="10720"/>
                    <a:pt x="14344" y="10664"/>
                  </a:cubicBezTo>
                  <a:cubicBezTo>
                    <a:pt x="14344" y="10608"/>
                    <a:pt x="14344" y="10608"/>
                    <a:pt x="14400" y="10608"/>
                  </a:cubicBezTo>
                  <a:close/>
                  <a:moveTo>
                    <a:pt x="1638" y="11769"/>
                  </a:moveTo>
                  <a:cubicBezTo>
                    <a:pt x="1694" y="11769"/>
                    <a:pt x="1806" y="11895"/>
                    <a:pt x="1694" y="11951"/>
                  </a:cubicBezTo>
                  <a:lnTo>
                    <a:pt x="1638" y="12007"/>
                  </a:lnTo>
                  <a:cubicBezTo>
                    <a:pt x="1512" y="12007"/>
                    <a:pt x="1456" y="11839"/>
                    <a:pt x="1568" y="11769"/>
                  </a:cubicBezTo>
                  <a:close/>
                  <a:moveTo>
                    <a:pt x="12189" y="12007"/>
                  </a:moveTo>
                  <a:cubicBezTo>
                    <a:pt x="12301" y="12007"/>
                    <a:pt x="12357" y="12119"/>
                    <a:pt x="12301" y="12189"/>
                  </a:cubicBezTo>
                  <a:lnTo>
                    <a:pt x="12245" y="12245"/>
                  </a:lnTo>
                  <a:cubicBezTo>
                    <a:pt x="12133" y="12245"/>
                    <a:pt x="12063" y="12063"/>
                    <a:pt x="12133" y="12007"/>
                  </a:cubicBezTo>
                  <a:close/>
                  <a:moveTo>
                    <a:pt x="10496" y="12119"/>
                  </a:moveTo>
                  <a:cubicBezTo>
                    <a:pt x="10608" y="12119"/>
                    <a:pt x="10664" y="12245"/>
                    <a:pt x="10552" y="12301"/>
                  </a:cubicBezTo>
                  <a:lnTo>
                    <a:pt x="10496" y="12301"/>
                  </a:lnTo>
                  <a:cubicBezTo>
                    <a:pt x="10440" y="12301"/>
                    <a:pt x="10384" y="12189"/>
                    <a:pt x="10440" y="12119"/>
                  </a:cubicBezTo>
                  <a:close/>
                  <a:moveTo>
                    <a:pt x="8509" y="13168"/>
                  </a:moveTo>
                  <a:cubicBezTo>
                    <a:pt x="8565" y="13168"/>
                    <a:pt x="8634" y="13294"/>
                    <a:pt x="8565" y="13350"/>
                  </a:cubicBezTo>
                  <a:cubicBezTo>
                    <a:pt x="8509" y="13350"/>
                    <a:pt x="8509" y="13406"/>
                    <a:pt x="8509" y="13406"/>
                  </a:cubicBezTo>
                  <a:cubicBezTo>
                    <a:pt x="8397" y="13406"/>
                    <a:pt x="8341" y="13238"/>
                    <a:pt x="8397" y="13168"/>
                  </a:cubicBezTo>
                  <a:close/>
                  <a:moveTo>
                    <a:pt x="1568" y="13168"/>
                  </a:moveTo>
                  <a:cubicBezTo>
                    <a:pt x="1750" y="13168"/>
                    <a:pt x="1806" y="13406"/>
                    <a:pt x="1694" y="13518"/>
                  </a:cubicBezTo>
                  <a:lnTo>
                    <a:pt x="1568" y="13518"/>
                  </a:lnTo>
                  <a:cubicBezTo>
                    <a:pt x="1456" y="13518"/>
                    <a:pt x="1344" y="13350"/>
                    <a:pt x="1456" y="13238"/>
                  </a:cubicBezTo>
                  <a:cubicBezTo>
                    <a:pt x="1512" y="13168"/>
                    <a:pt x="1568" y="13168"/>
                    <a:pt x="1568" y="13168"/>
                  </a:cubicBezTo>
                  <a:close/>
                  <a:moveTo>
                    <a:pt x="3149" y="13238"/>
                  </a:moveTo>
                  <a:cubicBezTo>
                    <a:pt x="3261" y="13238"/>
                    <a:pt x="3387" y="13406"/>
                    <a:pt x="3205" y="13518"/>
                  </a:cubicBezTo>
                  <a:cubicBezTo>
                    <a:pt x="3205" y="13588"/>
                    <a:pt x="3149" y="13588"/>
                    <a:pt x="3149" y="13588"/>
                  </a:cubicBezTo>
                  <a:cubicBezTo>
                    <a:pt x="2967" y="13588"/>
                    <a:pt x="2855" y="13350"/>
                    <a:pt x="3037" y="13238"/>
                  </a:cubicBezTo>
                  <a:close/>
                  <a:moveTo>
                    <a:pt x="6354" y="13938"/>
                  </a:moveTo>
                  <a:cubicBezTo>
                    <a:pt x="6466" y="13938"/>
                    <a:pt x="6535" y="14050"/>
                    <a:pt x="6410" y="14106"/>
                  </a:cubicBezTo>
                  <a:cubicBezTo>
                    <a:pt x="6410" y="14162"/>
                    <a:pt x="6410" y="14162"/>
                    <a:pt x="6354" y="14162"/>
                  </a:cubicBezTo>
                  <a:cubicBezTo>
                    <a:pt x="6298" y="14162"/>
                    <a:pt x="6242" y="14050"/>
                    <a:pt x="6298" y="13994"/>
                  </a:cubicBezTo>
                  <a:cubicBezTo>
                    <a:pt x="6298" y="13938"/>
                    <a:pt x="6354" y="13938"/>
                    <a:pt x="6354" y="13938"/>
                  </a:cubicBezTo>
                  <a:close/>
                  <a:moveTo>
                    <a:pt x="10789" y="14344"/>
                  </a:moveTo>
                  <a:cubicBezTo>
                    <a:pt x="10845" y="14344"/>
                    <a:pt x="10901" y="14456"/>
                    <a:pt x="10845" y="14512"/>
                  </a:cubicBezTo>
                  <a:lnTo>
                    <a:pt x="10789" y="14512"/>
                  </a:lnTo>
                  <a:cubicBezTo>
                    <a:pt x="10664" y="14512"/>
                    <a:pt x="10608" y="14400"/>
                    <a:pt x="10664" y="14344"/>
                  </a:cubicBezTo>
                  <a:close/>
                  <a:moveTo>
                    <a:pt x="4786" y="14568"/>
                  </a:moveTo>
                  <a:cubicBezTo>
                    <a:pt x="5010" y="14568"/>
                    <a:pt x="5192" y="14862"/>
                    <a:pt x="4954" y="15043"/>
                  </a:cubicBezTo>
                  <a:cubicBezTo>
                    <a:pt x="4898" y="15099"/>
                    <a:pt x="4842" y="15099"/>
                    <a:pt x="4786" y="15099"/>
                  </a:cubicBezTo>
                  <a:cubicBezTo>
                    <a:pt x="4604" y="15099"/>
                    <a:pt x="4436" y="14806"/>
                    <a:pt x="4660" y="14638"/>
                  </a:cubicBezTo>
                  <a:cubicBezTo>
                    <a:pt x="4716" y="14568"/>
                    <a:pt x="4716" y="14568"/>
                    <a:pt x="4786" y="14568"/>
                  </a:cubicBezTo>
                  <a:close/>
                  <a:moveTo>
                    <a:pt x="6885" y="15561"/>
                  </a:moveTo>
                  <a:cubicBezTo>
                    <a:pt x="6997" y="15561"/>
                    <a:pt x="7109" y="15743"/>
                    <a:pt x="6997" y="15855"/>
                  </a:cubicBezTo>
                  <a:cubicBezTo>
                    <a:pt x="6941" y="15855"/>
                    <a:pt x="6885" y="15911"/>
                    <a:pt x="6885" y="15911"/>
                  </a:cubicBezTo>
                  <a:cubicBezTo>
                    <a:pt x="6703" y="15911"/>
                    <a:pt x="6647" y="15687"/>
                    <a:pt x="6759" y="15561"/>
                  </a:cubicBezTo>
                  <a:close/>
                  <a:moveTo>
                    <a:pt x="12707" y="1"/>
                  </a:moveTo>
                  <a:lnTo>
                    <a:pt x="12707" y="1"/>
                  </a:lnTo>
                  <a:cubicBezTo>
                    <a:pt x="12888" y="113"/>
                    <a:pt x="13000" y="294"/>
                    <a:pt x="13112" y="462"/>
                  </a:cubicBezTo>
                  <a:cubicBezTo>
                    <a:pt x="13882" y="1456"/>
                    <a:pt x="14288" y="2561"/>
                    <a:pt x="14456" y="3723"/>
                  </a:cubicBezTo>
                  <a:lnTo>
                    <a:pt x="14512" y="3667"/>
                  </a:lnTo>
                  <a:lnTo>
                    <a:pt x="14582" y="3667"/>
                  </a:lnTo>
                  <a:cubicBezTo>
                    <a:pt x="14750" y="3667"/>
                    <a:pt x="14862" y="3849"/>
                    <a:pt x="14694" y="3961"/>
                  </a:cubicBezTo>
                  <a:lnTo>
                    <a:pt x="14638" y="4017"/>
                  </a:lnTo>
                  <a:cubicBezTo>
                    <a:pt x="14582" y="4017"/>
                    <a:pt x="14512" y="3961"/>
                    <a:pt x="14512" y="3961"/>
                  </a:cubicBezTo>
                  <a:lnTo>
                    <a:pt x="14512" y="3961"/>
                  </a:lnTo>
                  <a:cubicBezTo>
                    <a:pt x="14806" y="6647"/>
                    <a:pt x="13588" y="9320"/>
                    <a:pt x="11139" y="11139"/>
                  </a:cubicBezTo>
                  <a:cubicBezTo>
                    <a:pt x="9614" y="12245"/>
                    <a:pt x="7865" y="12819"/>
                    <a:pt x="6186" y="12819"/>
                  </a:cubicBezTo>
                  <a:cubicBezTo>
                    <a:pt x="3961" y="12819"/>
                    <a:pt x="1862" y="11839"/>
                    <a:pt x="350" y="9796"/>
                  </a:cubicBezTo>
                  <a:cubicBezTo>
                    <a:pt x="239" y="9614"/>
                    <a:pt x="113" y="9502"/>
                    <a:pt x="1" y="9320"/>
                  </a:cubicBezTo>
                  <a:lnTo>
                    <a:pt x="1" y="9320"/>
                  </a:lnTo>
                  <a:cubicBezTo>
                    <a:pt x="57" y="11251"/>
                    <a:pt x="644" y="13168"/>
                    <a:pt x="1862" y="14862"/>
                  </a:cubicBezTo>
                  <a:cubicBezTo>
                    <a:pt x="1862" y="14918"/>
                    <a:pt x="1862" y="14918"/>
                    <a:pt x="1918" y="14918"/>
                  </a:cubicBezTo>
                  <a:cubicBezTo>
                    <a:pt x="1862" y="14806"/>
                    <a:pt x="1750" y="14694"/>
                    <a:pt x="1694" y="14568"/>
                  </a:cubicBezTo>
                  <a:lnTo>
                    <a:pt x="1694" y="14568"/>
                  </a:lnTo>
                  <a:cubicBezTo>
                    <a:pt x="2100" y="14806"/>
                    <a:pt x="2449" y="14987"/>
                    <a:pt x="2855" y="15155"/>
                  </a:cubicBezTo>
                  <a:cubicBezTo>
                    <a:pt x="2799" y="15043"/>
                    <a:pt x="2855" y="14987"/>
                    <a:pt x="2911" y="14918"/>
                  </a:cubicBezTo>
                  <a:cubicBezTo>
                    <a:pt x="2911" y="14918"/>
                    <a:pt x="2967" y="14862"/>
                    <a:pt x="3037" y="14862"/>
                  </a:cubicBezTo>
                  <a:cubicBezTo>
                    <a:pt x="3149" y="14862"/>
                    <a:pt x="3261" y="15099"/>
                    <a:pt x="3093" y="15211"/>
                  </a:cubicBezTo>
                  <a:cubicBezTo>
                    <a:pt x="4436" y="15743"/>
                    <a:pt x="5766" y="15967"/>
                    <a:pt x="6997" y="15967"/>
                  </a:cubicBezTo>
                  <a:cubicBezTo>
                    <a:pt x="7459" y="15967"/>
                    <a:pt x="7865" y="15967"/>
                    <a:pt x="8285" y="15911"/>
                  </a:cubicBezTo>
                  <a:cubicBezTo>
                    <a:pt x="8285" y="15855"/>
                    <a:pt x="8341" y="15799"/>
                    <a:pt x="8341" y="15743"/>
                  </a:cubicBezTo>
                  <a:cubicBezTo>
                    <a:pt x="8397" y="15743"/>
                    <a:pt x="8453" y="15687"/>
                    <a:pt x="8509" y="15687"/>
                  </a:cubicBezTo>
                  <a:cubicBezTo>
                    <a:pt x="8565" y="15687"/>
                    <a:pt x="8690" y="15743"/>
                    <a:pt x="8746" y="15799"/>
                  </a:cubicBezTo>
                  <a:cubicBezTo>
                    <a:pt x="15337" y="14638"/>
                    <a:pt x="18948" y="6466"/>
                    <a:pt x="13462" y="225"/>
                  </a:cubicBezTo>
                  <a:cubicBezTo>
                    <a:pt x="13182" y="169"/>
                    <a:pt x="12944" y="57"/>
                    <a:pt x="12707" y="1"/>
                  </a:cubicBezTo>
                  <a:close/>
                </a:path>
              </a:pathLst>
            </a:custGeom>
            <a:solidFill>
              <a:srgbClr val="FF8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8015510" y="1690547"/>
              <a:ext cx="1233934" cy="1291759"/>
            </a:xfrm>
            <a:custGeom>
              <a:rect b="b" l="l" r="r" t="t"/>
              <a:pathLst>
                <a:path extrusionOk="0" h="18430" w="17605">
                  <a:moveTo>
                    <a:pt x="13868" y="1876"/>
                  </a:moveTo>
                  <a:cubicBezTo>
                    <a:pt x="14050" y="1876"/>
                    <a:pt x="14218" y="2169"/>
                    <a:pt x="14050" y="2337"/>
                  </a:cubicBezTo>
                  <a:lnTo>
                    <a:pt x="13868" y="2337"/>
                  </a:lnTo>
                  <a:cubicBezTo>
                    <a:pt x="13644" y="2337"/>
                    <a:pt x="13518" y="2044"/>
                    <a:pt x="13700" y="1876"/>
                  </a:cubicBezTo>
                  <a:close/>
                  <a:moveTo>
                    <a:pt x="15044" y="3093"/>
                  </a:moveTo>
                  <a:cubicBezTo>
                    <a:pt x="15212" y="3093"/>
                    <a:pt x="15268" y="3275"/>
                    <a:pt x="15156" y="3387"/>
                  </a:cubicBezTo>
                  <a:cubicBezTo>
                    <a:pt x="15100" y="3387"/>
                    <a:pt x="15100" y="3443"/>
                    <a:pt x="15044" y="3443"/>
                  </a:cubicBezTo>
                  <a:cubicBezTo>
                    <a:pt x="14918" y="3443"/>
                    <a:pt x="14806" y="3219"/>
                    <a:pt x="14918" y="3093"/>
                  </a:cubicBezTo>
                  <a:close/>
                  <a:moveTo>
                    <a:pt x="16261" y="4548"/>
                  </a:moveTo>
                  <a:cubicBezTo>
                    <a:pt x="16317" y="4548"/>
                    <a:pt x="16443" y="4674"/>
                    <a:pt x="16317" y="4730"/>
                  </a:cubicBezTo>
                  <a:lnTo>
                    <a:pt x="16261" y="4786"/>
                  </a:lnTo>
                  <a:cubicBezTo>
                    <a:pt x="16149" y="4786"/>
                    <a:pt x="16093" y="4618"/>
                    <a:pt x="16205" y="4548"/>
                  </a:cubicBezTo>
                  <a:close/>
                  <a:moveTo>
                    <a:pt x="14694" y="4380"/>
                  </a:moveTo>
                  <a:cubicBezTo>
                    <a:pt x="14918" y="4380"/>
                    <a:pt x="15100" y="4730"/>
                    <a:pt x="14862" y="4842"/>
                  </a:cubicBezTo>
                  <a:cubicBezTo>
                    <a:pt x="14806" y="4898"/>
                    <a:pt x="14750" y="4898"/>
                    <a:pt x="14750" y="4898"/>
                  </a:cubicBezTo>
                  <a:cubicBezTo>
                    <a:pt x="14512" y="4898"/>
                    <a:pt x="14344" y="4618"/>
                    <a:pt x="14568" y="4436"/>
                  </a:cubicBezTo>
                  <a:cubicBezTo>
                    <a:pt x="14638" y="4436"/>
                    <a:pt x="14694" y="4380"/>
                    <a:pt x="14694" y="4380"/>
                  </a:cubicBezTo>
                  <a:close/>
                  <a:moveTo>
                    <a:pt x="15911" y="5780"/>
                  </a:moveTo>
                  <a:cubicBezTo>
                    <a:pt x="16037" y="5780"/>
                    <a:pt x="16149" y="6018"/>
                    <a:pt x="16037" y="6074"/>
                  </a:cubicBezTo>
                  <a:cubicBezTo>
                    <a:pt x="15967" y="6130"/>
                    <a:pt x="15967" y="6130"/>
                    <a:pt x="15911" y="6130"/>
                  </a:cubicBezTo>
                  <a:cubicBezTo>
                    <a:pt x="15799" y="6130"/>
                    <a:pt x="15687" y="5892"/>
                    <a:pt x="15799" y="5836"/>
                  </a:cubicBezTo>
                  <a:cubicBezTo>
                    <a:pt x="15855" y="5780"/>
                    <a:pt x="15855" y="5780"/>
                    <a:pt x="15911" y="5780"/>
                  </a:cubicBezTo>
                  <a:close/>
                  <a:moveTo>
                    <a:pt x="15212" y="7529"/>
                  </a:moveTo>
                  <a:cubicBezTo>
                    <a:pt x="15449" y="7529"/>
                    <a:pt x="15617" y="7823"/>
                    <a:pt x="15393" y="7991"/>
                  </a:cubicBezTo>
                  <a:lnTo>
                    <a:pt x="15212" y="7991"/>
                  </a:lnTo>
                  <a:cubicBezTo>
                    <a:pt x="15044" y="7991"/>
                    <a:pt x="14862" y="7697"/>
                    <a:pt x="15100" y="7529"/>
                  </a:cubicBezTo>
                  <a:close/>
                  <a:moveTo>
                    <a:pt x="16667" y="7697"/>
                  </a:moveTo>
                  <a:cubicBezTo>
                    <a:pt x="16849" y="7697"/>
                    <a:pt x="16961" y="7935"/>
                    <a:pt x="16793" y="8047"/>
                  </a:cubicBezTo>
                  <a:lnTo>
                    <a:pt x="16737" y="8047"/>
                  </a:lnTo>
                  <a:cubicBezTo>
                    <a:pt x="16555" y="8047"/>
                    <a:pt x="16443" y="7879"/>
                    <a:pt x="16611" y="7767"/>
                  </a:cubicBezTo>
                  <a:cubicBezTo>
                    <a:pt x="16611" y="7697"/>
                    <a:pt x="16667" y="7697"/>
                    <a:pt x="16667" y="7697"/>
                  </a:cubicBezTo>
                  <a:close/>
                  <a:moveTo>
                    <a:pt x="14568" y="9166"/>
                  </a:moveTo>
                  <a:cubicBezTo>
                    <a:pt x="14750" y="9166"/>
                    <a:pt x="14806" y="9390"/>
                    <a:pt x="14638" y="9516"/>
                  </a:cubicBezTo>
                  <a:lnTo>
                    <a:pt x="14568" y="9516"/>
                  </a:lnTo>
                  <a:cubicBezTo>
                    <a:pt x="14400" y="9516"/>
                    <a:pt x="14344" y="9222"/>
                    <a:pt x="14512" y="9166"/>
                  </a:cubicBezTo>
                  <a:close/>
                  <a:moveTo>
                    <a:pt x="16317" y="9572"/>
                  </a:moveTo>
                  <a:cubicBezTo>
                    <a:pt x="16555" y="9572"/>
                    <a:pt x="16667" y="9978"/>
                    <a:pt x="16443" y="10090"/>
                  </a:cubicBezTo>
                  <a:lnTo>
                    <a:pt x="16317" y="10090"/>
                  </a:lnTo>
                  <a:cubicBezTo>
                    <a:pt x="16093" y="10090"/>
                    <a:pt x="15967" y="9684"/>
                    <a:pt x="16261" y="9628"/>
                  </a:cubicBezTo>
                  <a:lnTo>
                    <a:pt x="16317" y="9572"/>
                  </a:lnTo>
                  <a:close/>
                  <a:moveTo>
                    <a:pt x="14806" y="11321"/>
                  </a:moveTo>
                  <a:cubicBezTo>
                    <a:pt x="14988" y="11321"/>
                    <a:pt x="15044" y="11615"/>
                    <a:pt x="14862" y="11671"/>
                  </a:cubicBezTo>
                  <a:lnTo>
                    <a:pt x="14806" y="11671"/>
                  </a:lnTo>
                  <a:cubicBezTo>
                    <a:pt x="14638" y="11671"/>
                    <a:pt x="14568" y="11377"/>
                    <a:pt x="14750" y="11321"/>
                  </a:cubicBezTo>
                  <a:close/>
                  <a:moveTo>
                    <a:pt x="13238" y="12888"/>
                  </a:moveTo>
                  <a:cubicBezTo>
                    <a:pt x="13406" y="12888"/>
                    <a:pt x="13518" y="13070"/>
                    <a:pt x="13350" y="13182"/>
                  </a:cubicBezTo>
                  <a:cubicBezTo>
                    <a:pt x="13350" y="13238"/>
                    <a:pt x="13294" y="13238"/>
                    <a:pt x="13294" y="13238"/>
                  </a:cubicBezTo>
                  <a:cubicBezTo>
                    <a:pt x="13113" y="13238"/>
                    <a:pt x="13001" y="13014"/>
                    <a:pt x="13169" y="12944"/>
                  </a:cubicBezTo>
                  <a:cubicBezTo>
                    <a:pt x="13169" y="12888"/>
                    <a:pt x="13238" y="12888"/>
                    <a:pt x="13238" y="12888"/>
                  </a:cubicBezTo>
                  <a:close/>
                  <a:moveTo>
                    <a:pt x="15044" y="13070"/>
                  </a:moveTo>
                  <a:cubicBezTo>
                    <a:pt x="15100" y="13070"/>
                    <a:pt x="15156" y="13182"/>
                    <a:pt x="15100" y="13294"/>
                  </a:cubicBezTo>
                  <a:lnTo>
                    <a:pt x="15044" y="13294"/>
                  </a:lnTo>
                  <a:cubicBezTo>
                    <a:pt x="14918" y="13294"/>
                    <a:pt x="14862" y="13182"/>
                    <a:pt x="14988" y="13126"/>
                  </a:cubicBezTo>
                  <a:cubicBezTo>
                    <a:pt x="14988" y="13070"/>
                    <a:pt x="14988" y="13070"/>
                    <a:pt x="15044" y="13070"/>
                  </a:cubicBezTo>
                  <a:close/>
                  <a:moveTo>
                    <a:pt x="11195" y="14694"/>
                  </a:moveTo>
                  <a:cubicBezTo>
                    <a:pt x="11489" y="14694"/>
                    <a:pt x="11601" y="15113"/>
                    <a:pt x="11307" y="15169"/>
                  </a:cubicBezTo>
                  <a:cubicBezTo>
                    <a:pt x="11251" y="15225"/>
                    <a:pt x="11251" y="15225"/>
                    <a:pt x="11195" y="15225"/>
                  </a:cubicBezTo>
                  <a:cubicBezTo>
                    <a:pt x="10958" y="15225"/>
                    <a:pt x="10846" y="14819"/>
                    <a:pt x="11139" y="14694"/>
                  </a:cubicBezTo>
                  <a:close/>
                  <a:moveTo>
                    <a:pt x="13462" y="14582"/>
                  </a:moveTo>
                  <a:cubicBezTo>
                    <a:pt x="13588" y="14582"/>
                    <a:pt x="13700" y="14638"/>
                    <a:pt x="13756" y="14694"/>
                  </a:cubicBezTo>
                  <a:cubicBezTo>
                    <a:pt x="13868" y="14875"/>
                    <a:pt x="13700" y="15169"/>
                    <a:pt x="13406" y="15393"/>
                  </a:cubicBezTo>
                  <a:cubicBezTo>
                    <a:pt x="13238" y="15519"/>
                    <a:pt x="13057" y="15631"/>
                    <a:pt x="12889" y="15631"/>
                  </a:cubicBezTo>
                  <a:cubicBezTo>
                    <a:pt x="12763" y="15631"/>
                    <a:pt x="12707" y="15575"/>
                    <a:pt x="12651" y="15519"/>
                  </a:cubicBezTo>
                  <a:cubicBezTo>
                    <a:pt x="12539" y="15337"/>
                    <a:pt x="12651" y="14987"/>
                    <a:pt x="12945" y="14763"/>
                  </a:cubicBezTo>
                  <a:cubicBezTo>
                    <a:pt x="13113" y="14638"/>
                    <a:pt x="13350" y="14582"/>
                    <a:pt x="13462" y="14582"/>
                  </a:cubicBezTo>
                  <a:close/>
                  <a:moveTo>
                    <a:pt x="8915" y="15981"/>
                  </a:moveTo>
                  <a:cubicBezTo>
                    <a:pt x="9040" y="15981"/>
                    <a:pt x="9152" y="16219"/>
                    <a:pt x="9040" y="16275"/>
                  </a:cubicBezTo>
                  <a:cubicBezTo>
                    <a:pt x="8971" y="16331"/>
                    <a:pt x="8971" y="16331"/>
                    <a:pt x="8915" y="16331"/>
                  </a:cubicBezTo>
                  <a:cubicBezTo>
                    <a:pt x="8803" y="16331"/>
                    <a:pt x="8691" y="16093"/>
                    <a:pt x="8803" y="16037"/>
                  </a:cubicBezTo>
                  <a:cubicBezTo>
                    <a:pt x="8859" y="15981"/>
                    <a:pt x="8859" y="15981"/>
                    <a:pt x="8915" y="15981"/>
                  </a:cubicBezTo>
                  <a:close/>
                  <a:moveTo>
                    <a:pt x="3793" y="16275"/>
                  </a:moveTo>
                  <a:cubicBezTo>
                    <a:pt x="4017" y="16275"/>
                    <a:pt x="4199" y="16625"/>
                    <a:pt x="3961" y="16737"/>
                  </a:cubicBezTo>
                  <a:cubicBezTo>
                    <a:pt x="3905" y="16793"/>
                    <a:pt x="3849" y="16793"/>
                    <a:pt x="3849" y="16793"/>
                  </a:cubicBezTo>
                  <a:cubicBezTo>
                    <a:pt x="3611" y="16793"/>
                    <a:pt x="3443" y="16513"/>
                    <a:pt x="3667" y="16331"/>
                  </a:cubicBezTo>
                  <a:cubicBezTo>
                    <a:pt x="3723" y="16331"/>
                    <a:pt x="3793" y="16275"/>
                    <a:pt x="3793" y="16275"/>
                  </a:cubicBezTo>
                  <a:close/>
                  <a:moveTo>
                    <a:pt x="10370" y="16793"/>
                  </a:moveTo>
                  <a:cubicBezTo>
                    <a:pt x="10608" y="16793"/>
                    <a:pt x="10790" y="17086"/>
                    <a:pt x="10552" y="17268"/>
                  </a:cubicBezTo>
                  <a:lnTo>
                    <a:pt x="10440" y="17268"/>
                  </a:lnTo>
                  <a:cubicBezTo>
                    <a:pt x="10202" y="17268"/>
                    <a:pt x="10020" y="16974"/>
                    <a:pt x="10258" y="16793"/>
                  </a:cubicBezTo>
                  <a:close/>
                  <a:moveTo>
                    <a:pt x="5710" y="16974"/>
                  </a:moveTo>
                  <a:cubicBezTo>
                    <a:pt x="5892" y="16974"/>
                    <a:pt x="6004" y="17212"/>
                    <a:pt x="5822" y="17324"/>
                  </a:cubicBezTo>
                  <a:lnTo>
                    <a:pt x="5710" y="17324"/>
                  </a:lnTo>
                  <a:cubicBezTo>
                    <a:pt x="5598" y="17324"/>
                    <a:pt x="5472" y="17142"/>
                    <a:pt x="5654" y="17030"/>
                  </a:cubicBezTo>
                  <a:cubicBezTo>
                    <a:pt x="5654" y="16974"/>
                    <a:pt x="5710" y="16974"/>
                    <a:pt x="5710" y="16974"/>
                  </a:cubicBezTo>
                  <a:close/>
                  <a:moveTo>
                    <a:pt x="8103" y="17212"/>
                  </a:moveTo>
                  <a:cubicBezTo>
                    <a:pt x="8271" y="17212"/>
                    <a:pt x="8341" y="17436"/>
                    <a:pt x="8215" y="17562"/>
                  </a:cubicBezTo>
                  <a:lnTo>
                    <a:pt x="8103" y="17562"/>
                  </a:lnTo>
                  <a:cubicBezTo>
                    <a:pt x="7991" y="17562"/>
                    <a:pt x="7865" y="17380"/>
                    <a:pt x="7991" y="17268"/>
                  </a:cubicBezTo>
                  <a:cubicBezTo>
                    <a:pt x="8047" y="17212"/>
                    <a:pt x="8103" y="17212"/>
                    <a:pt x="8103" y="17212"/>
                  </a:cubicBezTo>
                  <a:close/>
                  <a:moveTo>
                    <a:pt x="11769" y="1"/>
                  </a:moveTo>
                  <a:cubicBezTo>
                    <a:pt x="17255" y="6242"/>
                    <a:pt x="13644" y="14414"/>
                    <a:pt x="7053" y="15575"/>
                  </a:cubicBezTo>
                  <a:cubicBezTo>
                    <a:pt x="7109" y="15687"/>
                    <a:pt x="7109" y="15869"/>
                    <a:pt x="6997" y="15925"/>
                  </a:cubicBezTo>
                  <a:cubicBezTo>
                    <a:pt x="6941" y="15981"/>
                    <a:pt x="6872" y="15981"/>
                    <a:pt x="6816" y="15981"/>
                  </a:cubicBezTo>
                  <a:cubicBezTo>
                    <a:pt x="6648" y="15981"/>
                    <a:pt x="6522" y="15813"/>
                    <a:pt x="6592" y="15687"/>
                  </a:cubicBezTo>
                  <a:lnTo>
                    <a:pt x="6592" y="15687"/>
                  </a:lnTo>
                  <a:cubicBezTo>
                    <a:pt x="6172" y="15743"/>
                    <a:pt x="5766" y="15743"/>
                    <a:pt x="5304" y="15743"/>
                  </a:cubicBezTo>
                  <a:cubicBezTo>
                    <a:pt x="4073" y="15743"/>
                    <a:pt x="2743" y="15519"/>
                    <a:pt x="1400" y="14987"/>
                  </a:cubicBezTo>
                  <a:lnTo>
                    <a:pt x="1344" y="14987"/>
                  </a:lnTo>
                  <a:cubicBezTo>
                    <a:pt x="1274" y="14987"/>
                    <a:pt x="1218" y="14987"/>
                    <a:pt x="1162" y="14931"/>
                  </a:cubicBezTo>
                  <a:cubicBezTo>
                    <a:pt x="756" y="14763"/>
                    <a:pt x="407" y="14582"/>
                    <a:pt x="1" y="14344"/>
                  </a:cubicBezTo>
                  <a:lnTo>
                    <a:pt x="1" y="14344"/>
                  </a:lnTo>
                  <a:cubicBezTo>
                    <a:pt x="57" y="14470"/>
                    <a:pt x="169" y="14582"/>
                    <a:pt x="225" y="14694"/>
                  </a:cubicBezTo>
                  <a:cubicBezTo>
                    <a:pt x="225" y="14763"/>
                    <a:pt x="225" y="14763"/>
                    <a:pt x="295" y="14763"/>
                  </a:cubicBezTo>
                  <a:lnTo>
                    <a:pt x="295" y="14819"/>
                  </a:lnTo>
                  <a:cubicBezTo>
                    <a:pt x="2100" y="17212"/>
                    <a:pt x="4717" y="18430"/>
                    <a:pt x="7347" y="18430"/>
                  </a:cubicBezTo>
                  <a:cubicBezTo>
                    <a:pt x="9446" y="18430"/>
                    <a:pt x="11545" y="17730"/>
                    <a:pt x="13406" y="16331"/>
                  </a:cubicBezTo>
                  <a:cubicBezTo>
                    <a:pt x="16093" y="14344"/>
                    <a:pt x="17604" y="11489"/>
                    <a:pt x="17604" y="8578"/>
                  </a:cubicBezTo>
                  <a:cubicBezTo>
                    <a:pt x="17604" y="6941"/>
                    <a:pt x="17143" y="5318"/>
                    <a:pt x="16205" y="3737"/>
                  </a:cubicBezTo>
                  <a:cubicBezTo>
                    <a:pt x="16093" y="3625"/>
                    <a:pt x="15967" y="3443"/>
                    <a:pt x="15855" y="3275"/>
                  </a:cubicBezTo>
                  <a:cubicBezTo>
                    <a:pt x="15799" y="3275"/>
                    <a:pt x="15799" y="3275"/>
                    <a:pt x="15799" y="3219"/>
                  </a:cubicBezTo>
                  <a:lnTo>
                    <a:pt x="15799" y="3149"/>
                  </a:lnTo>
                  <a:cubicBezTo>
                    <a:pt x="14694" y="1750"/>
                    <a:pt x="13294" y="644"/>
                    <a:pt x="11769" y="1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19" name="Google Shape;2519;p40"/>
            <p:cNvGrpSpPr/>
            <p:nvPr/>
          </p:nvGrpSpPr>
          <p:grpSpPr>
            <a:xfrm>
              <a:off x="7933153" y="1666015"/>
              <a:ext cx="1271168" cy="1255530"/>
              <a:chOff x="7494038" y="1780208"/>
              <a:chExt cx="1347432" cy="1330857"/>
            </a:xfrm>
          </p:grpSpPr>
          <p:sp>
            <p:nvSpPr>
              <p:cNvPr id="2520" name="Google Shape;2520;p40"/>
              <p:cNvSpPr/>
              <p:nvPr/>
            </p:nvSpPr>
            <p:spPr>
              <a:xfrm>
                <a:off x="7593817" y="2893677"/>
                <a:ext cx="4235" cy="4235"/>
              </a:xfrm>
              <a:custGeom>
                <a:rect b="b" l="l" r="r" t="t"/>
                <a:pathLst>
                  <a:path extrusionOk="0" h="57" w="57">
                    <a:moveTo>
                      <a:pt x="57" y="57"/>
                    </a:moveTo>
                    <a:lnTo>
                      <a:pt x="57" y="57"/>
                    </a:lnTo>
                    <a:lnTo>
                      <a:pt x="57" y="57"/>
                    </a:lnTo>
                    <a:close/>
                    <a:moveTo>
                      <a:pt x="57" y="57"/>
                    </a:moveTo>
                    <a:lnTo>
                      <a:pt x="57" y="57"/>
                    </a:lnTo>
                    <a:lnTo>
                      <a:pt x="57" y="57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1" name="Google Shape;2521;p40"/>
              <p:cNvSpPr/>
              <p:nvPr/>
            </p:nvSpPr>
            <p:spPr>
              <a:xfrm>
                <a:off x="8755139" y="2040169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2" name="Google Shape;2522;p40"/>
              <p:cNvSpPr/>
              <p:nvPr/>
            </p:nvSpPr>
            <p:spPr>
              <a:xfrm>
                <a:off x="8755139" y="2040169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3" name="Google Shape;2523;p40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4" name="Google Shape;2524;p40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5" name="Google Shape;2525;p40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6" name="Google Shape;2526;p40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7" name="Google Shape;2527;p40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8" name="Google Shape;2528;p40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9" name="Google Shape;2529;p40"/>
              <p:cNvSpPr/>
              <p:nvPr/>
            </p:nvSpPr>
            <p:spPr>
              <a:xfrm>
                <a:off x="8759299" y="2049456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0" name="Google Shape;2530;p40"/>
              <p:cNvSpPr/>
              <p:nvPr/>
            </p:nvSpPr>
            <p:spPr>
              <a:xfrm>
                <a:off x="8759299" y="2049456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1" name="Google Shape;2531;p40"/>
              <p:cNvSpPr/>
              <p:nvPr/>
            </p:nvSpPr>
            <p:spPr>
              <a:xfrm>
                <a:off x="8746818" y="2036008"/>
                <a:ext cx="8395" cy="4235"/>
              </a:xfrm>
              <a:custGeom>
                <a:rect b="b" l="l" r="r" t="t"/>
                <a:pathLst>
                  <a:path extrusionOk="0" h="57" w="113">
                    <a:moveTo>
                      <a:pt x="112" y="56"/>
                    </a:moveTo>
                    <a:lnTo>
                      <a:pt x="112" y="56"/>
                    </a:lnTo>
                    <a:lnTo>
                      <a:pt x="112" y="56"/>
                    </a:lnTo>
                    <a:close/>
                    <a:moveTo>
                      <a:pt x="56" y="56"/>
                    </a:moveTo>
                    <a:lnTo>
                      <a:pt x="56" y="56"/>
                    </a:lnTo>
                    <a:lnTo>
                      <a:pt x="56" y="56"/>
                    </a:lnTo>
                    <a:close/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2" name="Google Shape;2532;p40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3" name="Google Shape;2533;p40"/>
              <p:cNvSpPr/>
              <p:nvPr/>
            </p:nvSpPr>
            <p:spPr>
              <a:xfrm>
                <a:off x="8755139" y="2040169"/>
                <a:ext cx="74" cy="5201"/>
              </a:xfrm>
              <a:custGeom>
                <a:rect b="b" l="l" r="r" t="t"/>
                <a:pathLst>
                  <a:path extrusionOk="0" h="70" w="1">
                    <a:moveTo>
                      <a:pt x="0" y="0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4" name="Google Shape;2534;p40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5" name="Google Shape;2535;p40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6" name="Google Shape;2536;p40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7" name="Google Shape;2537;p40"/>
              <p:cNvSpPr/>
              <p:nvPr/>
            </p:nvSpPr>
            <p:spPr>
              <a:xfrm>
                <a:off x="8755139" y="2045295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8" name="Google Shape;2538;p40"/>
              <p:cNvSpPr/>
              <p:nvPr/>
            </p:nvSpPr>
            <p:spPr>
              <a:xfrm>
                <a:off x="8755139" y="2045295"/>
                <a:ext cx="74" cy="4235"/>
              </a:xfrm>
              <a:custGeom>
                <a:rect b="b" l="l" r="r" t="t"/>
                <a:pathLst>
                  <a:path extrusionOk="0" h="57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9" name="Google Shape;2539;p40"/>
              <p:cNvSpPr/>
              <p:nvPr/>
            </p:nvSpPr>
            <p:spPr>
              <a:xfrm>
                <a:off x="8755139" y="2045295"/>
                <a:ext cx="4235" cy="4235"/>
              </a:xfrm>
              <a:custGeom>
                <a:rect b="b" l="l" r="r" t="t"/>
                <a:pathLst>
                  <a:path extrusionOk="0" h="57" w="57">
                    <a:moveTo>
                      <a:pt x="0" y="1"/>
                    </a:moveTo>
                    <a:lnTo>
                      <a:pt x="0" y="57"/>
                    </a:lnTo>
                    <a:lnTo>
                      <a:pt x="56" y="57"/>
                    </a:lnTo>
                    <a:cubicBezTo>
                      <a:pt x="0" y="57"/>
                      <a:pt x="0" y="57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0" name="Google Shape;2540;p40"/>
              <p:cNvSpPr/>
              <p:nvPr/>
            </p:nvSpPr>
            <p:spPr>
              <a:xfrm>
                <a:off x="8759299" y="2049456"/>
                <a:ext cx="74" cy="7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1" name="Google Shape;2541;p40"/>
              <p:cNvSpPr/>
              <p:nvPr/>
            </p:nvSpPr>
            <p:spPr>
              <a:xfrm>
                <a:off x="8512859" y="2889516"/>
                <a:ext cx="98887" cy="78084"/>
              </a:xfrm>
              <a:custGeom>
                <a:rect b="b" l="l" r="r" t="t"/>
                <a:pathLst>
                  <a:path extrusionOk="0" h="1051" w="1331">
                    <a:moveTo>
                      <a:pt x="924" y="1"/>
                    </a:moveTo>
                    <a:cubicBezTo>
                      <a:pt x="812" y="1"/>
                      <a:pt x="575" y="57"/>
                      <a:pt x="407" y="182"/>
                    </a:cubicBezTo>
                    <a:cubicBezTo>
                      <a:pt x="113" y="406"/>
                      <a:pt x="1" y="756"/>
                      <a:pt x="113" y="938"/>
                    </a:cubicBezTo>
                    <a:cubicBezTo>
                      <a:pt x="169" y="994"/>
                      <a:pt x="225" y="1050"/>
                      <a:pt x="351" y="1050"/>
                    </a:cubicBezTo>
                    <a:cubicBezTo>
                      <a:pt x="519" y="1050"/>
                      <a:pt x="700" y="938"/>
                      <a:pt x="868" y="812"/>
                    </a:cubicBezTo>
                    <a:cubicBezTo>
                      <a:pt x="1162" y="588"/>
                      <a:pt x="1330" y="294"/>
                      <a:pt x="1218" y="113"/>
                    </a:cubicBezTo>
                    <a:cubicBezTo>
                      <a:pt x="1162" y="57"/>
                      <a:pt x="1050" y="1"/>
                      <a:pt x="9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2" name="Google Shape;2542;p40"/>
              <p:cNvSpPr/>
              <p:nvPr/>
            </p:nvSpPr>
            <p:spPr>
              <a:xfrm>
                <a:off x="8646964" y="2131627"/>
                <a:ext cx="56241" cy="38559"/>
              </a:xfrm>
              <a:custGeom>
                <a:rect b="b" l="l" r="r" t="t"/>
                <a:pathLst>
                  <a:path extrusionOk="0" h="519" w="757">
                    <a:moveTo>
                      <a:pt x="351" y="0"/>
                    </a:moveTo>
                    <a:cubicBezTo>
                      <a:pt x="351" y="0"/>
                      <a:pt x="295" y="56"/>
                      <a:pt x="225" y="56"/>
                    </a:cubicBezTo>
                    <a:cubicBezTo>
                      <a:pt x="1" y="238"/>
                      <a:pt x="169" y="518"/>
                      <a:pt x="407" y="518"/>
                    </a:cubicBezTo>
                    <a:cubicBezTo>
                      <a:pt x="407" y="518"/>
                      <a:pt x="463" y="518"/>
                      <a:pt x="519" y="462"/>
                    </a:cubicBezTo>
                    <a:cubicBezTo>
                      <a:pt x="757" y="350"/>
                      <a:pt x="575" y="0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3" name="Google Shape;2543;p40"/>
              <p:cNvSpPr/>
              <p:nvPr/>
            </p:nvSpPr>
            <p:spPr>
              <a:xfrm>
                <a:off x="8767620" y="2517295"/>
                <a:ext cx="52007" cy="38559"/>
              </a:xfrm>
              <a:custGeom>
                <a:rect b="b" l="l" r="r" t="t"/>
                <a:pathLst>
                  <a:path extrusionOk="0" h="519" w="700">
                    <a:moveTo>
                      <a:pt x="350" y="1"/>
                    </a:moveTo>
                    <a:lnTo>
                      <a:pt x="294" y="57"/>
                    </a:lnTo>
                    <a:cubicBezTo>
                      <a:pt x="0" y="113"/>
                      <a:pt x="126" y="519"/>
                      <a:pt x="350" y="519"/>
                    </a:cubicBezTo>
                    <a:lnTo>
                      <a:pt x="476" y="519"/>
                    </a:lnTo>
                    <a:cubicBezTo>
                      <a:pt x="700" y="407"/>
                      <a:pt x="588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4" name="Google Shape;2544;p40"/>
              <p:cNvSpPr/>
              <p:nvPr/>
            </p:nvSpPr>
            <p:spPr>
              <a:xfrm>
                <a:off x="8387076" y="2897837"/>
                <a:ext cx="56241" cy="39599"/>
              </a:xfrm>
              <a:custGeom>
                <a:rect b="b" l="l" r="r" t="t"/>
                <a:pathLst>
                  <a:path extrusionOk="0" h="533" w="757">
                    <a:moveTo>
                      <a:pt x="294" y="1"/>
                    </a:moveTo>
                    <a:cubicBezTo>
                      <a:pt x="1" y="126"/>
                      <a:pt x="113" y="532"/>
                      <a:pt x="350" y="532"/>
                    </a:cubicBezTo>
                    <a:cubicBezTo>
                      <a:pt x="406" y="532"/>
                      <a:pt x="406" y="532"/>
                      <a:pt x="462" y="476"/>
                    </a:cubicBezTo>
                    <a:cubicBezTo>
                      <a:pt x="756" y="420"/>
                      <a:pt x="64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5" name="Google Shape;2545;p40"/>
              <p:cNvSpPr/>
              <p:nvPr/>
            </p:nvSpPr>
            <p:spPr>
              <a:xfrm>
                <a:off x="8525341" y="2066098"/>
                <a:ext cx="8395" cy="17757"/>
              </a:xfrm>
              <a:custGeom>
                <a:rect b="b" l="l" r="r" t="t"/>
                <a:pathLst>
                  <a:path extrusionOk="0" h="239" w="113">
                    <a:moveTo>
                      <a:pt x="57" y="1"/>
                    </a:moveTo>
                    <a:lnTo>
                      <a:pt x="57" y="1"/>
                    </a:lnTo>
                    <a:cubicBezTo>
                      <a:pt x="1" y="71"/>
                      <a:pt x="57" y="183"/>
                      <a:pt x="113" y="239"/>
                    </a:cubicBezTo>
                    <a:cubicBezTo>
                      <a:pt x="113" y="183"/>
                      <a:pt x="113" y="7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6" name="Google Shape;2546;p40"/>
              <p:cNvSpPr/>
              <p:nvPr/>
            </p:nvSpPr>
            <p:spPr>
              <a:xfrm>
                <a:off x="8529502" y="2061937"/>
                <a:ext cx="30238" cy="26078"/>
              </a:xfrm>
              <a:custGeom>
                <a:rect b="b" l="l" r="r" t="t"/>
                <a:pathLst>
                  <a:path extrusionOk="0" h="351" w="407">
                    <a:moveTo>
                      <a:pt x="57" y="1"/>
                    </a:moveTo>
                    <a:lnTo>
                      <a:pt x="1" y="57"/>
                    </a:lnTo>
                    <a:cubicBezTo>
                      <a:pt x="57" y="127"/>
                      <a:pt x="57" y="239"/>
                      <a:pt x="57" y="295"/>
                    </a:cubicBezTo>
                    <a:cubicBezTo>
                      <a:pt x="57" y="295"/>
                      <a:pt x="127" y="351"/>
                      <a:pt x="183" y="351"/>
                    </a:cubicBezTo>
                    <a:lnTo>
                      <a:pt x="239" y="295"/>
                    </a:lnTo>
                    <a:cubicBezTo>
                      <a:pt x="407" y="183"/>
                      <a:pt x="295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7" name="Google Shape;2547;p40"/>
              <p:cNvSpPr/>
              <p:nvPr/>
            </p:nvSpPr>
            <p:spPr>
              <a:xfrm>
                <a:off x="8681288" y="2036008"/>
                <a:ext cx="34399" cy="26003"/>
              </a:xfrm>
              <a:custGeom>
                <a:rect b="b" l="l" r="r" t="t"/>
                <a:pathLst>
                  <a:path extrusionOk="0" h="350" w="463">
                    <a:moveTo>
                      <a:pt x="113" y="0"/>
                    </a:moveTo>
                    <a:cubicBezTo>
                      <a:pt x="1" y="126"/>
                      <a:pt x="113" y="350"/>
                      <a:pt x="239" y="350"/>
                    </a:cubicBezTo>
                    <a:cubicBezTo>
                      <a:pt x="295" y="350"/>
                      <a:pt x="295" y="294"/>
                      <a:pt x="351" y="294"/>
                    </a:cubicBezTo>
                    <a:cubicBezTo>
                      <a:pt x="463" y="182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8" name="Google Shape;2548;p40"/>
              <p:cNvSpPr/>
              <p:nvPr/>
            </p:nvSpPr>
            <p:spPr>
              <a:xfrm>
                <a:off x="8646964" y="2487205"/>
                <a:ext cx="34399" cy="26003"/>
              </a:xfrm>
              <a:custGeom>
                <a:rect b="b" l="l" r="r" t="t"/>
                <a:pathLst>
                  <a:path extrusionOk="0" h="350" w="463">
                    <a:moveTo>
                      <a:pt x="169" y="0"/>
                    </a:moveTo>
                    <a:cubicBezTo>
                      <a:pt x="1" y="56"/>
                      <a:pt x="57" y="350"/>
                      <a:pt x="225" y="350"/>
                    </a:cubicBezTo>
                    <a:lnTo>
                      <a:pt x="295" y="350"/>
                    </a:lnTo>
                    <a:cubicBezTo>
                      <a:pt x="463" y="224"/>
                      <a:pt x="407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9" name="Google Shape;2549;p40"/>
              <p:cNvSpPr/>
              <p:nvPr/>
            </p:nvSpPr>
            <p:spPr>
              <a:xfrm>
                <a:off x="8105346" y="1923673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168" y="1"/>
                    </a:moveTo>
                    <a:cubicBezTo>
                      <a:pt x="0" y="113"/>
                      <a:pt x="56" y="351"/>
                      <a:pt x="238" y="351"/>
                    </a:cubicBezTo>
                    <a:lnTo>
                      <a:pt x="294" y="351"/>
                    </a:lnTo>
                    <a:cubicBezTo>
                      <a:pt x="462" y="295"/>
                      <a:pt x="406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0" name="Google Shape;2550;p40"/>
              <p:cNvSpPr/>
              <p:nvPr/>
            </p:nvSpPr>
            <p:spPr>
              <a:xfrm>
                <a:off x="8685449" y="2365509"/>
                <a:ext cx="56241" cy="34399"/>
              </a:xfrm>
              <a:custGeom>
                <a:rect b="b" l="l" r="r" t="t"/>
                <a:pathLst>
                  <a:path extrusionOk="0" h="463" w="757">
                    <a:moveTo>
                      <a:pt x="239" y="1"/>
                    </a:moveTo>
                    <a:cubicBezTo>
                      <a:pt x="1" y="169"/>
                      <a:pt x="183" y="463"/>
                      <a:pt x="351" y="463"/>
                    </a:cubicBezTo>
                    <a:lnTo>
                      <a:pt x="532" y="463"/>
                    </a:lnTo>
                    <a:cubicBezTo>
                      <a:pt x="756" y="295"/>
                      <a:pt x="588" y="1"/>
                      <a:pt x="3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1" name="Google Shape;2551;p40"/>
              <p:cNvSpPr/>
              <p:nvPr/>
            </p:nvSpPr>
            <p:spPr>
              <a:xfrm>
                <a:off x="8339229" y="1845737"/>
                <a:ext cx="56241" cy="38559"/>
              </a:xfrm>
              <a:custGeom>
                <a:rect b="b" l="l" r="r" t="t"/>
                <a:pathLst>
                  <a:path extrusionOk="0" h="519" w="757">
                    <a:moveTo>
                      <a:pt x="351" y="0"/>
                    </a:moveTo>
                    <a:lnTo>
                      <a:pt x="295" y="56"/>
                    </a:lnTo>
                    <a:cubicBezTo>
                      <a:pt x="1" y="168"/>
                      <a:pt x="113" y="518"/>
                      <a:pt x="351" y="518"/>
                    </a:cubicBezTo>
                    <a:lnTo>
                      <a:pt x="463" y="518"/>
                    </a:lnTo>
                    <a:cubicBezTo>
                      <a:pt x="757" y="406"/>
                      <a:pt x="645" y="0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2" name="Google Shape;2552;p40"/>
              <p:cNvSpPr/>
              <p:nvPr/>
            </p:nvSpPr>
            <p:spPr>
              <a:xfrm>
                <a:off x="8585669" y="2269891"/>
                <a:ext cx="39599" cy="26078"/>
              </a:xfrm>
              <a:custGeom>
                <a:rect b="b" l="l" r="r" t="t"/>
                <a:pathLst>
                  <a:path extrusionOk="0" h="351" w="533">
                    <a:moveTo>
                      <a:pt x="182" y="1"/>
                    </a:moveTo>
                    <a:cubicBezTo>
                      <a:pt x="0" y="126"/>
                      <a:pt x="126" y="350"/>
                      <a:pt x="238" y="350"/>
                    </a:cubicBezTo>
                    <a:cubicBezTo>
                      <a:pt x="294" y="350"/>
                      <a:pt x="350" y="350"/>
                      <a:pt x="350" y="294"/>
                    </a:cubicBezTo>
                    <a:cubicBezTo>
                      <a:pt x="532" y="182"/>
                      <a:pt x="42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3" name="Google Shape;2553;p40"/>
              <p:cNvSpPr/>
              <p:nvPr/>
            </p:nvSpPr>
            <p:spPr>
              <a:xfrm>
                <a:off x="8547184" y="2763734"/>
                <a:ext cx="38559" cy="26078"/>
              </a:xfrm>
              <a:custGeom>
                <a:rect b="b" l="l" r="r" t="t"/>
                <a:pathLst>
                  <a:path extrusionOk="0" h="351" w="519">
                    <a:moveTo>
                      <a:pt x="238" y="0"/>
                    </a:moveTo>
                    <a:cubicBezTo>
                      <a:pt x="238" y="0"/>
                      <a:pt x="169" y="0"/>
                      <a:pt x="169" y="56"/>
                    </a:cubicBezTo>
                    <a:cubicBezTo>
                      <a:pt x="1" y="126"/>
                      <a:pt x="113" y="350"/>
                      <a:pt x="294" y="350"/>
                    </a:cubicBezTo>
                    <a:cubicBezTo>
                      <a:pt x="294" y="350"/>
                      <a:pt x="350" y="350"/>
                      <a:pt x="350" y="294"/>
                    </a:cubicBezTo>
                    <a:cubicBezTo>
                      <a:pt x="518" y="182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4" name="Google Shape;2554;p40"/>
              <p:cNvSpPr/>
              <p:nvPr/>
            </p:nvSpPr>
            <p:spPr>
              <a:xfrm>
                <a:off x="7494038" y="2521456"/>
                <a:ext cx="35439" cy="26078"/>
              </a:xfrm>
              <a:custGeom>
                <a:rect b="b" l="l" r="r" t="t"/>
                <a:pathLst>
                  <a:path extrusionOk="0" h="351" w="477">
                    <a:moveTo>
                      <a:pt x="126" y="1"/>
                    </a:moveTo>
                    <a:cubicBezTo>
                      <a:pt x="0" y="113"/>
                      <a:pt x="70" y="351"/>
                      <a:pt x="238" y="351"/>
                    </a:cubicBezTo>
                    <a:cubicBezTo>
                      <a:pt x="238" y="351"/>
                      <a:pt x="294" y="351"/>
                      <a:pt x="350" y="295"/>
                    </a:cubicBezTo>
                    <a:cubicBezTo>
                      <a:pt x="476" y="169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5" name="Google Shape;2555;p40"/>
              <p:cNvSpPr/>
              <p:nvPr/>
            </p:nvSpPr>
            <p:spPr>
              <a:xfrm>
                <a:off x="8746818" y="2235566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224" y="1"/>
                    </a:moveTo>
                    <a:cubicBezTo>
                      <a:pt x="168" y="1"/>
                      <a:pt x="168" y="1"/>
                      <a:pt x="112" y="57"/>
                    </a:cubicBezTo>
                    <a:cubicBezTo>
                      <a:pt x="0" y="113"/>
                      <a:pt x="112" y="351"/>
                      <a:pt x="224" y="351"/>
                    </a:cubicBezTo>
                    <a:cubicBezTo>
                      <a:pt x="280" y="351"/>
                      <a:pt x="280" y="351"/>
                      <a:pt x="350" y="295"/>
                    </a:cubicBezTo>
                    <a:cubicBezTo>
                      <a:pt x="462" y="239"/>
                      <a:pt x="350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6" name="Google Shape;2556;p40"/>
              <p:cNvSpPr/>
              <p:nvPr/>
            </p:nvSpPr>
            <p:spPr>
              <a:xfrm>
                <a:off x="8802911" y="2377991"/>
                <a:ext cx="38559" cy="26078"/>
              </a:xfrm>
              <a:custGeom>
                <a:rect b="b" l="l" r="r" t="t"/>
                <a:pathLst>
                  <a:path extrusionOk="0" h="351" w="519">
                    <a:moveTo>
                      <a:pt x="225" y="1"/>
                    </a:moveTo>
                    <a:cubicBezTo>
                      <a:pt x="225" y="1"/>
                      <a:pt x="169" y="1"/>
                      <a:pt x="169" y="71"/>
                    </a:cubicBezTo>
                    <a:cubicBezTo>
                      <a:pt x="1" y="183"/>
                      <a:pt x="113" y="351"/>
                      <a:pt x="295" y="351"/>
                    </a:cubicBezTo>
                    <a:lnTo>
                      <a:pt x="351" y="351"/>
                    </a:lnTo>
                    <a:cubicBezTo>
                      <a:pt x="519" y="239"/>
                      <a:pt x="407" y="1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7" name="Google Shape;2557;p40"/>
              <p:cNvSpPr/>
              <p:nvPr/>
            </p:nvSpPr>
            <p:spPr>
              <a:xfrm>
                <a:off x="8663606" y="2647312"/>
                <a:ext cx="35439" cy="26003"/>
              </a:xfrm>
              <a:custGeom>
                <a:rect b="b" l="l" r="r" t="t"/>
                <a:pathLst>
                  <a:path extrusionOk="0" h="350" w="477">
                    <a:moveTo>
                      <a:pt x="183" y="0"/>
                    </a:moveTo>
                    <a:cubicBezTo>
                      <a:pt x="1" y="56"/>
                      <a:pt x="71" y="350"/>
                      <a:pt x="239" y="350"/>
                    </a:cubicBezTo>
                    <a:lnTo>
                      <a:pt x="295" y="350"/>
                    </a:lnTo>
                    <a:cubicBezTo>
                      <a:pt x="477" y="294"/>
                      <a:pt x="421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8" name="Google Shape;2558;p40"/>
              <p:cNvSpPr/>
              <p:nvPr/>
            </p:nvSpPr>
            <p:spPr>
              <a:xfrm>
                <a:off x="8165674" y="3084988"/>
                <a:ext cx="35364" cy="26078"/>
              </a:xfrm>
              <a:custGeom>
                <a:rect b="b" l="l" r="r" t="t"/>
                <a:pathLst>
                  <a:path extrusionOk="0" h="351" w="476">
                    <a:moveTo>
                      <a:pt x="238" y="0"/>
                    </a:moveTo>
                    <a:cubicBezTo>
                      <a:pt x="238" y="0"/>
                      <a:pt x="182" y="0"/>
                      <a:pt x="126" y="56"/>
                    </a:cubicBezTo>
                    <a:cubicBezTo>
                      <a:pt x="0" y="168"/>
                      <a:pt x="126" y="350"/>
                      <a:pt x="238" y="350"/>
                    </a:cubicBezTo>
                    <a:lnTo>
                      <a:pt x="350" y="350"/>
                    </a:lnTo>
                    <a:cubicBezTo>
                      <a:pt x="476" y="224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9" name="Google Shape;2559;p40"/>
              <p:cNvSpPr/>
              <p:nvPr/>
            </p:nvSpPr>
            <p:spPr>
              <a:xfrm>
                <a:off x="8491016" y="1901830"/>
                <a:ext cx="34399" cy="21917"/>
              </a:xfrm>
              <a:custGeom>
                <a:rect b="b" l="l" r="r" t="t"/>
                <a:pathLst>
                  <a:path extrusionOk="0" h="295" w="463">
                    <a:moveTo>
                      <a:pt x="113" y="1"/>
                    </a:moveTo>
                    <a:cubicBezTo>
                      <a:pt x="1" y="113"/>
                      <a:pt x="113" y="295"/>
                      <a:pt x="225" y="295"/>
                    </a:cubicBezTo>
                    <a:lnTo>
                      <a:pt x="351" y="295"/>
                    </a:lnTo>
                    <a:cubicBezTo>
                      <a:pt x="463" y="183"/>
                      <a:pt x="351" y="1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0" name="Google Shape;2560;p40"/>
              <p:cNvSpPr/>
              <p:nvPr/>
            </p:nvSpPr>
            <p:spPr>
              <a:xfrm>
                <a:off x="8231129" y="1780208"/>
                <a:ext cx="38559" cy="26078"/>
              </a:xfrm>
              <a:custGeom>
                <a:rect b="b" l="l" r="r" t="t"/>
                <a:pathLst>
                  <a:path extrusionOk="0" h="351" w="519">
                    <a:moveTo>
                      <a:pt x="225" y="1"/>
                    </a:moveTo>
                    <a:cubicBezTo>
                      <a:pt x="1" y="71"/>
                      <a:pt x="113" y="351"/>
                      <a:pt x="294" y="351"/>
                    </a:cubicBezTo>
                    <a:lnTo>
                      <a:pt x="350" y="295"/>
                    </a:lnTo>
                    <a:cubicBezTo>
                      <a:pt x="518" y="239"/>
                      <a:pt x="406" y="1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1" name="Google Shape;2561;p40"/>
              <p:cNvSpPr/>
              <p:nvPr/>
            </p:nvSpPr>
            <p:spPr>
              <a:xfrm>
                <a:off x="8585669" y="1945516"/>
                <a:ext cx="52081" cy="34399"/>
              </a:xfrm>
              <a:custGeom>
                <a:rect b="b" l="l" r="r" t="t"/>
                <a:pathLst>
                  <a:path extrusionOk="0" h="463" w="701">
                    <a:moveTo>
                      <a:pt x="182" y="1"/>
                    </a:moveTo>
                    <a:cubicBezTo>
                      <a:pt x="0" y="169"/>
                      <a:pt x="126" y="462"/>
                      <a:pt x="350" y="462"/>
                    </a:cubicBezTo>
                    <a:lnTo>
                      <a:pt x="532" y="462"/>
                    </a:lnTo>
                    <a:cubicBezTo>
                      <a:pt x="700" y="294"/>
                      <a:pt x="532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2" name="Google Shape;2562;p40"/>
              <p:cNvSpPr/>
              <p:nvPr/>
            </p:nvSpPr>
            <p:spPr>
              <a:xfrm>
                <a:off x="7785130" y="2871834"/>
                <a:ext cx="56241" cy="39599"/>
              </a:xfrm>
              <a:custGeom>
                <a:rect b="b" l="l" r="r" t="t"/>
                <a:pathLst>
                  <a:path extrusionOk="0" h="533" w="757">
                    <a:moveTo>
                      <a:pt x="350" y="1"/>
                    </a:moveTo>
                    <a:cubicBezTo>
                      <a:pt x="280" y="1"/>
                      <a:pt x="280" y="1"/>
                      <a:pt x="224" y="71"/>
                    </a:cubicBezTo>
                    <a:cubicBezTo>
                      <a:pt x="0" y="239"/>
                      <a:pt x="168" y="532"/>
                      <a:pt x="350" y="532"/>
                    </a:cubicBezTo>
                    <a:cubicBezTo>
                      <a:pt x="406" y="532"/>
                      <a:pt x="462" y="532"/>
                      <a:pt x="518" y="476"/>
                    </a:cubicBezTo>
                    <a:cubicBezTo>
                      <a:pt x="756" y="295"/>
                      <a:pt x="57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3" name="Google Shape;2563;p40"/>
              <p:cNvSpPr/>
              <p:nvPr/>
            </p:nvSpPr>
            <p:spPr>
              <a:xfrm>
                <a:off x="7949398" y="2945684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112" y="0"/>
                    </a:moveTo>
                    <a:cubicBezTo>
                      <a:pt x="0" y="126"/>
                      <a:pt x="56" y="350"/>
                      <a:pt x="238" y="350"/>
                    </a:cubicBezTo>
                    <a:cubicBezTo>
                      <a:pt x="238" y="350"/>
                      <a:pt x="294" y="294"/>
                      <a:pt x="350" y="294"/>
                    </a:cubicBezTo>
                    <a:cubicBezTo>
                      <a:pt x="462" y="182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4" name="Google Shape;2564;p40"/>
              <p:cNvSpPr/>
              <p:nvPr/>
            </p:nvSpPr>
            <p:spPr>
              <a:xfrm>
                <a:off x="8071021" y="2955045"/>
                <a:ext cx="34399" cy="16716"/>
              </a:xfrm>
              <a:custGeom>
                <a:rect b="b" l="l" r="r" t="t"/>
                <a:pathLst>
                  <a:path extrusionOk="0" h="225" w="463">
                    <a:moveTo>
                      <a:pt x="225" y="0"/>
                    </a:moveTo>
                    <a:cubicBezTo>
                      <a:pt x="169" y="0"/>
                      <a:pt x="113" y="56"/>
                      <a:pt x="57" y="56"/>
                    </a:cubicBezTo>
                    <a:cubicBezTo>
                      <a:pt x="57" y="112"/>
                      <a:pt x="1" y="168"/>
                      <a:pt x="1" y="224"/>
                    </a:cubicBezTo>
                    <a:cubicBezTo>
                      <a:pt x="113" y="168"/>
                      <a:pt x="281" y="168"/>
                      <a:pt x="462" y="112"/>
                    </a:cubicBezTo>
                    <a:cubicBezTo>
                      <a:pt x="406" y="56"/>
                      <a:pt x="281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5" name="Google Shape;2565;p40"/>
              <p:cNvSpPr/>
              <p:nvPr/>
            </p:nvSpPr>
            <p:spPr>
              <a:xfrm>
                <a:off x="8065820" y="2963366"/>
                <a:ext cx="43760" cy="30164"/>
              </a:xfrm>
              <a:custGeom>
                <a:rect b="b" l="l" r="r" t="t"/>
                <a:pathLst>
                  <a:path extrusionOk="0" h="406" w="589">
                    <a:moveTo>
                      <a:pt x="532" y="0"/>
                    </a:moveTo>
                    <a:cubicBezTo>
                      <a:pt x="351" y="56"/>
                      <a:pt x="183" y="56"/>
                      <a:pt x="71" y="112"/>
                    </a:cubicBezTo>
                    <a:cubicBezTo>
                      <a:pt x="1" y="238"/>
                      <a:pt x="127" y="406"/>
                      <a:pt x="295" y="406"/>
                    </a:cubicBezTo>
                    <a:cubicBezTo>
                      <a:pt x="351" y="406"/>
                      <a:pt x="420" y="406"/>
                      <a:pt x="476" y="350"/>
                    </a:cubicBezTo>
                    <a:cubicBezTo>
                      <a:pt x="588" y="294"/>
                      <a:pt x="588" y="112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6" name="Google Shape;2566;p40"/>
              <p:cNvSpPr/>
              <p:nvPr/>
            </p:nvSpPr>
            <p:spPr>
              <a:xfrm>
                <a:off x="8325782" y="3053784"/>
                <a:ext cx="57207" cy="35439"/>
              </a:xfrm>
              <a:custGeom>
                <a:rect b="b" l="l" r="r" t="t"/>
                <a:pathLst>
                  <a:path extrusionOk="0" h="477" w="770">
                    <a:moveTo>
                      <a:pt x="238" y="1"/>
                    </a:moveTo>
                    <a:cubicBezTo>
                      <a:pt x="0" y="182"/>
                      <a:pt x="182" y="476"/>
                      <a:pt x="420" y="476"/>
                    </a:cubicBezTo>
                    <a:lnTo>
                      <a:pt x="532" y="476"/>
                    </a:lnTo>
                    <a:cubicBezTo>
                      <a:pt x="770" y="294"/>
                      <a:pt x="588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7" name="Google Shape;2567;p40"/>
              <p:cNvSpPr/>
              <p:nvPr/>
            </p:nvSpPr>
            <p:spPr>
              <a:xfrm>
                <a:off x="7837137" y="3015299"/>
                <a:ext cx="56167" cy="38559"/>
              </a:xfrm>
              <a:custGeom>
                <a:rect b="b" l="l" r="r" t="t"/>
                <a:pathLst>
                  <a:path extrusionOk="0" h="519" w="756">
                    <a:moveTo>
                      <a:pt x="350" y="1"/>
                    </a:moveTo>
                    <a:cubicBezTo>
                      <a:pt x="350" y="1"/>
                      <a:pt x="280" y="57"/>
                      <a:pt x="224" y="57"/>
                    </a:cubicBezTo>
                    <a:cubicBezTo>
                      <a:pt x="0" y="239"/>
                      <a:pt x="168" y="519"/>
                      <a:pt x="406" y="519"/>
                    </a:cubicBezTo>
                    <a:cubicBezTo>
                      <a:pt x="406" y="519"/>
                      <a:pt x="462" y="519"/>
                      <a:pt x="518" y="463"/>
                    </a:cubicBezTo>
                    <a:cubicBezTo>
                      <a:pt x="756" y="351"/>
                      <a:pt x="57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8" name="Google Shape;2568;p40"/>
              <p:cNvSpPr/>
              <p:nvPr/>
            </p:nvSpPr>
            <p:spPr>
              <a:xfrm>
                <a:off x="7663507" y="2893677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238" y="1"/>
                    </a:moveTo>
                    <a:cubicBezTo>
                      <a:pt x="168" y="1"/>
                      <a:pt x="112" y="57"/>
                      <a:pt x="112" y="57"/>
                    </a:cubicBezTo>
                    <a:cubicBezTo>
                      <a:pt x="56" y="126"/>
                      <a:pt x="0" y="182"/>
                      <a:pt x="56" y="294"/>
                    </a:cubicBezTo>
                    <a:cubicBezTo>
                      <a:pt x="112" y="294"/>
                      <a:pt x="238" y="350"/>
                      <a:pt x="294" y="350"/>
                    </a:cubicBezTo>
                    <a:cubicBezTo>
                      <a:pt x="462" y="238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9" name="Google Shape;2569;p40"/>
              <p:cNvSpPr/>
              <p:nvPr/>
            </p:nvSpPr>
            <p:spPr>
              <a:xfrm>
                <a:off x="7667668" y="2915520"/>
                <a:ext cx="17757" cy="4235"/>
              </a:xfrm>
              <a:custGeom>
                <a:rect b="b" l="l" r="r" t="t"/>
                <a:pathLst>
                  <a:path extrusionOk="0" h="57" w="239">
                    <a:moveTo>
                      <a:pt x="0" y="0"/>
                    </a:moveTo>
                    <a:cubicBezTo>
                      <a:pt x="56" y="56"/>
                      <a:pt x="112" y="56"/>
                      <a:pt x="182" y="56"/>
                    </a:cubicBezTo>
                    <a:lnTo>
                      <a:pt x="238" y="56"/>
                    </a:lnTo>
                    <a:cubicBezTo>
                      <a:pt x="182" y="56"/>
                      <a:pt x="56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0" name="Google Shape;2570;p40"/>
              <p:cNvSpPr/>
              <p:nvPr/>
            </p:nvSpPr>
            <p:spPr>
              <a:xfrm>
                <a:off x="7667668" y="2773095"/>
                <a:ext cx="39525" cy="26078"/>
              </a:xfrm>
              <a:custGeom>
                <a:rect b="b" l="l" r="r" t="t"/>
                <a:pathLst>
                  <a:path extrusionOk="0" h="351" w="532">
                    <a:moveTo>
                      <a:pt x="182" y="0"/>
                    </a:moveTo>
                    <a:cubicBezTo>
                      <a:pt x="0" y="112"/>
                      <a:pt x="112" y="350"/>
                      <a:pt x="294" y="350"/>
                    </a:cubicBezTo>
                    <a:cubicBezTo>
                      <a:pt x="294" y="350"/>
                      <a:pt x="350" y="350"/>
                      <a:pt x="350" y="280"/>
                    </a:cubicBezTo>
                    <a:cubicBezTo>
                      <a:pt x="532" y="168"/>
                      <a:pt x="406" y="0"/>
                      <a:pt x="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1" name="Google Shape;2571;p40"/>
              <p:cNvSpPr/>
              <p:nvPr/>
            </p:nvSpPr>
            <p:spPr>
              <a:xfrm>
                <a:off x="8365233" y="2001684"/>
                <a:ext cx="38559" cy="26078"/>
              </a:xfrm>
              <a:custGeom>
                <a:rect b="b" l="l" r="r" t="t"/>
                <a:pathLst>
                  <a:path extrusionOk="0" h="351" w="519">
                    <a:moveTo>
                      <a:pt x="239" y="0"/>
                    </a:moveTo>
                    <a:cubicBezTo>
                      <a:pt x="239" y="0"/>
                      <a:pt x="169" y="0"/>
                      <a:pt x="169" y="56"/>
                    </a:cubicBezTo>
                    <a:cubicBezTo>
                      <a:pt x="1" y="168"/>
                      <a:pt x="113" y="350"/>
                      <a:pt x="239" y="350"/>
                    </a:cubicBezTo>
                    <a:lnTo>
                      <a:pt x="351" y="350"/>
                    </a:lnTo>
                    <a:cubicBezTo>
                      <a:pt x="519" y="238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2" name="Google Shape;2572;p40"/>
              <p:cNvSpPr/>
              <p:nvPr/>
            </p:nvSpPr>
            <p:spPr>
              <a:xfrm>
                <a:off x="7555332" y="2767894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225" y="0"/>
                    </a:moveTo>
                    <a:cubicBezTo>
                      <a:pt x="225" y="0"/>
                      <a:pt x="169" y="0"/>
                      <a:pt x="113" y="70"/>
                    </a:cubicBezTo>
                    <a:cubicBezTo>
                      <a:pt x="1" y="182"/>
                      <a:pt x="113" y="350"/>
                      <a:pt x="225" y="350"/>
                    </a:cubicBezTo>
                    <a:lnTo>
                      <a:pt x="351" y="350"/>
                    </a:lnTo>
                    <a:cubicBezTo>
                      <a:pt x="463" y="238"/>
                      <a:pt x="407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3" name="Google Shape;2573;p40"/>
              <p:cNvSpPr/>
              <p:nvPr/>
            </p:nvSpPr>
            <p:spPr>
              <a:xfrm>
                <a:off x="8486856" y="2191955"/>
                <a:ext cx="20877" cy="17682"/>
              </a:xfrm>
              <a:custGeom>
                <a:rect b="b" l="l" r="r" t="t"/>
                <a:pathLst>
                  <a:path extrusionOk="0" h="238" w="281">
                    <a:moveTo>
                      <a:pt x="57" y="0"/>
                    </a:moveTo>
                    <a:cubicBezTo>
                      <a:pt x="1" y="126"/>
                      <a:pt x="57" y="238"/>
                      <a:pt x="113" y="238"/>
                    </a:cubicBezTo>
                    <a:cubicBezTo>
                      <a:pt x="169" y="238"/>
                      <a:pt x="169" y="238"/>
                      <a:pt x="225" y="182"/>
                    </a:cubicBezTo>
                    <a:cubicBezTo>
                      <a:pt x="281" y="126"/>
                      <a:pt x="22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4" name="Google Shape;2574;p40"/>
              <p:cNvSpPr/>
              <p:nvPr/>
            </p:nvSpPr>
            <p:spPr>
              <a:xfrm>
                <a:off x="8217607" y="2487205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57" y="0"/>
                    </a:moveTo>
                    <a:cubicBezTo>
                      <a:pt x="1" y="56"/>
                      <a:pt x="57" y="168"/>
                      <a:pt x="127" y="168"/>
                    </a:cubicBezTo>
                    <a:lnTo>
                      <a:pt x="183" y="168"/>
                    </a:lnTo>
                    <a:cubicBezTo>
                      <a:pt x="295" y="112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5" name="Google Shape;2575;p40"/>
              <p:cNvSpPr/>
              <p:nvPr/>
            </p:nvSpPr>
            <p:spPr>
              <a:xfrm>
                <a:off x="8075181" y="2767894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57" y="0"/>
                    </a:moveTo>
                    <a:cubicBezTo>
                      <a:pt x="1" y="70"/>
                      <a:pt x="57" y="238"/>
                      <a:pt x="169" y="238"/>
                    </a:cubicBezTo>
                    <a:cubicBezTo>
                      <a:pt x="169" y="238"/>
                      <a:pt x="169" y="182"/>
                      <a:pt x="225" y="182"/>
                    </a:cubicBezTo>
                    <a:cubicBezTo>
                      <a:pt x="294" y="126"/>
                      <a:pt x="225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6" name="Google Shape;2576;p40"/>
              <p:cNvSpPr/>
              <p:nvPr/>
            </p:nvSpPr>
            <p:spPr>
              <a:xfrm>
                <a:off x="8065820" y="2157630"/>
                <a:ext cx="26078" cy="12556"/>
              </a:xfrm>
              <a:custGeom>
                <a:rect b="b" l="l" r="r" t="t"/>
                <a:pathLst>
                  <a:path extrusionOk="0" h="169" w="351">
                    <a:moveTo>
                      <a:pt x="127" y="0"/>
                    </a:moveTo>
                    <a:cubicBezTo>
                      <a:pt x="1" y="56"/>
                      <a:pt x="71" y="168"/>
                      <a:pt x="183" y="168"/>
                    </a:cubicBezTo>
                    <a:lnTo>
                      <a:pt x="239" y="168"/>
                    </a:lnTo>
                    <a:cubicBezTo>
                      <a:pt x="351" y="112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7" name="Google Shape;2577;p40"/>
              <p:cNvSpPr/>
              <p:nvPr/>
            </p:nvSpPr>
            <p:spPr>
              <a:xfrm>
                <a:off x="8243610" y="2855192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57" y="1"/>
                    </a:moveTo>
                    <a:cubicBezTo>
                      <a:pt x="1" y="57"/>
                      <a:pt x="57" y="169"/>
                      <a:pt x="182" y="169"/>
                    </a:cubicBezTo>
                    <a:lnTo>
                      <a:pt x="238" y="169"/>
                    </a:lnTo>
                    <a:cubicBezTo>
                      <a:pt x="294" y="113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8" name="Google Shape;2578;p40"/>
              <p:cNvSpPr/>
              <p:nvPr/>
            </p:nvSpPr>
            <p:spPr>
              <a:xfrm>
                <a:off x="8512859" y="2577623"/>
                <a:ext cx="26078" cy="17757"/>
              </a:xfrm>
              <a:custGeom>
                <a:rect b="b" l="l" r="r" t="t"/>
                <a:pathLst>
                  <a:path extrusionOk="0" h="239" w="351">
                    <a:moveTo>
                      <a:pt x="169" y="1"/>
                    </a:moveTo>
                    <a:cubicBezTo>
                      <a:pt x="113" y="1"/>
                      <a:pt x="113" y="1"/>
                      <a:pt x="113" y="57"/>
                    </a:cubicBezTo>
                    <a:cubicBezTo>
                      <a:pt x="1" y="113"/>
                      <a:pt x="57" y="238"/>
                      <a:pt x="169" y="238"/>
                    </a:cubicBezTo>
                    <a:lnTo>
                      <a:pt x="225" y="238"/>
                    </a:lnTo>
                    <a:cubicBezTo>
                      <a:pt x="351" y="113"/>
                      <a:pt x="225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9" name="Google Shape;2579;p40"/>
              <p:cNvSpPr/>
              <p:nvPr/>
            </p:nvSpPr>
            <p:spPr>
              <a:xfrm>
                <a:off x="8226968" y="2689884"/>
                <a:ext cx="20877" cy="13596"/>
              </a:xfrm>
              <a:custGeom>
                <a:rect b="b" l="l" r="r" t="t"/>
                <a:pathLst>
                  <a:path extrusionOk="0" h="183" w="281">
                    <a:moveTo>
                      <a:pt x="57" y="1"/>
                    </a:moveTo>
                    <a:cubicBezTo>
                      <a:pt x="1" y="71"/>
                      <a:pt x="57" y="183"/>
                      <a:pt x="113" y="183"/>
                    </a:cubicBezTo>
                    <a:lnTo>
                      <a:pt x="169" y="183"/>
                    </a:lnTo>
                    <a:cubicBezTo>
                      <a:pt x="281" y="127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0" name="Google Shape;2580;p40"/>
              <p:cNvSpPr/>
              <p:nvPr/>
            </p:nvSpPr>
            <p:spPr>
              <a:xfrm>
                <a:off x="8351711" y="2681563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71" y="1"/>
                    </a:moveTo>
                    <a:cubicBezTo>
                      <a:pt x="1" y="57"/>
                      <a:pt x="71" y="239"/>
                      <a:pt x="183" y="239"/>
                    </a:cubicBezTo>
                    <a:lnTo>
                      <a:pt x="239" y="183"/>
                    </a:lnTo>
                    <a:cubicBezTo>
                      <a:pt x="295" y="113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1" name="Google Shape;2581;p40"/>
              <p:cNvSpPr/>
              <p:nvPr/>
            </p:nvSpPr>
            <p:spPr>
              <a:xfrm>
                <a:off x="8377715" y="2461202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71" y="0"/>
                    </a:moveTo>
                    <a:cubicBezTo>
                      <a:pt x="1" y="56"/>
                      <a:pt x="71" y="224"/>
                      <a:pt x="127" y="224"/>
                    </a:cubicBezTo>
                    <a:cubicBezTo>
                      <a:pt x="183" y="224"/>
                      <a:pt x="183" y="224"/>
                      <a:pt x="183" y="168"/>
                    </a:cubicBezTo>
                    <a:cubicBezTo>
                      <a:pt x="295" y="112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2" name="Google Shape;2582;p40"/>
              <p:cNvSpPr/>
              <p:nvPr/>
            </p:nvSpPr>
            <p:spPr>
              <a:xfrm>
                <a:off x="8304979" y="2227245"/>
                <a:ext cx="20877" cy="16716"/>
              </a:xfrm>
              <a:custGeom>
                <a:rect b="b" l="l" r="r" t="t"/>
                <a:pathLst>
                  <a:path extrusionOk="0" h="225" w="281">
                    <a:moveTo>
                      <a:pt x="56" y="1"/>
                    </a:moveTo>
                    <a:cubicBezTo>
                      <a:pt x="0" y="57"/>
                      <a:pt x="56" y="225"/>
                      <a:pt x="112" y="225"/>
                    </a:cubicBezTo>
                    <a:cubicBezTo>
                      <a:pt x="168" y="225"/>
                      <a:pt x="168" y="169"/>
                      <a:pt x="168" y="169"/>
                    </a:cubicBezTo>
                    <a:cubicBezTo>
                      <a:pt x="280" y="113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3" name="Google Shape;2583;p40"/>
              <p:cNvSpPr/>
              <p:nvPr/>
            </p:nvSpPr>
            <p:spPr>
              <a:xfrm>
                <a:off x="8391237" y="2313577"/>
                <a:ext cx="21917" cy="12556"/>
              </a:xfrm>
              <a:custGeom>
                <a:rect b="b" l="l" r="r" t="t"/>
                <a:pathLst>
                  <a:path extrusionOk="0" h="169" w="295">
                    <a:moveTo>
                      <a:pt x="57" y="0"/>
                    </a:moveTo>
                    <a:cubicBezTo>
                      <a:pt x="1" y="56"/>
                      <a:pt x="57" y="168"/>
                      <a:pt x="169" y="168"/>
                    </a:cubicBezTo>
                    <a:lnTo>
                      <a:pt x="238" y="168"/>
                    </a:lnTo>
                    <a:cubicBezTo>
                      <a:pt x="294" y="112"/>
                      <a:pt x="23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4" name="Google Shape;2584;p40"/>
              <p:cNvSpPr/>
              <p:nvPr/>
            </p:nvSpPr>
            <p:spPr>
              <a:xfrm>
                <a:off x="7935876" y="1993363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182" y="0"/>
                    </a:moveTo>
                    <a:cubicBezTo>
                      <a:pt x="126" y="0"/>
                      <a:pt x="126" y="56"/>
                      <a:pt x="126" y="56"/>
                    </a:cubicBezTo>
                    <a:cubicBezTo>
                      <a:pt x="1" y="112"/>
                      <a:pt x="70" y="224"/>
                      <a:pt x="182" y="224"/>
                    </a:cubicBezTo>
                    <a:lnTo>
                      <a:pt x="238" y="224"/>
                    </a:lnTo>
                    <a:cubicBezTo>
                      <a:pt x="294" y="168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5" name="Google Shape;2585;p40"/>
              <p:cNvSpPr/>
              <p:nvPr/>
            </p:nvSpPr>
            <p:spPr>
              <a:xfrm>
                <a:off x="8776982" y="2144108"/>
                <a:ext cx="26003" cy="17757"/>
              </a:xfrm>
              <a:custGeom>
                <a:rect b="b" l="l" r="r" t="t"/>
                <a:pathLst>
                  <a:path extrusionOk="0" h="239" w="350">
                    <a:moveTo>
                      <a:pt x="112" y="0"/>
                    </a:moveTo>
                    <a:cubicBezTo>
                      <a:pt x="0" y="70"/>
                      <a:pt x="56" y="238"/>
                      <a:pt x="168" y="238"/>
                    </a:cubicBezTo>
                    <a:lnTo>
                      <a:pt x="224" y="182"/>
                    </a:lnTo>
                    <a:cubicBezTo>
                      <a:pt x="350" y="126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6" name="Google Shape;2586;p40"/>
              <p:cNvSpPr/>
              <p:nvPr/>
            </p:nvSpPr>
            <p:spPr>
              <a:xfrm>
                <a:off x="8685449" y="2777255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183" y="0"/>
                    </a:moveTo>
                    <a:cubicBezTo>
                      <a:pt x="127" y="0"/>
                      <a:pt x="127" y="0"/>
                      <a:pt x="127" y="56"/>
                    </a:cubicBezTo>
                    <a:cubicBezTo>
                      <a:pt x="1" y="112"/>
                      <a:pt x="57" y="224"/>
                      <a:pt x="183" y="224"/>
                    </a:cubicBezTo>
                    <a:lnTo>
                      <a:pt x="239" y="224"/>
                    </a:lnTo>
                    <a:cubicBezTo>
                      <a:pt x="295" y="112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7" name="Google Shape;2587;p40"/>
              <p:cNvSpPr/>
              <p:nvPr/>
            </p:nvSpPr>
            <p:spPr>
              <a:xfrm>
                <a:off x="8247771" y="1884222"/>
                <a:ext cx="21917" cy="17682"/>
              </a:xfrm>
              <a:custGeom>
                <a:rect b="b" l="l" r="r" t="t"/>
                <a:pathLst>
                  <a:path extrusionOk="0" h="238" w="295">
                    <a:moveTo>
                      <a:pt x="126" y="0"/>
                    </a:moveTo>
                    <a:cubicBezTo>
                      <a:pt x="126" y="0"/>
                      <a:pt x="70" y="0"/>
                      <a:pt x="70" y="70"/>
                    </a:cubicBezTo>
                    <a:cubicBezTo>
                      <a:pt x="1" y="126"/>
                      <a:pt x="70" y="238"/>
                      <a:pt x="126" y="238"/>
                    </a:cubicBezTo>
                    <a:lnTo>
                      <a:pt x="182" y="238"/>
                    </a:lnTo>
                    <a:cubicBezTo>
                      <a:pt x="294" y="182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8" name="Google Shape;2588;p40"/>
              <p:cNvSpPr/>
              <p:nvPr/>
            </p:nvSpPr>
            <p:spPr>
              <a:xfrm>
                <a:off x="8213446" y="2083780"/>
                <a:ext cx="21917" cy="13596"/>
              </a:xfrm>
              <a:custGeom>
                <a:rect b="b" l="l" r="r" t="t"/>
                <a:pathLst>
                  <a:path extrusionOk="0" h="183" w="295">
                    <a:moveTo>
                      <a:pt x="57" y="1"/>
                    </a:moveTo>
                    <a:cubicBezTo>
                      <a:pt x="1" y="57"/>
                      <a:pt x="57" y="183"/>
                      <a:pt x="113" y="183"/>
                    </a:cubicBezTo>
                    <a:lnTo>
                      <a:pt x="239" y="183"/>
                    </a:lnTo>
                    <a:cubicBezTo>
                      <a:pt x="295" y="113"/>
                      <a:pt x="23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9" name="Google Shape;2589;p40"/>
              <p:cNvSpPr/>
              <p:nvPr/>
            </p:nvSpPr>
            <p:spPr>
              <a:xfrm>
                <a:off x="8013887" y="2283413"/>
                <a:ext cx="21843" cy="16716"/>
              </a:xfrm>
              <a:custGeom>
                <a:rect b="b" l="l" r="r" t="t"/>
                <a:pathLst>
                  <a:path extrusionOk="0" h="225" w="294">
                    <a:moveTo>
                      <a:pt x="70" y="0"/>
                    </a:moveTo>
                    <a:cubicBezTo>
                      <a:pt x="0" y="56"/>
                      <a:pt x="70" y="224"/>
                      <a:pt x="126" y="224"/>
                    </a:cubicBezTo>
                    <a:cubicBezTo>
                      <a:pt x="182" y="224"/>
                      <a:pt x="182" y="168"/>
                      <a:pt x="182" y="168"/>
                    </a:cubicBezTo>
                    <a:cubicBezTo>
                      <a:pt x="294" y="112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0" name="Google Shape;2590;p40"/>
              <p:cNvSpPr/>
              <p:nvPr/>
            </p:nvSpPr>
            <p:spPr>
              <a:xfrm>
                <a:off x="8139670" y="2331259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126" y="0"/>
                    </a:moveTo>
                    <a:cubicBezTo>
                      <a:pt x="126" y="0"/>
                      <a:pt x="56" y="0"/>
                      <a:pt x="56" y="56"/>
                    </a:cubicBezTo>
                    <a:cubicBezTo>
                      <a:pt x="0" y="112"/>
                      <a:pt x="56" y="224"/>
                      <a:pt x="126" y="224"/>
                    </a:cubicBezTo>
                    <a:lnTo>
                      <a:pt x="182" y="224"/>
                    </a:lnTo>
                    <a:cubicBezTo>
                      <a:pt x="294" y="112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1" name="Google Shape;2591;p40"/>
              <p:cNvSpPr/>
              <p:nvPr/>
            </p:nvSpPr>
            <p:spPr>
              <a:xfrm>
                <a:off x="8039816" y="2435199"/>
                <a:ext cx="26078" cy="16716"/>
              </a:xfrm>
              <a:custGeom>
                <a:rect b="b" l="l" r="r" t="t"/>
                <a:pathLst>
                  <a:path extrusionOk="0" h="225" w="351">
                    <a:moveTo>
                      <a:pt x="127" y="0"/>
                    </a:moveTo>
                    <a:cubicBezTo>
                      <a:pt x="1" y="112"/>
                      <a:pt x="127" y="224"/>
                      <a:pt x="183" y="224"/>
                    </a:cubicBezTo>
                    <a:cubicBezTo>
                      <a:pt x="183" y="224"/>
                      <a:pt x="239" y="224"/>
                      <a:pt x="239" y="168"/>
                    </a:cubicBezTo>
                    <a:cubicBezTo>
                      <a:pt x="351" y="112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2" name="Google Shape;2592;p40"/>
              <p:cNvSpPr/>
              <p:nvPr/>
            </p:nvSpPr>
            <p:spPr>
              <a:xfrm>
                <a:off x="7719600" y="2153470"/>
                <a:ext cx="26078" cy="16716"/>
              </a:xfrm>
              <a:custGeom>
                <a:rect b="b" l="l" r="r" t="t"/>
                <a:pathLst>
                  <a:path extrusionOk="0" h="225" w="351">
                    <a:moveTo>
                      <a:pt x="113" y="0"/>
                    </a:moveTo>
                    <a:cubicBezTo>
                      <a:pt x="1" y="56"/>
                      <a:pt x="113" y="224"/>
                      <a:pt x="183" y="224"/>
                    </a:cubicBezTo>
                    <a:lnTo>
                      <a:pt x="239" y="168"/>
                    </a:lnTo>
                    <a:cubicBezTo>
                      <a:pt x="351" y="112"/>
                      <a:pt x="295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3" name="Google Shape;2593;p40"/>
              <p:cNvSpPr/>
              <p:nvPr/>
            </p:nvSpPr>
            <p:spPr>
              <a:xfrm>
                <a:off x="8053338" y="2591145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57" y="0"/>
                    </a:moveTo>
                    <a:cubicBezTo>
                      <a:pt x="1" y="112"/>
                      <a:pt x="57" y="224"/>
                      <a:pt x="113" y="224"/>
                    </a:cubicBezTo>
                    <a:cubicBezTo>
                      <a:pt x="169" y="224"/>
                      <a:pt x="169" y="224"/>
                      <a:pt x="169" y="168"/>
                    </a:cubicBezTo>
                    <a:cubicBezTo>
                      <a:pt x="295" y="112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4" name="Google Shape;2594;p40"/>
              <p:cNvSpPr/>
              <p:nvPr/>
            </p:nvSpPr>
            <p:spPr>
              <a:xfrm>
                <a:off x="7831936" y="2222044"/>
                <a:ext cx="26078" cy="17757"/>
              </a:xfrm>
              <a:custGeom>
                <a:rect b="b" l="l" r="r" t="t"/>
                <a:pathLst>
                  <a:path extrusionOk="0" h="239" w="351">
                    <a:moveTo>
                      <a:pt x="182" y="1"/>
                    </a:moveTo>
                    <a:cubicBezTo>
                      <a:pt x="182" y="1"/>
                      <a:pt x="126" y="1"/>
                      <a:pt x="126" y="71"/>
                    </a:cubicBezTo>
                    <a:cubicBezTo>
                      <a:pt x="0" y="127"/>
                      <a:pt x="126" y="239"/>
                      <a:pt x="182" y="239"/>
                    </a:cubicBezTo>
                    <a:lnTo>
                      <a:pt x="238" y="239"/>
                    </a:lnTo>
                    <a:cubicBezTo>
                      <a:pt x="350" y="127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5" name="Google Shape;2595;p40"/>
              <p:cNvSpPr/>
              <p:nvPr/>
            </p:nvSpPr>
            <p:spPr>
              <a:xfrm>
                <a:off x="7823615" y="2031848"/>
                <a:ext cx="21917" cy="17682"/>
              </a:xfrm>
              <a:custGeom>
                <a:rect b="b" l="l" r="r" t="t"/>
                <a:pathLst>
                  <a:path extrusionOk="0" h="238" w="295">
                    <a:moveTo>
                      <a:pt x="182" y="0"/>
                    </a:moveTo>
                    <a:cubicBezTo>
                      <a:pt x="112" y="0"/>
                      <a:pt x="112" y="0"/>
                      <a:pt x="112" y="56"/>
                    </a:cubicBezTo>
                    <a:cubicBezTo>
                      <a:pt x="0" y="112"/>
                      <a:pt x="56" y="238"/>
                      <a:pt x="182" y="238"/>
                    </a:cubicBezTo>
                    <a:lnTo>
                      <a:pt x="238" y="238"/>
                    </a:lnTo>
                    <a:cubicBezTo>
                      <a:pt x="294" y="182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6" name="Google Shape;2596;p40"/>
              <p:cNvSpPr/>
              <p:nvPr/>
            </p:nvSpPr>
            <p:spPr>
              <a:xfrm>
                <a:off x="7841297" y="2669081"/>
                <a:ext cx="21843" cy="16716"/>
              </a:xfrm>
              <a:custGeom>
                <a:rect b="b" l="l" r="r" t="t"/>
                <a:pathLst>
                  <a:path extrusionOk="0" h="225" w="294">
                    <a:moveTo>
                      <a:pt x="56" y="1"/>
                    </a:moveTo>
                    <a:cubicBezTo>
                      <a:pt x="0" y="113"/>
                      <a:pt x="56" y="225"/>
                      <a:pt x="112" y="225"/>
                    </a:cubicBezTo>
                    <a:cubicBezTo>
                      <a:pt x="168" y="225"/>
                      <a:pt x="168" y="225"/>
                      <a:pt x="168" y="169"/>
                    </a:cubicBezTo>
                    <a:cubicBezTo>
                      <a:pt x="294" y="113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7" name="Google Shape;2597;p40"/>
              <p:cNvSpPr/>
              <p:nvPr/>
            </p:nvSpPr>
            <p:spPr>
              <a:xfrm>
                <a:off x="7649985" y="2326058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70" y="0"/>
                    </a:moveTo>
                    <a:cubicBezTo>
                      <a:pt x="0" y="70"/>
                      <a:pt x="70" y="238"/>
                      <a:pt x="126" y="238"/>
                    </a:cubicBezTo>
                    <a:cubicBezTo>
                      <a:pt x="182" y="238"/>
                      <a:pt x="182" y="182"/>
                      <a:pt x="182" y="182"/>
                    </a:cubicBezTo>
                    <a:cubicBezTo>
                      <a:pt x="294" y="126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8" name="Google Shape;2598;p40"/>
              <p:cNvSpPr/>
              <p:nvPr/>
            </p:nvSpPr>
            <p:spPr>
              <a:xfrm>
                <a:off x="7693671" y="2647312"/>
                <a:ext cx="21843" cy="16642"/>
              </a:xfrm>
              <a:custGeom>
                <a:rect b="b" l="l" r="r" t="t"/>
                <a:pathLst>
                  <a:path extrusionOk="0" h="224" w="294">
                    <a:moveTo>
                      <a:pt x="182" y="0"/>
                    </a:moveTo>
                    <a:cubicBezTo>
                      <a:pt x="112" y="0"/>
                      <a:pt x="112" y="56"/>
                      <a:pt x="56" y="56"/>
                    </a:cubicBezTo>
                    <a:cubicBezTo>
                      <a:pt x="0" y="112"/>
                      <a:pt x="56" y="224"/>
                      <a:pt x="182" y="224"/>
                    </a:cubicBezTo>
                    <a:lnTo>
                      <a:pt x="238" y="224"/>
                    </a:lnTo>
                    <a:cubicBezTo>
                      <a:pt x="294" y="168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8127189" y="1811413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56" y="0"/>
                    </a:moveTo>
                    <a:cubicBezTo>
                      <a:pt x="0" y="56"/>
                      <a:pt x="56" y="224"/>
                      <a:pt x="112" y="224"/>
                    </a:cubicBezTo>
                    <a:cubicBezTo>
                      <a:pt x="168" y="224"/>
                      <a:pt x="168" y="168"/>
                      <a:pt x="224" y="168"/>
                    </a:cubicBezTo>
                    <a:cubicBezTo>
                      <a:pt x="294" y="112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0" name="Google Shape;2600;p40"/>
              <p:cNvSpPr/>
              <p:nvPr/>
            </p:nvSpPr>
            <p:spPr>
              <a:xfrm>
                <a:off x="7905712" y="2391513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57" y="1"/>
                    </a:moveTo>
                    <a:cubicBezTo>
                      <a:pt x="1" y="57"/>
                      <a:pt x="57" y="239"/>
                      <a:pt x="183" y="239"/>
                    </a:cubicBezTo>
                    <a:cubicBezTo>
                      <a:pt x="183" y="239"/>
                      <a:pt x="183" y="169"/>
                      <a:pt x="239" y="169"/>
                    </a:cubicBezTo>
                    <a:cubicBezTo>
                      <a:pt x="295" y="113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1" name="Google Shape;2601;p40"/>
              <p:cNvSpPr/>
              <p:nvPr/>
            </p:nvSpPr>
            <p:spPr>
              <a:xfrm>
                <a:off x="7737283" y="2456001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113" y="0"/>
                    </a:moveTo>
                    <a:lnTo>
                      <a:pt x="57" y="70"/>
                    </a:lnTo>
                    <a:cubicBezTo>
                      <a:pt x="1" y="126"/>
                      <a:pt x="57" y="238"/>
                      <a:pt x="169" y="238"/>
                    </a:cubicBezTo>
                    <a:lnTo>
                      <a:pt x="225" y="238"/>
                    </a:lnTo>
                    <a:cubicBezTo>
                      <a:pt x="295" y="126"/>
                      <a:pt x="22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2" name="Google Shape;2602;p40"/>
              <p:cNvSpPr/>
              <p:nvPr/>
            </p:nvSpPr>
            <p:spPr>
              <a:xfrm>
                <a:off x="7901551" y="2525616"/>
                <a:ext cx="21917" cy="17757"/>
              </a:xfrm>
              <a:custGeom>
                <a:rect b="b" l="l" r="r" t="t"/>
                <a:pathLst>
                  <a:path extrusionOk="0" h="239" w="295">
                    <a:moveTo>
                      <a:pt x="113" y="1"/>
                    </a:moveTo>
                    <a:lnTo>
                      <a:pt x="57" y="57"/>
                    </a:lnTo>
                    <a:cubicBezTo>
                      <a:pt x="1" y="113"/>
                      <a:pt x="57" y="239"/>
                      <a:pt x="183" y="239"/>
                    </a:cubicBezTo>
                    <a:lnTo>
                      <a:pt x="239" y="239"/>
                    </a:lnTo>
                    <a:cubicBezTo>
                      <a:pt x="295" y="183"/>
                      <a:pt x="23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3" name="Google Shape;2603;p40"/>
              <p:cNvSpPr/>
              <p:nvPr/>
            </p:nvSpPr>
            <p:spPr>
              <a:xfrm>
                <a:off x="7615660" y="2565142"/>
                <a:ext cx="26078" cy="16716"/>
              </a:xfrm>
              <a:custGeom>
                <a:rect b="b" l="l" r="r" t="t"/>
                <a:pathLst>
                  <a:path extrusionOk="0" h="225" w="351">
                    <a:moveTo>
                      <a:pt x="183" y="1"/>
                    </a:moveTo>
                    <a:cubicBezTo>
                      <a:pt x="183" y="1"/>
                      <a:pt x="113" y="1"/>
                      <a:pt x="113" y="57"/>
                    </a:cubicBezTo>
                    <a:cubicBezTo>
                      <a:pt x="1" y="113"/>
                      <a:pt x="113" y="225"/>
                      <a:pt x="183" y="225"/>
                    </a:cubicBezTo>
                    <a:lnTo>
                      <a:pt x="238" y="225"/>
                    </a:lnTo>
                    <a:cubicBezTo>
                      <a:pt x="350" y="113"/>
                      <a:pt x="294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8538863" y="2395673"/>
                <a:ext cx="20877" cy="17757"/>
              </a:xfrm>
              <a:custGeom>
                <a:rect b="b" l="l" r="r" t="t"/>
                <a:pathLst>
                  <a:path extrusionOk="0" h="239" w="281">
                    <a:moveTo>
                      <a:pt x="113" y="1"/>
                    </a:moveTo>
                    <a:cubicBezTo>
                      <a:pt x="113" y="1"/>
                      <a:pt x="113" y="57"/>
                      <a:pt x="57" y="57"/>
                    </a:cubicBezTo>
                    <a:cubicBezTo>
                      <a:pt x="1" y="113"/>
                      <a:pt x="57" y="239"/>
                      <a:pt x="113" y="239"/>
                    </a:cubicBezTo>
                    <a:lnTo>
                      <a:pt x="169" y="239"/>
                    </a:lnTo>
                    <a:cubicBezTo>
                      <a:pt x="281" y="183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5" name="Google Shape;2605;p40"/>
              <p:cNvSpPr/>
              <p:nvPr/>
            </p:nvSpPr>
            <p:spPr>
              <a:xfrm>
                <a:off x="7563653" y="2663955"/>
                <a:ext cx="26078" cy="17682"/>
              </a:xfrm>
              <a:custGeom>
                <a:rect b="b" l="l" r="r" t="t"/>
                <a:pathLst>
                  <a:path extrusionOk="0" h="238" w="351">
                    <a:moveTo>
                      <a:pt x="113" y="0"/>
                    </a:moveTo>
                    <a:cubicBezTo>
                      <a:pt x="1" y="70"/>
                      <a:pt x="57" y="238"/>
                      <a:pt x="183" y="238"/>
                    </a:cubicBezTo>
                    <a:lnTo>
                      <a:pt x="239" y="182"/>
                    </a:lnTo>
                    <a:cubicBezTo>
                      <a:pt x="351" y="126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6" name="Google Shape;2606;p40"/>
              <p:cNvSpPr/>
              <p:nvPr/>
            </p:nvSpPr>
            <p:spPr>
              <a:xfrm>
                <a:off x="7919234" y="2825028"/>
                <a:ext cx="21917" cy="16716"/>
              </a:xfrm>
              <a:custGeom>
                <a:rect b="b" l="l" r="r" t="t"/>
                <a:pathLst>
                  <a:path extrusionOk="0" h="225" w="295">
                    <a:moveTo>
                      <a:pt x="113" y="1"/>
                    </a:moveTo>
                    <a:cubicBezTo>
                      <a:pt x="113" y="1"/>
                      <a:pt x="57" y="1"/>
                      <a:pt x="57" y="57"/>
                    </a:cubicBezTo>
                    <a:cubicBezTo>
                      <a:pt x="1" y="113"/>
                      <a:pt x="57" y="225"/>
                      <a:pt x="113" y="225"/>
                    </a:cubicBezTo>
                    <a:cubicBezTo>
                      <a:pt x="169" y="225"/>
                      <a:pt x="169" y="225"/>
                      <a:pt x="169" y="169"/>
                    </a:cubicBezTo>
                    <a:cubicBezTo>
                      <a:pt x="294" y="113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7" name="Google Shape;2607;p40"/>
              <p:cNvSpPr/>
              <p:nvPr/>
            </p:nvSpPr>
            <p:spPr>
              <a:xfrm>
                <a:off x="7987883" y="3067305"/>
                <a:ext cx="39525" cy="26078"/>
              </a:xfrm>
              <a:custGeom>
                <a:rect b="b" l="l" r="r" t="t"/>
                <a:pathLst>
                  <a:path extrusionOk="0" h="351" w="532">
                    <a:moveTo>
                      <a:pt x="238" y="0"/>
                    </a:moveTo>
                    <a:cubicBezTo>
                      <a:pt x="238" y="0"/>
                      <a:pt x="182" y="0"/>
                      <a:pt x="182" y="56"/>
                    </a:cubicBezTo>
                    <a:cubicBezTo>
                      <a:pt x="0" y="168"/>
                      <a:pt x="126" y="350"/>
                      <a:pt x="238" y="350"/>
                    </a:cubicBezTo>
                    <a:lnTo>
                      <a:pt x="350" y="350"/>
                    </a:lnTo>
                    <a:cubicBezTo>
                      <a:pt x="532" y="238"/>
                      <a:pt x="42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8" name="Google Shape;2608;p40"/>
              <p:cNvSpPr/>
              <p:nvPr/>
            </p:nvSpPr>
            <p:spPr>
              <a:xfrm>
                <a:off x="8226968" y="2993456"/>
                <a:ext cx="34399" cy="26078"/>
              </a:xfrm>
              <a:custGeom>
                <a:rect b="b" l="l" r="r" t="t"/>
                <a:pathLst>
                  <a:path extrusionOk="0" h="351" w="463">
                    <a:moveTo>
                      <a:pt x="225" y="1"/>
                    </a:moveTo>
                    <a:cubicBezTo>
                      <a:pt x="169" y="1"/>
                      <a:pt x="169" y="1"/>
                      <a:pt x="113" y="57"/>
                    </a:cubicBezTo>
                    <a:cubicBezTo>
                      <a:pt x="1" y="113"/>
                      <a:pt x="113" y="351"/>
                      <a:pt x="225" y="351"/>
                    </a:cubicBezTo>
                    <a:cubicBezTo>
                      <a:pt x="281" y="351"/>
                      <a:pt x="281" y="351"/>
                      <a:pt x="350" y="295"/>
                    </a:cubicBezTo>
                    <a:cubicBezTo>
                      <a:pt x="462" y="239"/>
                      <a:pt x="350" y="1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09" name="Google Shape;2609;p40"/>
            <p:cNvGrpSpPr/>
            <p:nvPr/>
          </p:nvGrpSpPr>
          <p:grpSpPr>
            <a:xfrm>
              <a:off x="7945910" y="1727835"/>
              <a:ext cx="384517" cy="539484"/>
              <a:chOff x="7507560" y="1845737"/>
              <a:chExt cx="407587" cy="571851"/>
            </a:xfrm>
          </p:grpSpPr>
          <p:sp>
            <p:nvSpPr>
              <p:cNvPr id="2610" name="Google Shape;2610;p40"/>
              <p:cNvSpPr/>
              <p:nvPr/>
            </p:nvSpPr>
            <p:spPr>
              <a:xfrm>
                <a:off x="7815294" y="1845737"/>
                <a:ext cx="99852" cy="64488"/>
              </a:xfrm>
              <a:custGeom>
                <a:rect b="b" l="l" r="r" t="t"/>
                <a:pathLst>
                  <a:path extrusionOk="0" h="868" w="1344">
                    <a:moveTo>
                      <a:pt x="1106" y="0"/>
                    </a:moveTo>
                    <a:cubicBezTo>
                      <a:pt x="756" y="168"/>
                      <a:pt x="406" y="406"/>
                      <a:pt x="112" y="644"/>
                    </a:cubicBezTo>
                    <a:cubicBezTo>
                      <a:pt x="56" y="644"/>
                      <a:pt x="0" y="756"/>
                      <a:pt x="56" y="812"/>
                    </a:cubicBezTo>
                    <a:cubicBezTo>
                      <a:pt x="56" y="812"/>
                      <a:pt x="112" y="868"/>
                      <a:pt x="168" y="868"/>
                    </a:cubicBezTo>
                    <a:cubicBezTo>
                      <a:pt x="168" y="868"/>
                      <a:pt x="224" y="868"/>
                      <a:pt x="224" y="812"/>
                    </a:cubicBezTo>
                    <a:cubicBezTo>
                      <a:pt x="518" y="644"/>
                      <a:pt x="868" y="406"/>
                      <a:pt x="1218" y="238"/>
                    </a:cubicBezTo>
                    <a:cubicBezTo>
                      <a:pt x="1274" y="168"/>
                      <a:pt x="1344" y="112"/>
                      <a:pt x="1274" y="56"/>
                    </a:cubicBezTo>
                    <a:cubicBezTo>
                      <a:pt x="1274" y="0"/>
                      <a:pt x="1218" y="0"/>
                      <a:pt x="1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1" name="Google Shape;2611;p40"/>
              <p:cNvSpPr/>
              <p:nvPr/>
            </p:nvSpPr>
            <p:spPr>
              <a:xfrm>
                <a:off x="7689511" y="1931994"/>
                <a:ext cx="90491" cy="82245"/>
              </a:xfrm>
              <a:custGeom>
                <a:rect b="b" l="l" r="r" t="t"/>
                <a:pathLst>
                  <a:path extrusionOk="0" h="1107" w="1218">
                    <a:moveTo>
                      <a:pt x="1050" y="1"/>
                    </a:moveTo>
                    <a:lnTo>
                      <a:pt x="994" y="57"/>
                    </a:lnTo>
                    <a:cubicBezTo>
                      <a:pt x="644" y="295"/>
                      <a:pt x="350" y="588"/>
                      <a:pt x="56" y="882"/>
                    </a:cubicBezTo>
                    <a:cubicBezTo>
                      <a:pt x="0" y="938"/>
                      <a:pt x="0" y="1050"/>
                      <a:pt x="56" y="1050"/>
                    </a:cubicBezTo>
                    <a:cubicBezTo>
                      <a:pt x="112" y="1106"/>
                      <a:pt x="112" y="1106"/>
                      <a:pt x="168" y="1106"/>
                    </a:cubicBezTo>
                    <a:cubicBezTo>
                      <a:pt x="168" y="1106"/>
                      <a:pt x="238" y="1106"/>
                      <a:pt x="238" y="1050"/>
                    </a:cubicBezTo>
                    <a:cubicBezTo>
                      <a:pt x="518" y="756"/>
                      <a:pt x="812" y="532"/>
                      <a:pt x="1162" y="239"/>
                    </a:cubicBezTo>
                    <a:cubicBezTo>
                      <a:pt x="1218" y="183"/>
                      <a:pt x="1218" y="127"/>
                      <a:pt x="1162" y="57"/>
                    </a:cubicBezTo>
                    <a:cubicBezTo>
                      <a:pt x="1162" y="57"/>
                      <a:pt x="1106" y="1"/>
                      <a:pt x="10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2" name="Google Shape;2612;p40"/>
              <p:cNvSpPr/>
              <p:nvPr/>
            </p:nvSpPr>
            <p:spPr>
              <a:xfrm>
                <a:off x="7507560" y="2083780"/>
                <a:ext cx="134177" cy="333807"/>
              </a:xfrm>
              <a:custGeom>
                <a:rect b="b" l="l" r="r" t="t"/>
                <a:pathLst>
                  <a:path extrusionOk="0" h="4493" w="1806">
                    <a:moveTo>
                      <a:pt x="1638" y="1"/>
                    </a:moveTo>
                    <a:cubicBezTo>
                      <a:pt x="1568" y="1"/>
                      <a:pt x="1568" y="1"/>
                      <a:pt x="1512" y="57"/>
                    </a:cubicBezTo>
                    <a:cubicBezTo>
                      <a:pt x="0" y="2282"/>
                      <a:pt x="0" y="4311"/>
                      <a:pt x="0" y="4381"/>
                    </a:cubicBezTo>
                    <a:cubicBezTo>
                      <a:pt x="0" y="4437"/>
                      <a:pt x="56" y="4493"/>
                      <a:pt x="168" y="4493"/>
                    </a:cubicBezTo>
                    <a:cubicBezTo>
                      <a:pt x="238" y="4493"/>
                      <a:pt x="294" y="4437"/>
                      <a:pt x="294" y="4381"/>
                    </a:cubicBezTo>
                    <a:cubicBezTo>
                      <a:pt x="294" y="4381"/>
                      <a:pt x="294" y="2338"/>
                      <a:pt x="1749" y="183"/>
                    </a:cubicBezTo>
                    <a:cubicBezTo>
                      <a:pt x="1805" y="113"/>
                      <a:pt x="1749" y="57"/>
                      <a:pt x="16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13" name="Google Shape;2613;p40"/>
            <p:cNvGrpSpPr/>
            <p:nvPr/>
          </p:nvGrpSpPr>
          <p:grpSpPr>
            <a:xfrm>
              <a:off x="5955819" y="1139355"/>
              <a:ext cx="1520330" cy="555246"/>
              <a:chOff x="5398072" y="1221951"/>
              <a:chExt cx="1611543" cy="588558"/>
            </a:xfrm>
          </p:grpSpPr>
          <p:sp>
            <p:nvSpPr>
              <p:cNvPr id="2614" name="Google Shape;2614;p40"/>
              <p:cNvSpPr/>
              <p:nvPr/>
            </p:nvSpPr>
            <p:spPr>
              <a:xfrm>
                <a:off x="5445937" y="1273939"/>
                <a:ext cx="1563679" cy="428399"/>
              </a:xfrm>
              <a:custGeom>
                <a:rect b="b" l="l" r="r" t="t"/>
                <a:pathLst>
                  <a:path extrusionOk="0" h="6172" w="21817">
                    <a:moveTo>
                      <a:pt x="239" y="0"/>
                    </a:moveTo>
                    <a:lnTo>
                      <a:pt x="1" y="294"/>
                    </a:lnTo>
                    <a:cubicBezTo>
                      <a:pt x="127" y="406"/>
                      <a:pt x="9097" y="6171"/>
                      <a:pt x="17381" y="6171"/>
                    </a:cubicBezTo>
                    <a:cubicBezTo>
                      <a:pt x="18892" y="6171"/>
                      <a:pt x="20417" y="6003"/>
                      <a:pt x="21816" y="5541"/>
                    </a:cubicBezTo>
                    <a:lnTo>
                      <a:pt x="21691" y="5248"/>
                    </a:lnTo>
                    <a:cubicBezTo>
                      <a:pt x="20333" y="5680"/>
                      <a:pt x="18897" y="5863"/>
                      <a:pt x="17437" y="5863"/>
                    </a:cubicBezTo>
                    <a:cubicBezTo>
                      <a:pt x="9256" y="5863"/>
                      <a:pt x="334" y="95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5" name="Google Shape;2615;p40"/>
              <p:cNvSpPr/>
              <p:nvPr/>
            </p:nvSpPr>
            <p:spPr>
              <a:xfrm>
                <a:off x="6195488" y="1234426"/>
                <a:ext cx="116492" cy="399281"/>
              </a:xfrm>
              <a:custGeom>
                <a:rect b="b" l="l" r="r" t="t"/>
                <a:pathLst>
                  <a:path extrusionOk="0" h="6480" w="2100">
                    <a:moveTo>
                      <a:pt x="239" y="1"/>
                    </a:moveTo>
                    <a:lnTo>
                      <a:pt x="1" y="127"/>
                    </a:lnTo>
                    <a:cubicBezTo>
                      <a:pt x="1862" y="2631"/>
                      <a:pt x="1512" y="6424"/>
                      <a:pt x="1512" y="6480"/>
                    </a:cubicBezTo>
                    <a:lnTo>
                      <a:pt x="1806" y="6480"/>
                    </a:lnTo>
                    <a:cubicBezTo>
                      <a:pt x="1806" y="6354"/>
                      <a:pt x="2100" y="2575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6554162" y="1290580"/>
                <a:ext cx="108199" cy="399268"/>
              </a:xfrm>
              <a:custGeom>
                <a:rect b="b" l="l" r="r" t="t"/>
                <a:pathLst>
                  <a:path extrusionOk="0" h="6536" w="2156">
                    <a:moveTo>
                      <a:pt x="239" y="0"/>
                    </a:moveTo>
                    <a:lnTo>
                      <a:pt x="1" y="182"/>
                    </a:lnTo>
                    <a:cubicBezTo>
                      <a:pt x="1876" y="2687"/>
                      <a:pt x="1526" y="6479"/>
                      <a:pt x="1526" y="6535"/>
                    </a:cubicBezTo>
                    <a:lnTo>
                      <a:pt x="1806" y="6535"/>
                    </a:lnTo>
                    <a:cubicBezTo>
                      <a:pt x="1806" y="6353"/>
                      <a:pt x="2156" y="2631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5900227" y="1564007"/>
                <a:ext cx="173706" cy="124075"/>
              </a:xfrm>
              <a:custGeom>
                <a:rect b="b" l="l" r="r" t="t"/>
                <a:pathLst>
                  <a:path extrusionOk="0" h="2281" w="3555">
                    <a:moveTo>
                      <a:pt x="3373" y="0"/>
                    </a:moveTo>
                    <a:cubicBezTo>
                      <a:pt x="3373" y="56"/>
                      <a:pt x="1917" y="1343"/>
                      <a:pt x="0" y="2043"/>
                    </a:cubicBezTo>
                    <a:lnTo>
                      <a:pt x="56" y="2281"/>
                    </a:lnTo>
                    <a:cubicBezTo>
                      <a:pt x="2029" y="1637"/>
                      <a:pt x="3499" y="294"/>
                      <a:pt x="3554" y="238"/>
                    </a:cubicBezTo>
                    <a:lnTo>
                      <a:pt x="33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6294302" y="1667941"/>
                <a:ext cx="160193" cy="142569"/>
              </a:xfrm>
              <a:custGeom>
                <a:rect b="b" l="l" r="r" t="t"/>
                <a:pathLst>
                  <a:path extrusionOk="0" h="2562" w="2674">
                    <a:moveTo>
                      <a:pt x="2449" y="0"/>
                    </a:moveTo>
                    <a:cubicBezTo>
                      <a:pt x="2449" y="0"/>
                      <a:pt x="1512" y="1288"/>
                      <a:pt x="0" y="2393"/>
                    </a:cubicBezTo>
                    <a:lnTo>
                      <a:pt x="112" y="2561"/>
                    </a:lnTo>
                    <a:cubicBezTo>
                      <a:pt x="1694" y="1456"/>
                      <a:pt x="2673" y="182"/>
                      <a:pt x="2673" y="182"/>
                    </a:cubicBezTo>
                    <a:lnTo>
                      <a:pt x="24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6672696" y="1681478"/>
                <a:ext cx="124817" cy="121690"/>
              </a:xfrm>
              <a:custGeom>
                <a:rect b="b" l="l" r="r" t="t"/>
                <a:pathLst>
                  <a:path extrusionOk="0" h="2100" w="1932">
                    <a:moveTo>
                      <a:pt x="1694" y="0"/>
                    </a:moveTo>
                    <a:cubicBezTo>
                      <a:pt x="1694" y="0"/>
                      <a:pt x="1050" y="924"/>
                      <a:pt x="1" y="1917"/>
                    </a:cubicBezTo>
                    <a:lnTo>
                      <a:pt x="183" y="2099"/>
                    </a:lnTo>
                    <a:cubicBezTo>
                      <a:pt x="1232" y="1106"/>
                      <a:pt x="1862" y="168"/>
                      <a:pt x="1932" y="168"/>
                    </a:cubicBezTo>
                    <a:lnTo>
                      <a:pt x="16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5398072" y="1239634"/>
                <a:ext cx="519916" cy="30164"/>
              </a:xfrm>
              <a:custGeom>
                <a:rect b="b" l="l" r="r" t="t"/>
                <a:pathLst>
                  <a:path extrusionOk="0" h="406" w="6998">
                    <a:moveTo>
                      <a:pt x="6997" y="0"/>
                    </a:moveTo>
                    <a:cubicBezTo>
                      <a:pt x="6881" y="20"/>
                      <a:pt x="6765" y="38"/>
                      <a:pt x="6652" y="56"/>
                    </a:cubicBezTo>
                    <a:lnTo>
                      <a:pt x="6652" y="56"/>
                    </a:lnTo>
                    <a:cubicBezTo>
                      <a:pt x="6758" y="55"/>
                      <a:pt x="6893" y="47"/>
                      <a:pt x="6997" y="0"/>
                    </a:cubicBezTo>
                    <a:close/>
                    <a:moveTo>
                      <a:pt x="6652" y="56"/>
                    </a:moveTo>
                    <a:cubicBezTo>
                      <a:pt x="6631" y="56"/>
                      <a:pt x="6610" y="56"/>
                      <a:pt x="6592" y="56"/>
                    </a:cubicBezTo>
                    <a:cubicBezTo>
                      <a:pt x="6580" y="61"/>
                      <a:pt x="6569" y="66"/>
                      <a:pt x="6558" y="70"/>
                    </a:cubicBezTo>
                    <a:lnTo>
                      <a:pt x="6558" y="70"/>
                    </a:lnTo>
                    <a:cubicBezTo>
                      <a:pt x="6589" y="66"/>
                      <a:pt x="6621" y="61"/>
                      <a:pt x="6652" y="56"/>
                    </a:cubicBezTo>
                    <a:close/>
                    <a:moveTo>
                      <a:pt x="6558" y="70"/>
                    </a:moveTo>
                    <a:cubicBezTo>
                      <a:pt x="6318" y="107"/>
                      <a:pt x="6085" y="140"/>
                      <a:pt x="5859" y="169"/>
                    </a:cubicBezTo>
                    <a:lnTo>
                      <a:pt x="5859" y="169"/>
                    </a:lnTo>
                    <a:cubicBezTo>
                      <a:pt x="6002" y="151"/>
                      <a:pt x="6149" y="132"/>
                      <a:pt x="6298" y="112"/>
                    </a:cubicBezTo>
                    <a:cubicBezTo>
                      <a:pt x="6399" y="112"/>
                      <a:pt x="6455" y="112"/>
                      <a:pt x="6558" y="70"/>
                    </a:cubicBezTo>
                    <a:close/>
                    <a:moveTo>
                      <a:pt x="1" y="224"/>
                    </a:moveTo>
                    <a:cubicBezTo>
                      <a:pt x="1" y="224"/>
                      <a:pt x="49" y="240"/>
                      <a:pt x="138" y="255"/>
                    </a:cubicBezTo>
                    <a:lnTo>
                      <a:pt x="138" y="255"/>
                    </a:lnTo>
                    <a:cubicBezTo>
                      <a:pt x="45" y="236"/>
                      <a:pt x="1" y="224"/>
                      <a:pt x="1" y="224"/>
                    </a:cubicBezTo>
                    <a:close/>
                    <a:moveTo>
                      <a:pt x="138" y="255"/>
                    </a:moveTo>
                    <a:cubicBezTo>
                      <a:pt x="400" y="307"/>
                      <a:pt x="1054" y="406"/>
                      <a:pt x="2212" y="406"/>
                    </a:cubicBezTo>
                    <a:cubicBezTo>
                      <a:pt x="1400" y="406"/>
                      <a:pt x="812" y="350"/>
                      <a:pt x="463" y="280"/>
                    </a:cubicBezTo>
                    <a:cubicBezTo>
                      <a:pt x="325" y="280"/>
                      <a:pt x="216" y="268"/>
                      <a:pt x="138" y="255"/>
                    </a:cubicBezTo>
                    <a:close/>
                    <a:moveTo>
                      <a:pt x="5859" y="169"/>
                    </a:moveTo>
                    <a:lnTo>
                      <a:pt x="5859" y="169"/>
                    </a:lnTo>
                    <a:cubicBezTo>
                      <a:pt x="4322" y="359"/>
                      <a:pt x="3121" y="406"/>
                      <a:pt x="2212" y="406"/>
                    </a:cubicBezTo>
                    <a:cubicBezTo>
                      <a:pt x="3108" y="406"/>
                      <a:pt x="4316" y="369"/>
                      <a:pt x="5859" y="1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1" name="Google Shape;2621;p40"/>
              <p:cNvSpPr/>
              <p:nvPr/>
            </p:nvSpPr>
            <p:spPr>
              <a:xfrm>
                <a:off x="5865914" y="1243794"/>
                <a:ext cx="52081" cy="116495"/>
              </a:xfrm>
              <a:custGeom>
                <a:rect b="b" l="l" r="r" t="t"/>
                <a:pathLst>
                  <a:path extrusionOk="0" h="1568" w="701">
                    <a:moveTo>
                      <a:pt x="295" y="0"/>
                    </a:moveTo>
                    <a:cubicBezTo>
                      <a:pt x="169" y="56"/>
                      <a:pt x="113" y="56"/>
                      <a:pt x="1" y="56"/>
                    </a:cubicBezTo>
                    <a:cubicBezTo>
                      <a:pt x="169" y="574"/>
                      <a:pt x="351" y="1106"/>
                      <a:pt x="407" y="1567"/>
                    </a:cubicBezTo>
                    <a:lnTo>
                      <a:pt x="700" y="1567"/>
                    </a:lnTo>
                    <a:cubicBezTo>
                      <a:pt x="575" y="1106"/>
                      <a:pt x="463" y="574"/>
                      <a:pt x="2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2" name="Google Shape;2622;p40"/>
              <p:cNvSpPr/>
              <p:nvPr/>
            </p:nvSpPr>
            <p:spPr>
              <a:xfrm>
                <a:off x="5871127" y="1264582"/>
                <a:ext cx="68715" cy="265188"/>
              </a:xfrm>
              <a:custGeom>
                <a:rect b="b" l="l" r="r" t="t"/>
                <a:pathLst>
                  <a:path extrusionOk="0" h="4493" w="1233">
                    <a:moveTo>
                      <a:pt x="239" y="0"/>
                    </a:moveTo>
                    <a:lnTo>
                      <a:pt x="1" y="112"/>
                    </a:lnTo>
                    <a:cubicBezTo>
                      <a:pt x="938" y="2155"/>
                      <a:pt x="813" y="4436"/>
                      <a:pt x="813" y="4436"/>
                    </a:cubicBezTo>
                    <a:lnTo>
                      <a:pt x="1106" y="4492"/>
                    </a:lnTo>
                    <a:cubicBezTo>
                      <a:pt x="1106" y="4366"/>
                      <a:pt x="1232" y="2099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6190291" y="1221951"/>
                <a:ext cx="69763" cy="116495"/>
              </a:xfrm>
              <a:custGeom>
                <a:rect b="b" l="l" r="r" t="t"/>
                <a:pathLst>
                  <a:path extrusionOk="0" h="1568" w="939">
                    <a:moveTo>
                      <a:pt x="1" y="0"/>
                    </a:moveTo>
                    <a:cubicBezTo>
                      <a:pt x="295" y="462"/>
                      <a:pt x="477" y="1050"/>
                      <a:pt x="644" y="1512"/>
                    </a:cubicBezTo>
                    <a:cubicBezTo>
                      <a:pt x="756" y="1512"/>
                      <a:pt x="826" y="1568"/>
                      <a:pt x="938" y="1568"/>
                    </a:cubicBezTo>
                    <a:cubicBezTo>
                      <a:pt x="756" y="1050"/>
                      <a:pt x="588" y="518"/>
                      <a:pt x="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24" name="Google Shape;2624;p40"/>
            <p:cNvGrpSpPr/>
            <p:nvPr/>
          </p:nvGrpSpPr>
          <p:grpSpPr>
            <a:xfrm>
              <a:off x="5922526" y="3112402"/>
              <a:ext cx="1152496" cy="1127962"/>
              <a:chOff x="5362781" y="3313373"/>
              <a:chExt cx="1221641" cy="1195635"/>
            </a:xfrm>
          </p:grpSpPr>
          <p:sp>
            <p:nvSpPr>
              <p:cNvPr id="2625" name="Google Shape;2625;p40"/>
              <p:cNvSpPr/>
              <p:nvPr/>
            </p:nvSpPr>
            <p:spPr>
              <a:xfrm>
                <a:off x="5362781" y="3677570"/>
                <a:ext cx="589531" cy="296066"/>
              </a:xfrm>
              <a:custGeom>
                <a:rect b="b" l="l" r="r" t="t"/>
                <a:pathLst>
                  <a:path extrusionOk="0" h="3985" w="7935">
                    <a:moveTo>
                      <a:pt x="294" y="1"/>
                    </a:moveTo>
                    <a:cubicBezTo>
                      <a:pt x="70" y="1"/>
                      <a:pt x="0" y="238"/>
                      <a:pt x="126" y="350"/>
                    </a:cubicBezTo>
                    <a:cubicBezTo>
                      <a:pt x="1726" y="2245"/>
                      <a:pt x="4605" y="3984"/>
                      <a:pt x="6659" y="3984"/>
                    </a:cubicBezTo>
                    <a:cubicBezTo>
                      <a:pt x="7138" y="3984"/>
                      <a:pt x="7572" y="3890"/>
                      <a:pt x="7934" y="3681"/>
                    </a:cubicBezTo>
                    <a:cubicBezTo>
                      <a:pt x="7472" y="1470"/>
                      <a:pt x="3330" y="1"/>
                      <a:pt x="2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6" name="Google Shape;2626;p40"/>
              <p:cNvSpPr/>
              <p:nvPr/>
            </p:nvSpPr>
            <p:spPr>
              <a:xfrm>
                <a:off x="5510928" y="3950160"/>
                <a:ext cx="475711" cy="477865"/>
              </a:xfrm>
              <a:custGeom>
                <a:rect b="b" l="l" r="r" t="t"/>
                <a:pathLst>
                  <a:path extrusionOk="0" h="6432" w="6403">
                    <a:moveTo>
                      <a:pt x="5723" y="0"/>
                    </a:moveTo>
                    <a:cubicBezTo>
                      <a:pt x="3553" y="0"/>
                      <a:pt x="956" y="3365"/>
                      <a:pt x="49" y="6127"/>
                    </a:cubicBezTo>
                    <a:cubicBezTo>
                      <a:pt x="1" y="6284"/>
                      <a:pt x="131" y="6432"/>
                      <a:pt x="276" y="6432"/>
                    </a:cubicBezTo>
                    <a:cubicBezTo>
                      <a:pt x="298" y="6432"/>
                      <a:pt x="321" y="6428"/>
                      <a:pt x="343" y="6421"/>
                    </a:cubicBezTo>
                    <a:cubicBezTo>
                      <a:pt x="3142" y="5203"/>
                      <a:pt x="6402" y="2223"/>
                      <a:pt x="5940" y="12"/>
                    </a:cubicBezTo>
                    <a:cubicBezTo>
                      <a:pt x="5869" y="4"/>
                      <a:pt x="5796" y="0"/>
                      <a:pt x="57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7" name="Google Shape;2627;p40"/>
              <p:cNvSpPr/>
              <p:nvPr/>
            </p:nvSpPr>
            <p:spPr>
              <a:xfrm>
                <a:off x="5882557" y="3950977"/>
                <a:ext cx="395175" cy="558030"/>
              </a:xfrm>
              <a:custGeom>
                <a:rect b="b" l="l" r="r" t="t"/>
                <a:pathLst>
                  <a:path extrusionOk="0" h="7511" w="5319">
                    <a:moveTo>
                      <a:pt x="938" y="1"/>
                    </a:moveTo>
                    <a:cubicBezTo>
                      <a:pt x="1" y="2044"/>
                      <a:pt x="2450" y="5710"/>
                      <a:pt x="4968" y="7459"/>
                    </a:cubicBezTo>
                    <a:cubicBezTo>
                      <a:pt x="5000" y="7495"/>
                      <a:pt x="5042" y="7510"/>
                      <a:pt x="5086" y="7510"/>
                    </a:cubicBezTo>
                    <a:cubicBezTo>
                      <a:pt x="5196" y="7510"/>
                      <a:pt x="5318" y="7412"/>
                      <a:pt x="5318" y="7291"/>
                    </a:cubicBezTo>
                    <a:cubicBezTo>
                      <a:pt x="5024" y="4255"/>
                      <a:pt x="3149" y="239"/>
                      <a:pt x="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8" name="Google Shape;2628;p40"/>
              <p:cNvSpPr/>
              <p:nvPr/>
            </p:nvSpPr>
            <p:spPr>
              <a:xfrm>
                <a:off x="5826463" y="3313373"/>
                <a:ext cx="281801" cy="637674"/>
              </a:xfrm>
              <a:custGeom>
                <a:rect b="b" l="l" r="r" t="t"/>
                <a:pathLst>
                  <a:path extrusionOk="0" h="8583" w="3793">
                    <a:moveTo>
                      <a:pt x="2634" y="1"/>
                    </a:moveTo>
                    <a:cubicBezTo>
                      <a:pt x="2553" y="1"/>
                      <a:pt x="2475" y="46"/>
                      <a:pt x="2449" y="131"/>
                    </a:cubicBezTo>
                    <a:cubicBezTo>
                      <a:pt x="882" y="2748"/>
                      <a:pt x="0" y="7071"/>
                      <a:pt x="1693" y="8583"/>
                    </a:cubicBezTo>
                    <a:cubicBezTo>
                      <a:pt x="3680" y="7477"/>
                      <a:pt x="3792" y="3041"/>
                      <a:pt x="2855" y="187"/>
                    </a:cubicBezTo>
                    <a:cubicBezTo>
                      <a:pt x="2825" y="60"/>
                      <a:pt x="2727" y="1"/>
                      <a:pt x="26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5952246" y="3786561"/>
                <a:ext cx="632176" cy="215233"/>
              </a:xfrm>
              <a:custGeom>
                <a:rect b="b" l="l" r="r" t="t"/>
                <a:pathLst>
                  <a:path extrusionOk="0" h="2897" w="8509">
                    <a:moveTo>
                      <a:pt x="5691" y="1"/>
                    </a:moveTo>
                    <a:cubicBezTo>
                      <a:pt x="3216" y="1"/>
                      <a:pt x="687" y="716"/>
                      <a:pt x="0" y="2214"/>
                    </a:cubicBezTo>
                    <a:cubicBezTo>
                      <a:pt x="518" y="2692"/>
                      <a:pt x="1297" y="2897"/>
                      <a:pt x="2198" y="2897"/>
                    </a:cubicBezTo>
                    <a:cubicBezTo>
                      <a:pt x="4147" y="2897"/>
                      <a:pt x="6666" y="1937"/>
                      <a:pt x="8340" y="702"/>
                    </a:cubicBezTo>
                    <a:cubicBezTo>
                      <a:pt x="8508" y="577"/>
                      <a:pt x="8452" y="353"/>
                      <a:pt x="8284" y="283"/>
                    </a:cubicBezTo>
                    <a:cubicBezTo>
                      <a:pt x="7488" y="96"/>
                      <a:pt x="6593" y="1"/>
                      <a:pt x="56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0" name="Google Shape;2630;p40"/>
            <p:cNvGrpSpPr/>
            <p:nvPr/>
          </p:nvGrpSpPr>
          <p:grpSpPr>
            <a:xfrm>
              <a:off x="5992126" y="3182352"/>
              <a:ext cx="1009302" cy="997524"/>
              <a:chOff x="5436557" y="3387520"/>
              <a:chExt cx="1069856" cy="1057371"/>
            </a:xfrm>
          </p:grpSpPr>
          <p:sp>
            <p:nvSpPr>
              <p:cNvPr id="2631" name="Google Shape;2631;p40"/>
              <p:cNvSpPr/>
              <p:nvPr/>
            </p:nvSpPr>
            <p:spPr>
              <a:xfrm>
                <a:off x="5436557" y="3717095"/>
                <a:ext cx="467910" cy="216273"/>
              </a:xfrm>
              <a:custGeom>
                <a:rect b="b" l="l" r="r" t="t"/>
                <a:pathLst>
                  <a:path extrusionOk="0" h="2911" w="6298">
                    <a:moveTo>
                      <a:pt x="406" y="238"/>
                    </a:moveTo>
                    <a:lnTo>
                      <a:pt x="406" y="238"/>
                    </a:lnTo>
                    <a:cubicBezTo>
                      <a:pt x="2631" y="462"/>
                      <a:pt x="5248" y="1456"/>
                      <a:pt x="6074" y="2743"/>
                    </a:cubicBezTo>
                    <a:cubicBezTo>
                      <a:pt x="5948" y="2799"/>
                      <a:pt x="5780" y="2799"/>
                      <a:pt x="5654" y="2799"/>
                    </a:cubicBezTo>
                    <a:cubicBezTo>
                      <a:pt x="5024" y="2799"/>
                      <a:pt x="4199" y="2561"/>
                      <a:pt x="3331" y="2155"/>
                    </a:cubicBezTo>
                    <a:cubicBezTo>
                      <a:pt x="2337" y="1693"/>
                      <a:pt x="1288" y="994"/>
                      <a:pt x="406" y="238"/>
                    </a:cubicBezTo>
                    <a:close/>
                    <a:moveTo>
                      <a:pt x="1" y="0"/>
                    </a:moveTo>
                    <a:lnTo>
                      <a:pt x="183" y="168"/>
                    </a:lnTo>
                    <a:cubicBezTo>
                      <a:pt x="1050" y="1050"/>
                      <a:pt x="2156" y="1805"/>
                      <a:pt x="3275" y="2267"/>
                    </a:cubicBezTo>
                    <a:cubicBezTo>
                      <a:pt x="4143" y="2743"/>
                      <a:pt x="5024" y="2911"/>
                      <a:pt x="5654" y="2911"/>
                    </a:cubicBezTo>
                    <a:cubicBezTo>
                      <a:pt x="5836" y="2911"/>
                      <a:pt x="6004" y="2911"/>
                      <a:pt x="6186" y="2855"/>
                    </a:cubicBezTo>
                    <a:lnTo>
                      <a:pt x="6298" y="2855"/>
                    </a:lnTo>
                    <a:lnTo>
                      <a:pt x="6242" y="2799"/>
                    </a:lnTo>
                    <a:cubicBezTo>
                      <a:pt x="5430" y="1288"/>
                      <a:pt x="2505" y="238"/>
                      <a:pt x="238" y="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2" name="Google Shape;2632;p40"/>
              <p:cNvSpPr/>
              <p:nvPr/>
            </p:nvSpPr>
            <p:spPr>
              <a:xfrm>
                <a:off x="5570662" y="3989462"/>
                <a:ext cx="347329" cy="381653"/>
              </a:xfrm>
              <a:custGeom>
                <a:rect b="b" l="l" r="r" t="t"/>
                <a:pathLst>
                  <a:path extrusionOk="0" h="5137" w="4675">
                    <a:moveTo>
                      <a:pt x="4493" y="182"/>
                    </a:moveTo>
                    <a:cubicBezTo>
                      <a:pt x="4381" y="882"/>
                      <a:pt x="3849" y="1750"/>
                      <a:pt x="3093" y="2631"/>
                    </a:cubicBezTo>
                    <a:cubicBezTo>
                      <a:pt x="2338" y="3443"/>
                      <a:pt x="1344" y="4198"/>
                      <a:pt x="295" y="4786"/>
                    </a:cubicBezTo>
                    <a:cubicBezTo>
                      <a:pt x="1232" y="2743"/>
                      <a:pt x="2981" y="588"/>
                      <a:pt x="4493" y="182"/>
                    </a:cubicBezTo>
                    <a:close/>
                    <a:moveTo>
                      <a:pt x="4549" y="0"/>
                    </a:moveTo>
                    <a:cubicBezTo>
                      <a:pt x="2869" y="350"/>
                      <a:pt x="994" y="2799"/>
                      <a:pt x="71" y="4898"/>
                    </a:cubicBezTo>
                    <a:lnTo>
                      <a:pt x="1" y="5136"/>
                    </a:lnTo>
                    <a:lnTo>
                      <a:pt x="183" y="5024"/>
                    </a:lnTo>
                    <a:cubicBezTo>
                      <a:pt x="1288" y="4436"/>
                      <a:pt x="2338" y="3625"/>
                      <a:pt x="3219" y="2687"/>
                    </a:cubicBezTo>
                    <a:cubicBezTo>
                      <a:pt x="4031" y="1820"/>
                      <a:pt x="4549" y="882"/>
                      <a:pt x="4619" y="126"/>
                    </a:cubicBezTo>
                    <a:lnTo>
                      <a:pt x="46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3" name="Google Shape;2633;p40"/>
              <p:cNvSpPr/>
              <p:nvPr/>
            </p:nvSpPr>
            <p:spPr>
              <a:xfrm>
                <a:off x="5960567" y="3998824"/>
                <a:ext cx="269319" cy="446067"/>
              </a:xfrm>
              <a:custGeom>
                <a:rect b="b" l="l" r="r" t="t"/>
                <a:pathLst>
                  <a:path extrusionOk="0" h="6004" w="3625">
                    <a:moveTo>
                      <a:pt x="350" y="224"/>
                    </a:moveTo>
                    <a:lnTo>
                      <a:pt x="350" y="224"/>
                    </a:lnTo>
                    <a:cubicBezTo>
                      <a:pt x="994" y="518"/>
                      <a:pt x="1637" y="1274"/>
                      <a:pt x="2225" y="2267"/>
                    </a:cubicBezTo>
                    <a:cubicBezTo>
                      <a:pt x="2743" y="3261"/>
                      <a:pt x="3149" y="4422"/>
                      <a:pt x="3387" y="5598"/>
                    </a:cubicBezTo>
                    <a:cubicBezTo>
                      <a:pt x="1749" y="4072"/>
                      <a:pt x="238" y="1750"/>
                      <a:pt x="350" y="224"/>
                    </a:cubicBezTo>
                    <a:close/>
                    <a:moveTo>
                      <a:pt x="238" y="0"/>
                    </a:moveTo>
                    <a:lnTo>
                      <a:pt x="238" y="112"/>
                    </a:lnTo>
                    <a:cubicBezTo>
                      <a:pt x="0" y="1750"/>
                      <a:pt x="1749" y="4310"/>
                      <a:pt x="3499" y="5822"/>
                    </a:cubicBezTo>
                    <a:lnTo>
                      <a:pt x="3624" y="6004"/>
                    </a:lnTo>
                    <a:lnTo>
                      <a:pt x="3624" y="5766"/>
                    </a:lnTo>
                    <a:cubicBezTo>
                      <a:pt x="3387" y="4548"/>
                      <a:pt x="2925" y="3261"/>
                      <a:pt x="2337" y="2211"/>
                    </a:cubicBezTo>
                    <a:cubicBezTo>
                      <a:pt x="1749" y="1106"/>
                      <a:pt x="994" y="350"/>
                      <a:pt x="294" y="56"/>
                    </a:cubicBez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4" name="Google Shape;2634;p40"/>
              <p:cNvSpPr/>
              <p:nvPr/>
            </p:nvSpPr>
            <p:spPr>
              <a:xfrm>
                <a:off x="5891918" y="3387520"/>
                <a:ext cx="156019" cy="511595"/>
              </a:xfrm>
              <a:custGeom>
                <a:rect b="b" l="l" r="r" t="t"/>
                <a:pathLst>
                  <a:path extrusionOk="0" h="6886" w="2100">
                    <a:moveTo>
                      <a:pt x="1624" y="476"/>
                    </a:moveTo>
                    <a:cubicBezTo>
                      <a:pt x="1862" y="1638"/>
                      <a:pt x="1918" y="2855"/>
                      <a:pt x="1806" y="3974"/>
                    </a:cubicBezTo>
                    <a:cubicBezTo>
                      <a:pt x="1694" y="5136"/>
                      <a:pt x="1400" y="6073"/>
                      <a:pt x="924" y="6591"/>
                    </a:cubicBezTo>
                    <a:cubicBezTo>
                      <a:pt x="225" y="5248"/>
                      <a:pt x="700" y="2505"/>
                      <a:pt x="1624" y="476"/>
                    </a:cubicBezTo>
                    <a:close/>
                    <a:moveTo>
                      <a:pt x="1694" y="0"/>
                    </a:moveTo>
                    <a:lnTo>
                      <a:pt x="1568" y="182"/>
                    </a:lnTo>
                    <a:cubicBezTo>
                      <a:pt x="574" y="2281"/>
                      <a:pt x="1" y="5304"/>
                      <a:pt x="868" y="6773"/>
                    </a:cubicBezTo>
                    <a:lnTo>
                      <a:pt x="868" y="6885"/>
                    </a:lnTo>
                    <a:lnTo>
                      <a:pt x="994" y="6773"/>
                    </a:lnTo>
                    <a:cubicBezTo>
                      <a:pt x="1456" y="6241"/>
                      <a:pt x="1806" y="5248"/>
                      <a:pt x="1974" y="3974"/>
                    </a:cubicBezTo>
                    <a:cubicBezTo>
                      <a:pt x="2100" y="2799"/>
                      <a:pt x="1974" y="1456"/>
                      <a:pt x="1694" y="238"/>
                    </a:cubicBezTo>
                    <a:lnTo>
                      <a:pt x="169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5" name="Google Shape;2635;p40"/>
              <p:cNvSpPr/>
              <p:nvPr/>
            </p:nvSpPr>
            <p:spPr>
              <a:xfrm>
                <a:off x="6004179" y="3825195"/>
                <a:ext cx="502234" cy="134177"/>
              </a:xfrm>
              <a:custGeom>
                <a:rect b="b" l="l" r="r" t="t"/>
                <a:pathLst>
                  <a:path extrusionOk="0" h="1806" w="6760">
                    <a:moveTo>
                      <a:pt x="5011" y="182"/>
                    </a:moveTo>
                    <a:cubicBezTo>
                      <a:pt x="5430" y="182"/>
                      <a:pt x="5892" y="182"/>
                      <a:pt x="6298" y="238"/>
                    </a:cubicBezTo>
                    <a:cubicBezTo>
                      <a:pt x="5304" y="812"/>
                      <a:pt x="4143" y="1288"/>
                      <a:pt x="3037" y="1512"/>
                    </a:cubicBezTo>
                    <a:cubicBezTo>
                      <a:pt x="2450" y="1638"/>
                      <a:pt x="1988" y="1694"/>
                      <a:pt x="1512" y="1694"/>
                    </a:cubicBezTo>
                    <a:cubicBezTo>
                      <a:pt x="994" y="1694"/>
                      <a:pt x="589" y="1638"/>
                      <a:pt x="239" y="1456"/>
                    </a:cubicBezTo>
                    <a:cubicBezTo>
                      <a:pt x="1106" y="588"/>
                      <a:pt x="3093" y="182"/>
                      <a:pt x="5011" y="182"/>
                    </a:cubicBezTo>
                    <a:close/>
                    <a:moveTo>
                      <a:pt x="4955" y="1"/>
                    </a:moveTo>
                    <a:cubicBezTo>
                      <a:pt x="3037" y="1"/>
                      <a:pt x="938" y="462"/>
                      <a:pt x="57" y="1456"/>
                    </a:cubicBezTo>
                    <a:lnTo>
                      <a:pt x="1" y="1512"/>
                    </a:lnTo>
                    <a:lnTo>
                      <a:pt x="113" y="1582"/>
                    </a:lnTo>
                    <a:cubicBezTo>
                      <a:pt x="463" y="1750"/>
                      <a:pt x="938" y="1806"/>
                      <a:pt x="1512" y="1806"/>
                    </a:cubicBezTo>
                    <a:cubicBezTo>
                      <a:pt x="1988" y="1806"/>
                      <a:pt x="2506" y="1750"/>
                      <a:pt x="3093" y="1638"/>
                    </a:cubicBezTo>
                    <a:cubicBezTo>
                      <a:pt x="4255" y="1400"/>
                      <a:pt x="5486" y="882"/>
                      <a:pt x="6592" y="238"/>
                    </a:cubicBezTo>
                    <a:lnTo>
                      <a:pt x="6760" y="112"/>
                    </a:lnTo>
                    <a:lnTo>
                      <a:pt x="6536" y="112"/>
                    </a:lnTo>
                    <a:cubicBezTo>
                      <a:pt x="6060" y="57"/>
                      <a:pt x="5542" y="1"/>
                      <a:pt x="4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6" name="Google Shape;2636;p40"/>
            <p:cNvGrpSpPr/>
            <p:nvPr/>
          </p:nvGrpSpPr>
          <p:grpSpPr>
            <a:xfrm>
              <a:off x="6372650" y="3619787"/>
              <a:ext cx="167795" cy="167795"/>
              <a:chOff x="5839911" y="3851198"/>
              <a:chExt cx="177862" cy="177862"/>
            </a:xfrm>
          </p:grpSpPr>
          <p:sp>
            <p:nvSpPr>
              <p:cNvPr id="2637" name="Google Shape;2637;p40"/>
              <p:cNvSpPr/>
              <p:nvPr/>
            </p:nvSpPr>
            <p:spPr>
              <a:xfrm>
                <a:off x="5844071" y="3894884"/>
                <a:ext cx="173702" cy="90491"/>
              </a:xfrm>
              <a:custGeom>
                <a:rect b="b" l="l" r="r" t="t"/>
                <a:pathLst>
                  <a:path extrusionOk="0" h="1218" w="2338">
                    <a:moveTo>
                      <a:pt x="57" y="0"/>
                    </a:moveTo>
                    <a:lnTo>
                      <a:pt x="1" y="168"/>
                    </a:lnTo>
                    <a:lnTo>
                      <a:pt x="2268" y="1218"/>
                    </a:lnTo>
                    <a:lnTo>
                      <a:pt x="2338" y="105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8" name="Google Shape;2638;p40"/>
              <p:cNvSpPr/>
              <p:nvPr/>
            </p:nvSpPr>
            <p:spPr>
              <a:xfrm>
                <a:off x="5887757" y="3851198"/>
                <a:ext cx="78084" cy="177862"/>
              </a:xfrm>
              <a:custGeom>
                <a:rect b="b" l="l" r="r" t="t"/>
                <a:pathLst>
                  <a:path extrusionOk="0" h="2394" w="1051">
                    <a:moveTo>
                      <a:pt x="169" y="0"/>
                    </a:moveTo>
                    <a:lnTo>
                      <a:pt x="1" y="56"/>
                    </a:lnTo>
                    <a:lnTo>
                      <a:pt x="924" y="2393"/>
                    </a:lnTo>
                    <a:lnTo>
                      <a:pt x="1050" y="2393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5839911" y="3903205"/>
                <a:ext cx="177862" cy="73849"/>
              </a:xfrm>
              <a:custGeom>
                <a:rect b="b" l="l" r="r" t="t"/>
                <a:pathLst>
                  <a:path extrusionOk="0" h="994" w="2394">
                    <a:moveTo>
                      <a:pt x="2324" y="0"/>
                    </a:moveTo>
                    <a:lnTo>
                      <a:pt x="1" y="882"/>
                    </a:lnTo>
                    <a:lnTo>
                      <a:pt x="57" y="994"/>
                    </a:lnTo>
                    <a:lnTo>
                      <a:pt x="2394" y="182"/>
                    </a:lnTo>
                    <a:lnTo>
                      <a:pt x="2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0" name="Google Shape;2640;p40"/>
              <p:cNvSpPr/>
              <p:nvPr/>
            </p:nvSpPr>
            <p:spPr>
              <a:xfrm>
                <a:off x="5887757" y="3855359"/>
                <a:ext cx="86405" cy="173702"/>
              </a:xfrm>
              <a:custGeom>
                <a:rect b="b" l="l" r="r" t="t"/>
                <a:pathLst>
                  <a:path extrusionOk="0" h="2338" w="1163">
                    <a:moveTo>
                      <a:pt x="980" y="0"/>
                    </a:moveTo>
                    <a:lnTo>
                      <a:pt x="1" y="2281"/>
                    </a:lnTo>
                    <a:lnTo>
                      <a:pt x="113" y="2337"/>
                    </a:lnTo>
                    <a:lnTo>
                      <a:pt x="1162" y="56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41" name="Google Shape;2641;p40"/>
            <p:cNvSpPr/>
            <p:nvPr/>
          </p:nvSpPr>
          <p:spPr>
            <a:xfrm>
              <a:off x="6393256" y="3651328"/>
              <a:ext cx="121746" cy="104574"/>
            </a:xfrm>
            <a:custGeom>
              <a:rect b="b" l="l" r="r" t="t"/>
              <a:pathLst>
                <a:path extrusionOk="0" h="1492" w="1737">
                  <a:moveTo>
                    <a:pt x="878" y="0"/>
                  </a:moveTo>
                  <a:cubicBezTo>
                    <a:pt x="839" y="0"/>
                    <a:pt x="798" y="4"/>
                    <a:pt x="756" y="12"/>
                  </a:cubicBezTo>
                  <a:cubicBezTo>
                    <a:pt x="225" y="138"/>
                    <a:pt x="1" y="838"/>
                    <a:pt x="407" y="1244"/>
                  </a:cubicBezTo>
                  <a:cubicBezTo>
                    <a:pt x="519" y="1356"/>
                    <a:pt x="631" y="1411"/>
                    <a:pt x="756" y="1481"/>
                  </a:cubicBezTo>
                  <a:cubicBezTo>
                    <a:pt x="799" y="1488"/>
                    <a:pt x="842" y="1492"/>
                    <a:pt x="884" y="1492"/>
                  </a:cubicBezTo>
                  <a:cubicBezTo>
                    <a:pt x="1188" y="1492"/>
                    <a:pt x="1470" y="1320"/>
                    <a:pt x="1568" y="1062"/>
                  </a:cubicBezTo>
                  <a:cubicBezTo>
                    <a:pt x="1737" y="633"/>
                    <a:pt x="1388" y="0"/>
                    <a:pt x="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42" name="Google Shape;2642;p40"/>
            <p:cNvGrpSpPr/>
            <p:nvPr/>
          </p:nvGrpSpPr>
          <p:grpSpPr>
            <a:xfrm>
              <a:off x="6357300" y="3607241"/>
              <a:ext cx="198847" cy="193449"/>
              <a:chOff x="5823640" y="3837899"/>
              <a:chExt cx="210777" cy="205056"/>
            </a:xfrm>
          </p:grpSpPr>
          <p:sp>
            <p:nvSpPr>
              <p:cNvPr id="2643" name="Google Shape;2643;p40"/>
              <p:cNvSpPr/>
              <p:nvPr/>
            </p:nvSpPr>
            <p:spPr>
              <a:xfrm>
                <a:off x="5823640" y="3953355"/>
                <a:ext cx="32987" cy="41382"/>
              </a:xfrm>
              <a:custGeom>
                <a:rect b="b" l="l" r="r" t="t"/>
                <a:pathLst>
                  <a:path extrusionOk="0" h="557" w="444">
                    <a:moveTo>
                      <a:pt x="153" y="0"/>
                    </a:moveTo>
                    <a:cubicBezTo>
                      <a:pt x="70" y="0"/>
                      <a:pt x="1" y="103"/>
                      <a:pt x="38" y="263"/>
                    </a:cubicBezTo>
                    <a:cubicBezTo>
                      <a:pt x="38" y="319"/>
                      <a:pt x="94" y="375"/>
                      <a:pt x="94" y="375"/>
                    </a:cubicBezTo>
                    <a:cubicBezTo>
                      <a:pt x="164" y="486"/>
                      <a:pt x="276" y="556"/>
                      <a:pt x="332" y="556"/>
                    </a:cubicBezTo>
                    <a:cubicBezTo>
                      <a:pt x="444" y="486"/>
                      <a:pt x="388" y="207"/>
                      <a:pt x="276" y="81"/>
                    </a:cubicBezTo>
                    <a:cubicBezTo>
                      <a:pt x="239" y="25"/>
                      <a:pt x="194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6001504" y="3885820"/>
                <a:ext cx="32913" cy="40862"/>
              </a:xfrm>
              <a:custGeom>
                <a:rect b="b" l="l" r="r" t="t"/>
                <a:pathLst>
                  <a:path extrusionOk="0" h="550" w="443">
                    <a:moveTo>
                      <a:pt x="140" y="1"/>
                    </a:moveTo>
                    <a:cubicBezTo>
                      <a:pt x="59" y="1"/>
                      <a:pt x="0" y="79"/>
                      <a:pt x="37" y="234"/>
                    </a:cubicBezTo>
                    <a:cubicBezTo>
                      <a:pt x="37" y="290"/>
                      <a:pt x="93" y="346"/>
                      <a:pt x="93" y="416"/>
                    </a:cubicBezTo>
                    <a:cubicBezTo>
                      <a:pt x="134" y="498"/>
                      <a:pt x="212" y="550"/>
                      <a:pt x="273" y="550"/>
                    </a:cubicBezTo>
                    <a:cubicBezTo>
                      <a:pt x="296" y="550"/>
                      <a:pt x="316" y="543"/>
                      <a:pt x="331" y="528"/>
                    </a:cubicBezTo>
                    <a:cubicBezTo>
                      <a:pt x="443" y="472"/>
                      <a:pt x="443" y="178"/>
                      <a:pt x="275" y="66"/>
                    </a:cubicBezTo>
                    <a:cubicBezTo>
                      <a:pt x="231" y="23"/>
                      <a:pt x="183" y="1"/>
                      <a:pt x="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5941325" y="4015392"/>
                <a:ext cx="45320" cy="27563"/>
              </a:xfrm>
              <a:custGeom>
                <a:rect b="b" l="l" r="r" t="t"/>
                <a:pathLst>
                  <a:path extrusionOk="0" h="371" w="610">
                    <a:moveTo>
                      <a:pt x="402" y="0"/>
                    </a:moveTo>
                    <a:cubicBezTo>
                      <a:pt x="294" y="0"/>
                      <a:pt x="159" y="51"/>
                      <a:pt x="91" y="127"/>
                    </a:cubicBezTo>
                    <a:cubicBezTo>
                      <a:pt x="1" y="263"/>
                      <a:pt x="20" y="371"/>
                      <a:pt x="148" y="371"/>
                    </a:cubicBezTo>
                    <a:cubicBezTo>
                      <a:pt x="179" y="371"/>
                      <a:pt x="216" y="365"/>
                      <a:pt x="259" y="351"/>
                    </a:cubicBezTo>
                    <a:cubicBezTo>
                      <a:pt x="329" y="351"/>
                      <a:pt x="385" y="351"/>
                      <a:pt x="441" y="295"/>
                    </a:cubicBezTo>
                    <a:cubicBezTo>
                      <a:pt x="553" y="239"/>
                      <a:pt x="609" y="127"/>
                      <a:pt x="553" y="71"/>
                    </a:cubicBezTo>
                    <a:cubicBezTo>
                      <a:pt x="531" y="22"/>
                      <a:pt x="472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5871189" y="3837899"/>
                <a:ext cx="46806" cy="27638"/>
              </a:xfrm>
              <a:custGeom>
                <a:rect b="b" l="l" r="r" t="t"/>
                <a:pathLst>
                  <a:path extrusionOk="0" h="372" w="630">
                    <a:moveTo>
                      <a:pt x="470" y="0"/>
                    </a:moveTo>
                    <a:cubicBezTo>
                      <a:pt x="368" y="0"/>
                      <a:pt x="211" y="54"/>
                      <a:pt x="98" y="123"/>
                    </a:cubicBezTo>
                    <a:cubicBezTo>
                      <a:pt x="0" y="221"/>
                      <a:pt x="73" y="372"/>
                      <a:pt x="213" y="372"/>
                    </a:cubicBezTo>
                    <a:cubicBezTo>
                      <a:pt x="234" y="372"/>
                      <a:pt x="256" y="368"/>
                      <a:pt x="280" y="361"/>
                    </a:cubicBezTo>
                    <a:cubicBezTo>
                      <a:pt x="336" y="361"/>
                      <a:pt x="392" y="291"/>
                      <a:pt x="448" y="291"/>
                    </a:cubicBezTo>
                    <a:cubicBezTo>
                      <a:pt x="574" y="235"/>
                      <a:pt x="629" y="123"/>
                      <a:pt x="574" y="67"/>
                    </a:cubicBezTo>
                    <a:cubicBezTo>
                      <a:pt x="574" y="20"/>
                      <a:pt x="532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>
                <a:off x="5826463" y="3880991"/>
                <a:ext cx="30164" cy="40565"/>
              </a:xfrm>
              <a:custGeom>
                <a:rect b="b" l="l" r="r" t="t"/>
                <a:pathLst>
                  <a:path extrusionOk="0" h="546" w="406">
                    <a:moveTo>
                      <a:pt x="297" y="1"/>
                    </a:moveTo>
                    <a:cubicBezTo>
                      <a:pt x="243" y="1"/>
                      <a:pt x="178" y="46"/>
                      <a:pt x="126" y="131"/>
                    </a:cubicBezTo>
                    <a:cubicBezTo>
                      <a:pt x="56" y="187"/>
                      <a:pt x="56" y="243"/>
                      <a:pt x="56" y="299"/>
                    </a:cubicBezTo>
                    <a:cubicBezTo>
                      <a:pt x="0" y="411"/>
                      <a:pt x="56" y="537"/>
                      <a:pt x="126" y="537"/>
                    </a:cubicBezTo>
                    <a:cubicBezTo>
                      <a:pt x="137" y="543"/>
                      <a:pt x="149" y="545"/>
                      <a:pt x="162" y="545"/>
                    </a:cubicBezTo>
                    <a:cubicBezTo>
                      <a:pt x="270" y="545"/>
                      <a:pt x="406" y="338"/>
                      <a:pt x="406" y="187"/>
                    </a:cubicBezTo>
                    <a:cubicBezTo>
                      <a:pt x="406" y="60"/>
                      <a:pt x="358" y="1"/>
                      <a:pt x="2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6000019" y="3959001"/>
                <a:ext cx="30238" cy="40491"/>
              </a:xfrm>
              <a:custGeom>
                <a:rect b="b" l="l" r="r" t="t"/>
                <a:pathLst>
                  <a:path extrusionOk="0" h="545" w="407">
                    <a:moveTo>
                      <a:pt x="295" y="0"/>
                    </a:moveTo>
                    <a:cubicBezTo>
                      <a:pt x="240" y="0"/>
                      <a:pt x="172" y="46"/>
                      <a:pt x="113" y="131"/>
                    </a:cubicBezTo>
                    <a:cubicBezTo>
                      <a:pt x="113" y="187"/>
                      <a:pt x="57" y="243"/>
                      <a:pt x="57" y="299"/>
                    </a:cubicBezTo>
                    <a:cubicBezTo>
                      <a:pt x="1" y="410"/>
                      <a:pt x="57" y="536"/>
                      <a:pt x="113" y="536"/>
                    </a:cubicBezTo>
                    <a:cubicBezTo>
                      <a:pt x="126" y="542"/>
                      <a:pt x="139" y="545"/>
                      <a:pt x="152" y="545"/>
                    </a:cubicBezTo>
                    <a:cubicBezTo>
                      <a:pt x="271" y="545"/>
                      <a:pt x="407" y="337"/>
                      <a:pt x="407" y="187"/>
                    </a:cubicBezTo>
                    <a:cubicBezTo>
                      <a:pt x="407" y="60"/>
                      <a:pt x="359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5865914" y="4014797"/>
                <a:ext cx="47400" cy="26746"/>
              </a:xfrm>
              <a:custGeom>
                <a:rect b="b" l="l" r="r" t="t"/>
                <a:pathLst>
                  <a:path extrusionOk="0" h="360" w="638">
                    <a:moveTo>
                      <a:pt x="282" y="1"/>
                    </a:moveTo>
                    <a:cubicBezTo>
                      <a:pt x="263" y="1"/>
                      <a:pt x="243" y="4"/>
                      <a:pt x="225" y="9"/>
                    </a:cubicBezTo>
                    <a:cubicBezTo>
                      <a:pt x="1" y="9"/>
                      <a:pt x="1" y="135"/>
                      <a:pt x="169" y="247"/>
                    </a:cubicBezTo>
                    <a:cubicBezTo>
                      <a:pt x="225" y="303"/>
                      <a:pt x="295" y="303"/>
                      <a:pt x="351" y="359"/>
                    </a:cubicBezTo>
                    <a:cubicBezTo>
                      <a:pt x="463" y="359"/>
                      <a:pt x="575" y="359"/>
                      <a:pt x="575" y="303"/>
                    </a:cubicBezTo>
                    <a:cubicBezTo>
                      <a:pt x="637" y="203"/>
                      <a:pt x="452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5943925" y="3838717"/>
                <a:ext cx="47920" cy="27786"/>
              </a:xfrm>
              <a:custGeom>
                <a:rect b="b" l="l" r="r" t="t"/>
                <a:pathLst>
                  <a:path extrusionOk="0" h="374" w="645">
                    <a:moveTo>
                      <a:pt x="224" y="0"/>
                    </a:moveTo>
                    <a:cubicBezTo>
                      <a:pt x="56" y="0"/>
                      <a:pt x="0" y="168"/>
                      <a:pt x="168" y="280"/>
                    </a:cubicBezTo>
                    <a:cubicBezTo>
                      <a:pt x="224" y="350"/>
                      <a:pt x="294" y="350"/>
                      <a:pt x="350" y="350"/>
                    </a:cubicBezTo>
                    <a:cubicBezTo>
                      <a:pt x="382" y="366"/>
                      <a:pt x="414" y="373"/>
                      <a:pt x="444" y="373"/>
                    </a:cubicBezTo>
                    <a:cubicBezTo>
                      <a:pt x="517" y="373"/>
                      <a:pt x="574" y="330"/>
                      <a:pt x="574" y="280"/>
                    </a:cubicBezTo>
                    <a:cubicBezTo>
                      <a:pt x="644" y="168"/>
                      <a:pt x="406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4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41"/>
          <p:cNvSpPr txBox="1"/>
          <p:nvPr>
            <p:ph idx="1" type="subTitle"/>
          </p:nvPr>
        </p:nvSpPr>
        <p:spPr>
          <a:xfrm>
            <a:off x="6153977" y="1890275"/>
            <a:ext cx="28563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Sustainable packaging: reusable and recyclable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Quick “grab and go” snack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Visually </a:t>
            </a:r>
            <a:r>
              <a:rPr lang="en"/>
              <a:t>Appealing</a:t>
            </a:r>
            <a:r>
              <a:rPr lang="en"/>
              <a:t> </a:t>
            </a:r>
            <a:endParaRPr/>
          </a:p>
        </p:txBody>
      </p:sp>
      <p:sp>
        <p:nvSpPr>
          <p:cNvPr id="2656" name="Google Shape;2656;p41"/>
          <p:cNvSpPr txBox="1"/>
          <p:nvPr>
            <p:ph idx="2" type="subTitle"/>
          </p:nvPr>
        </p:nvSpPr>
        <p:spPr>
          <a:xfrm>
            <a:off x="2862250" y="1838525"/>
            <a:ext cx="2856300" cy="10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Easy to open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Easy to carry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Disposable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Nutritious / Safe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Cheap</a:t>
            </a:r>
            <a:endParaRPr/>
          </a:p>
        </p:txBody>
      </p:sp>
      <p:sp>
        <p:nvSpPr>
          <p:cNvPr id="2657" name="Google Shape;2657;p41"/>
          <p:cNvSpPr txBox="1"/>
          <p:nvPr>
            <p:ph idx="3" type="subTitle"/>
          </p:nvPr>
        </p:nvSpPr>
        <p:spPr>
          <a:xfrm>
            <a:off x="2862250" y="1333250"/>
            <a:ext cx="2856300" cy="46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</a:t>
            </a:r>
            <a:endParaRPr/>
          </a:p>
        </p:txBody>
      </p:sp>
      <p:sp>
        <p:nvSpPr>
          <p:cNvPr id="2658" name="Google Shape;2658;p41"/>
          <p:cNvSpPr txBox="1"/>
          <p:nvPr>
            <p:ph idx="4" type="subTitle"/>
          </p:nvPr>
        </p:nvSpPr>
        <p:spPr>
          <a:xfrm>
            <a:off x="6154005" y="1333250"/>
            <a:ext cx="2856300" cy="46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Wants</a:t>
            </a:r>
            <a:endParaRPr/>
          </a:p>
        </p:txBody>
      </p:sp>
      <p:sp>
        <p:nvSpPr>
          <p:cNvPr id="2659" name="Google Shape;2659;p41"/>
          <p:cNvSpPr txBox="1"/>
          <p:nvPr>
            <p:ph type="title"/>
          </p:nvPr>
        </p:nvSpPr>
        <p:spPr>
          <a:xfrm>
            <a:off x="296400" y="5597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People/Stakeholders</a:t>
            </a:r>
            <a:endParaRPr/>
          </a:p>
        </p:txBody>
      </p:sp>
      <p:sp>
        <p:nvSpPr>
          <p:cNvPr id="2660" name="Google Shape;2660;p41"/>
          <p:cNvSpPr txBox="1"/>
          <p:nvPr>
            <p:ph idx="5" type="subTitle"/>
          </p:nvPr>
        </p:nvSpPr>
        <p:spPr>
          <a:xfrm>
            <a:off x="5895775" y="3509325"/>
            <a:ext cx="31632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FTIR results of the fruit cups reveal high amounts of </a:t>
            </a:r>
            <a:r>
              <a:rPr lang="en"/>
              <a:t>phthalates</a:t>
            </a:r>
            <a:r>
              <a:rPr lang="en"/>
              <a:t> and PFAS in all levels of the packaging. Both are connected to endocrine, neurological, and developmental health effects.</a:t>
            </a:r>
            <a:endParaRPr/>
          </a:p>
        </p:txBody>
      </p:sp>
      <p:sp>
        <p:nvSpPr>
          <p:cNvPr id="2661" name="Google Shape;2661;p41"/>
          <p:cNvSpPr txBox="1"/>
          <p:nvPr>
            <p:ph idx="6" type="subTitle"/>
          </p:nvPr>
        </p:nvSpPr>
        <p:spPr>
          <a:xfrm>
            <a:off x="2862250" y="3553175"/>
            <a:ext cx="28563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Landfill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Recyclable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Compostable</a:t>
            </a:r>
            <a:endParaRPr/>
          </a:p>
        </p:txBody>
      </p:sp>
      <p:sp>
        <p:nvSpPr>
          <p:cNvPr id="2662" name="Google Shape;2662;p41"/>
          <p:cNvSpPr txBox="1"/>
          <p:nvPr>
            <p:ph idx="7" type="subTitle"/>
          </p:nvPr>
        </p:nvSpPr>
        <p:spPr>
          <a:xfrm>
            <a:off x="2862250" y="2996150"/>
            <a:ext cx="2856300" cy="46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Disposal</a:t>
            </a:r>
            <a:endParaRPr/>
          </a:p>
        </p:txBody>
      </p:sp>
      <p:sp>
        <p:nvSpPr>
          <p:cNvPr id="2663" name="Google Shape;2663;p41"/>
          <p:cNvSpPr txBox="1"/>
          <p:nvPr>
            <p:ph idx="8" type="subTitle"/>
          </p:nvPr>
        </p:nvSpPr>
        <p:spPr>
          <a:xfrm>
            <a:off x="6154005" y="2996150"/>
            <a:ext cx="2856300" cy="46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Effects</a:t>
            </a:r>
            <a:endParaRPr/>
          </a:p>
        </p:txBody>
      </p:sp>
      <p:grpSp>
        <p:nvGrpSpPr>
          <p:cNvPr id="2664" name="Google Shape;2664;p41"/>
          <p:cNvGrpSpPr/>
          <p:nvPr/>
        </p:nvGrpSpPr>
        <p:grpSpPr>
          <a:xfrm flipH="1" rot="-2315272">
            <a:off x="-52755" y="3761739"/>
            <a:ext cx="1295963" cy="1417850"/>
            <a:chOff x="2634268" y="2146739"/>
            <a:chExt cx="1427353" cy="1665969"/>
          </a:xfrm>
        </p:grpSpPr>
        <p:grpSp>
          <p:nvGrpSpPr>
            <p:cNvPr id="2665" name="Google Shape;2665;p41"/>
            <p:cNvGrpSpPr/>
            <p:nvPr/>
          </p:nvGrpSpPr>
          <p:grpSpPr>
            <a:xfrm>
              <a:off x="2688189" y="2146739"/>
              <a:ext cx="714341" cy="813417"/>
              <a:chOff x="2688189" y="2146739"/>
              <a:chExt cx="714341" cy="813417"/>
            </a:xfrm>
          </p:grpSpPr>
          <p:grpSp>
            <p:nvGrpSpPr>
              <p:cNvPr id="2666" name="Google Shape;2666;p41"/>
              <p:cNvGrpSpPr/>
              <p:nvPr/>
            </p:nvGrpSpPr>
            <p:grpSpPr>
              <a:xfrm>
                <a:off x="2688189" y="2146739"/>
                <a:ext cx="714341" cy="567674"/>
                <a:chOff x="2688189" y="2146739"/>
                <a:chExt cx="714341" cy="567674"/>
              </a:xfrm>
            </p:grpSpPr>
            <p:sp>
              <p:nvSpPr>
                <p:cNvPr id="2667" name="Google Shape;2667;p41"/>
                <p:cNvSpPr/>
                <p:nvPr/>
              </p:nvSpPr>
              <p:spPr>
                <a:xfrm>
                  <a:off x="2688189" y="2146739"/>
                  <a:ext cx="324942" cy="251896"/>
                </a:xfrm>
                <a:custGeom>
                  <a:rect b="b" l="l" r="r" t="t"/>
                  <a:pathLst>
                    <a:path extrusionOk="0" h="5690" w="7340">
                      <a:moveTo>
                        <a:pt x="2984" y="1"/>
                      </a:moveTo>
                      <a:cubicBezTo>
                        <a:pt x="2473" y="1"/>
                        <a:pt x="2003" y="181"/>
                        <a:pt x="1637" y="605"/>
                      </a:cubicBezTo>
                      <a:cubicBezTo>
                        <a:pt x="0" y="2480"/>
                        <a:pt x="3275" y="5628"/>
                        <a:pt x="5136" y="5684"/>
                      </a:cubicBezTo>
                      <a:cubicBezTo>
                        <a:pt x="5201" y="5688"/>
                        <a:pt x="5264" y="5690"/>
                        <a:pt x="5325" y="5690"/>
                      </a:cubicBezTo>
                      <a:cubicBezTo>
                        <a:pt x="7189" y="5690"/>
                        <a:pt x="7339" y="4081"/>
                        <a:pt x="7123" y="3404"/>
                      </a:cubicBezTo>
                      <a:cubicBezTo>
                        <a:pt x="6592" y="1770"/>
                        <a:pt x="4583" y="1"/>
                        <a:pt x="29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8" name="Google Shape;2668;p41"/>
                <p:cNvSpPr/>
                <p:nvPr/>
              </p:nvSpPr>
              <p:spPr>
                <a:xfrm>
                  <a:off x="3178789" y="2224876"/>
                  <a:ext cx="223741" cy="229894"/>
                </a:xfrm>
                <a:custGeom>
                  <a:rect b="b" l="l" r="r" t="t"/>
                  <a:pathLst>
                    <a:path extrusionOk="0" h="5193" w="5054">
                      <a:moveTo>
                        <a:pt x="2382" y="1"/>
                      </a:moveTo>
                      <a:cubicBezTo>
                        <a:pt x="2193" y="1"/>
                        <a:pt x="2000" y="40"/>
                        <a:pt x="1806" y="127"/>
                      </a:cubicBezTo>
                      <a:cubicBezTo>
                        <a:pt x="1" y="939"/>
                        <a:pt x="1344" y="4269"/>
                        <a:pt x="2688" y="4969"/>
                      </a:cubicBezTo>
                      <a:cubicBezTo>
                        <a:pt x="3016" y="5127"/>
                        <a:pt x="3303" y="5193"/>
                        <a:pt x="3552" y="5193"/>
                      </a:cubicBezTo>
                      <a:cubicBezTo>
                        <a:pt x="4404" y="5193"/>
                        <a:pt x="4799" y="4418"/>
                        <a:pt x="4842" y="3919"/>
                      </a:cubicBezTo>
                      <a:cubicBezTo>
                        <a:pt x="5053" y="2371"/>
                        <a:pt x="3838" y="1"/>
                        <a:pt x="23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9" name="Google Shape;2669;p41"/>
                <p:cNvSpPr/>
                <p:nvPr/>
              </p:nvSpPr>
              <p:spPr>
                <a:xfrm>
                  <a:off x="2813163" y="2574609"/>
                  <a:ext cx="241803" cy="139805"/>
                </a:xfrm>
                <a:custGeom>
                  <a:rect b="b" l="l" r="r" t="t"/>
                  <a:pathLst>
                    <a:path extrusionOk="0" h="3158" w="5462">
                      <a:moveTo>
                        <a:pt x="2122" y="1"/>
                      </a:moveTo>
                      <a:cubicBezTo>
                        <a:pt x="1232" y="1"/>
                        <a:pt x="445" y="336"/>
                        <a:pt x="270" y="1155"/>
                      </a:cubicBezTo>
                      <a:cubicBezTo>
                        <a:pt x="1" y="2446"/>
                        <a:pt x="1798" y="3157"/>
                        <a:pt x="3147" y="3157"/>
                      </a:cubicBezTo>
                      <a:cubicBezTo>
                        <a:pt x="3553" y="3157"/>
                        <a:pt x="3918" y="3093"/>
                        <a:pt x="4174" y="2960"/>
                      </a:cubicBezTo>
                      <a:cubicBezTo>
                        <a:pt x="5461" y="2260"/>
                        <a:pt x="4943" y="1211"/>
                        <a:pt x="4594" y="861"/>
                      </a:cubicBezTo>
                      <a:cubicBezTo>
                        <a:pt x="4006" y="336"/>
                        <a:pt x="3012" y="1"/>
                        <a:pt x="212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670" name="Google Shape;2670;p41"/>
              <p:cNvSpPr/>
              <p:nvPr/>
            </p:nvSpPr>
            <p:spPr>
              <a:xfrm>
                <a:off x="3092507" y="2863338"/>
                <a:ext cx="168713" cy="96818"/>
              </a:xfrm>
              <a:custGeom>
                <a:rect b="b" l="l" r="r" t="t"/>
                <a:pathLst>
                  <a:path extrusionOk="0" h="2187" w="3811">
                    <a:moveTo>
                      <a:pt x="1544" y="1"/>
                    </a:moveTo>
                    <a:cubicBezTo>
                      <a:pt x="817" y="1"/>
                      <a:pt x="151" y="273"/>
                      <a:pt x="89" y="930"/>
                    </a:cubicBezTo>
                    <a:cubicBezTo>
                      <a:pt x="0" y="1787"/>
                      <a:pt x="1077" y="2187"/>
                      <a:pt x="2005" y="2187"/>
                    </a:cubicBezTo>
                    <a:cubicBezTo>
                      <a:pt x="2395" y="2187"/>
                      <a:pt x="2759" y="2116"/>
                      <a:pt x="2999" y="1979"/>
                    </a:cubicBezTo>
                    <a:cubicBezTo>
                      <a:pt x="3811" y="1392"/>
                      <a:pt x="3405" y="692"/>
                      <a:pt x="3111" y="454"/>
                    </a:cubicBezTo>
                    <a:cubicBezTo>
                      <a:pt x="2729" y="170"/>
                      <a:pt x="2117" y="1"/>
                      <a:pt x="1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71" name="Google Shape;2671;p41"/>
            <p:cNvSpPr/>
            <p:nvPr/>
          </p:nvSpPr>
          <p:spPr>
            <a:xfrm>
              <a:off x="2765617" y="3133916"/>
              <a:ext cx="718015" cy="677641"/>
            </a:xfrm>
            <a:custGeom>
              <a:rect b="b" l="l" r="r" t="t"/>
              <a:pathLst>
                <a:path extrusionOk="0" h="15307" w="16219">
                  <a:moveTo>
                    <a:pt x="7884" y="0"/>
                  </a:moveTo>
                  <a:cubicBezTo>
                    <a:pt x="4297" y="0"/>
                    <a:pt x="1444" y="2670"/>
                    <a:pt x="770" y="6362"/>
                  </a:cubicBezTo>
                  <a:cubicBezTo>
                    <a:pt x="0" y="10490"/>
                    <a:pt x="2225" y="14409"/>
                    <a:pt x="6423" y="15164"/>
                  </a:cubicBezTo>
                  <a:cubicBezTo>
                    <a:pt x="6926" y="15260"/>
                    <a:pt x="7426" y="15307"/>
                    <a:pt x="7918" y="15307"/>
                  </a:cubicBezTo>
                  <a:cubicBezTo>
                    <a:pt x="11582" y="15307"/>
                    <a:pt x="14784" y="12737"/>
                    <a:pt x="15463" y="9035"/>
                  </a:cubicBezTo>
                  <a:cubicBezTo>
                    <a:pt x="16219" y="4893"/>
                    <a:pt x="13420" y="877"/>
                    <a:pt x="9222" y="121"/>
                  </a:cubicBezTo>
                  <a:cubicBezTo>
                    <a:pt x="8767" y="39"/>
                    <a:pt x="8320" y="0"/>
                    <a:pt x="7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72" name="Google Shape;2672;p41"/>
            <p:cNvGrpSpPr/>
            <p:nvPr/>
          </p:nvGrpSpPr>
          <p:grpSpPr>
            <a:xfrm>
              <a:off x="3354099" y="3276155"/>
              <a:ext cx="77517" cy="325296"/>
              <a:chOff x="3354099" y="3276155"/>
              <a:chExt cx="77517" cy="325296"/>
            </a:xfrm>
          </p:grpSpPr>
          <p:sp>
            <p:nvSpPr>
              <p:cNvPr id="2673" name="Google Shape;2673;p41"/>
              <p:cNvSpPr/>
              <p:nvPr/>
            </p:nvSpPr>
            <p:spPr>
              <a:xfrm>
                <a:off x="3403681" y="3551825"/>
                <a:ext cx="20497" cy="49627"/>
              </a:xfrm>
              <a:custGeom>
                <a:rect b="b" l="l" r="r" t="t"/>
                <a:pathLst>
                  <a:path extrusionOk="0" h="1121" w="463">
                    <a:moveTo>
                      <a:pt x="350" y="1"/>
                    </a:moveTo>
                    <a:cubicBezTo>
                      <a:pt x="280" y="1"/>
                      <a:pt x="280" y="71"/>
                      <a:pt x="224" y="71"/>
                    </a:cubicBezTo>
                    <a:cubicBezTo>
                      <a:pt x="168" y="351"/>
                      <a:pt x="112" y="645"/>
                      <a:pt x="0" y="995"/>
                    </a:cubicBezTo>
                    <a:cubicBezTo>
                      <a:pt x="0" y="995"/>
                      <a:pt x="0" y="1050"/>
                      <a:pt x="56" y="1120"/>
                    </a:cubicBezTo>
                    <a:lnTo>
                      <a:pt x="112" y="1120"/>
                    </a:lnTo>
                    <a:lnTo>
                      <a:pt x="168" y="1050"/>
                    </a:lnTo>
                    <a:cubicBezTo>
                      <a:pt x="280" y="701"/>
                      <a:pt x="406" y="421"/>
                      <a:pt x="462" y="127"/>
                    </a:cubicBezTo>
                    <a:cubicBezTo>
                      <a:pt x="462" y="71"/>
                      <a:pt x="406" y="1"/>
                      <a:pt x="3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4" name="Google Shape;2674;p41"/>
              <p:cNvSpPr/>
              <p:nvPr/>
            </p:nvSpPr>
            <p:spPr>
              <a:xfrm>
                <a:off x="3421655" y="3474396"/>
                <a:ext cx="9961" cy="52106"/>
              </a:xfrm>
              <a:custGeom>
                <a:rect b="b" l="l" r="r" t="t"/>
                <a:pathLst>
                  <a:path extrusionOk="0" h="1177" w="225">
                    <a:moveTo>
                      <a:pt x="168" y="1"/>
                    </a:moveTo>
                    <a:cubicBezTo>
                      <a:pt x="112" y="1"/>
                      <a:pt x="56" y="71"/>
                      <a:pt x="56" y="127"/>
                    </a:cubicBezTo>
                    <a:cubicBezTo>
                      <a:pt x="56" y="421"/>
                      <a:pt x="0" y="770"/>
                      <a:pt x="0" y="1050"/>
                    </a:cubicBezTo>
                    <a:cubicBezTo>
                      <a:pt x="0" y="1120"/>
                      <a:pt x="0" y="1176"/>
                      <a:pt x="56" y="1176"/>
                    </a:cubicBezTo>
                    <a:cubicBezTo>
                      <a:pt x="112" y="1176"/>
                      <a:pt x="168" y="1176"/>
                      <a:pt x="168" y="1120"/>
                    </a:cubicBezTo>
                    <a:cubicBezTo>
                      <a:pt x="224" y="770"/>
                      <a:pt x="224" y="421"/>
                      <a:pt x="224" y="127"/>
                    </a:cubicBezTo>
                    <a:cubicBezTo>
                      <a:pt x="224" y="71"/>
                      <a:pt x="224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5" name="Google Shape;2675;p41"/>
              <p:cNvSpPr/>
              <p:nvPr/>
            </p:nvSpPr>
            <p:spPr>
              <a:xfrm>
                <a:off x="3354099" y="3276155"/>
                <a:ext cx="75038" cy="154945"/>
              </a:xfrm>
              <a:custGeom>
                <a:rect b="b" l="l" r="r" t="t"/>
                <a:pathLst>
                  <a:path extrusionOk="0" h="3500" w="1695">
                    <a:moveTo>
                      <a:pt x="127" y="1"/>
                    </a:moveTo>
                    <a:lnTo>
                      <a:pt x="71" y="57"/>
                    </a:lnTo>
                    <a:cubicBezTo>
                      <a:pt x="1" y="113"/>
                      <a:pt x="1" y="169"/>
                      <a:pt x="71" y="169"/>
                    </a:cubicBezTo>
                    <a:cubicBezTo>
                      <a:pt x="71" y="225"/>
                      <a:pt x="1176" y="1400"/>
                      <a:pt x="1470" y="3429"/>
                    </a:cubicBezTo>
                    <a:cubicBezTo>
                      <a:pt x="1526" y="3429"/>
                      <a:pt x="1526" y="3499"/>
                      <a:pt x="1582" y="3499"/>
                    </a:cubicBezTo>
                    <a:cubicBezTo>
                      <a:pt x="1638" y="3499"/>
                      <a:pt x="1694" y="3429"/>
                      <a:pt x="1694" y="3373"/>
                    </a:cubicBezTo>
                    <a:cubicBezTo>
                      <a:pt x="1344" y="1274"/>
                      <a:pt x="239" y="113"/>
                      <a:pt x="183" y="57"/>
                    </a:cubicBezTo>
                    <a:cubicBezTo>
                      <a:pt x="183" y="57"/>
                      <a:pt x="183" y="1"/>
                      <a:pt x="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76" name="Google Shape;2676;p41"/>
            <p:cNvSpPr/>
            <p:nvPr/>
          </p:nvSpPr>
          <p:spPr>
            <a:xfrm>
              <a:off x="2768716" y="3224138"/>
              <a:ext cx="606499" cy="588570"/>
            </a:xfrm>
            <a:custGeom>
              <a:rect b="b" l="l" r="r" t="t"/>
              <a:pathLst>
                <a:path extrusionOk="0" h="13295" w="13700">
                  <a:moveTo>
                    <a:pt x="11195" y="2449"/>
                  </a:moveTo>
                  <a:cubicBezTo>
                    <a:pt x="11195" y="2449"/>
                    <a:pt x="11251" y="2505"/>
                    <a:pt x="11251" y="2575"/>
                  </a:cubicBezTo>
                  <a:cubicBezTo>
                    <a:pt x="11251" y="2631"/>
                    <a:pt x="11195" y="2631"/>
                    <a:pt x="11195" y="2631"/>
                  </a:cubicBezTo>
                  <a:cubicBezTo>
                    <a:pt x="11125" y="2631"/>
                    <a:pt x="11069" y="2575"/>
                    <a:pt x="11069" y="2505"/>
                  </a:cubicBezTo>
                  <a:cubicBezTo>
                    <a:pt x="11069" y="2449"/>
                    <a:pt x="11125" y="2449"/>
                    <a:pt x="11195" y="2449"/>
                  </a:cubicBezTo>
                  <a:close/>
                  <a:moveTo>
                    <a:pt x="4366" y="3093"/>
                  </a:moveTo>
                  <a:cubicBezTo>
                    <a:pt x="4366" y="3093"/>
                    <a:pt x="4422" y="3149"/>
                    <a:pt x="4422" y="3205"/>
                  </a:cubicBezTo>
                  <a:lnTo>
                    <a:pt x="4366" y="3275"/>
                  </a:lnTo>
                  <a:cubicBezTo>
                    <a:pt x="4310" y="3275"/>
                    <a:pt x="4254" y="3205"/>
                    <a:pt x="4254" y="3149"/>
                  </a:cubicBezTo>
                  <a:cubicBezTo>
                    <a:pt x="4254" y="3093"/>
                    <a:pt x="4310" y="3093"/>
                    <a:pt x="4366" y="3093"/>
                  </a:cubicBezTo>
                  <a:close/>
                  <a:moveTo>
                    <a:pt x="9376" y="3093"/>
                  </a:moveTo>
                  <a:cubicBezTo>
                    <a:pt x="9446" y="3093"/>
                    <a:pt x="9502" y="3149"/>
                    <a:pt x="9502" y="3205"/>
                  </a:cubicBezTo>
                  <a:cubicBezTo>
                    <a:pt x="9446" y="3275"/>
                    <a:pt x="9446" y="3275"/>
                    <a:pt x="9376" y="3275"/>
                  </a:cubicBezTo>
                  <a:cubicBezTo>
                    <a:pt x="9320" y="3275"/>
                    <a:pt x="9320" y="3275"/>
                    <a:pt x="9320" y="3205"/>
                  </a:cubicBezTo>
                  <a:cubicBezTo>
                    <a:pt x="9320" y="3149"/>
                    <a:pt x="9320" y="3093"/>
                    <a:pt x="9376" y="3093"/>
                  </a:cubicBezTo>
                  <a:close/>
                  <a:moveTo>
                    <a:pt x="7753" y="3737"/>
                  </a:moveTo>
                  <a:cubicBezTo>
                    <a:pt x="7809" y="3737"/>
                    <a:pt x="7864" y="3793"/>
                    <a:pt x="7809" y="3849"/>
                  </a:cubicBezTo>
                  <a:cubicBezTo>
                    <a:pt x="7809" y="3849"/>
                    <a:pt x="7809" y="3905"/>
                    <a:pt x="7753" y="3905"/>
                  </a:cubicBezTo>
                  <a:cubicBezTo>
                    <a:pt x="7697" y="3905"/>
                    <a:pt x="7627" y="3849"/>
                    <a:pt x="7697" y="3793"/>
                  </a:cubicBezTo>
                  <a:cubicBezTo>
                    <a:pt x="7697" y="3737"/>
                    <a:pt x="7697" y="3737"/>
                    <a:pt x="7753" y="3737"/>
                  </a:cubicBezTo>
                  <a:close/>
                  <a:moveTo>
                    <a:pt x="2673" y="3737"/>
                  </a:moveTo>
                  <a:cubicBezTo>
                    <a:pt x="2855" y="3737"/>
                    <a:pt x="2967" y="3849"/>
                    <a:pt x="2911" y="4031"/>
                  </a:cubicBezTo>
                  <a:cubicBezTo>
                    <a:pt x="2855" y="4087"/>
                    <a:pt x="2799" y="4087"/>
                    <a:pt x="2729" y="4087"/>
                  </a:cubicBezTo>
                  <a:cubicBezTo>
                    <a:pt x="2617" y="4087"/>
                    <a:pt x="2449" y="3975"/>
                    <a:pt x="2561" y="3793"/>
                  </a:cubicBezTo>
                  <a:cubicBezTo>
                    <a:pt x="2561" y="3737"/>
                    <a:pt x="2617" y="3737"/>
                    <a:pt x="2673" y="3737"/>
                  </a:cubicBezTo>
                  <a:close/>
                  <a:moveTo>
                    <a:pt x="1567" y="4380"/>
                  </a:moveTo>
                  <a:cubicBezTo>
                    <a:pt x="1749" y="4380"/>
                    <a:pt x="1861" y="4674"/>
                    <a:pt x="1805" y="4954"/>
                  </a:cubicBezTo>
                  <a:cubicBezTo>
                    <a:pt x="1749" y="5248"/>
                    <a:pt x="1567" y="5430"/>
                    <a:pt x="1400" y="5430"/>
                  </a:cubicBezTo>
                  <a:cubicBezTo>
                    <a:pt x="1218" y="5430"/>
                    <a:pt x="1162" y="5136"/>
                    <a:pt x="1218" y="4842"/>
                  </a:cubicBezTo>
                  <a:cubicBezTo>
                    <a:pt x="1274" y="4548"/>
                    <a:pt x="1400" y="4380"/>
                    <a:pt x="1567" y="4380"/>
                  </a:cubicBezTo>
                  <a:close/>
                  <a:moveTo>
                    <a:pt x="2561" y="5948"/>
                  </a:moveTo>
                  <a:cubicBezTo>
                    <a:pt x="2617" y="5948"/>
                    <a:pt x="2729" y="6004"/>
                    <a:pt x="2673" y="6130"/>
                  </a:cubicBezTo>
                  <a:cubicBezTo>
                    <a:pt x="2673" y="6186"/>
                    <a:pt x="2617" y="6242"/>
                    <a:pt x="2561" y="6242"/>
                  </a:cubicBezTo>
                  <a:cubicBezTo>
                    <a:pt x="2505" y="6242"/>
                    <a:pt x="2379" y="6186"/>
                    <a:pt x="2449" y="6074"/>
                  </a:cubicBezTo>
                  <a:cubicBezTo>
                    <a:pt x="2449" y="6004"/>
                    <a:pt x="2505" y="5948"/>
                    <a:pt x="2561" y="5948"/>
                  </a:cubicBezTo>
                  <a:close/>
                  <a:moveTo>
                    <a:pt x="1456" y="6885"/>
                  </a:moveTo>
                  <a:cubicBezTo>
                    <a:pt x="1512" y="6885"/>
                    <a:pt x="1567" y="6941"/>
                    <a:pt x="1567" y="6997"/>
                  </a:cubicBezTo>
                  <a:cubicBezTo>
                    <a:pt x="1567" y="7053"/>
                    <a:pt x="1512" y="7053"/>
                    <a:pt x="1456" y="7053"/>
                  </a:cubicBezTo>
                  <a:cubicBezTo>
                    <a:pt x="1456" y="7053"/>
                    <a:pt x="1400" y="7053"/>
                    <a:pt x="1400" y="6997"/>
                  </a:cubicBezTo>
                  <a:cubicBezTo>
                    <a:pt x="1400" y="6941"/>
                    <a:pt x="1456" y="6885"/>
                    <a:pt x="1456" y="6885"/>
                  </a:cubicBezTo>
                  <a:close/>
                  <a:moveTo>
                    <a:pt x="2505" y="7697"/>
                  </a:moveTo>
                  <a:cubicBezTo>
                    <a:pt x="2617" y="7697"/>
                    <a:pt x="2673" y="7823"/>
                    <a:pt x="2673" y="7935"/>
                  </a:cubicBezTo>
                  <a:cubicBezTo>
                    <a:pt x="2617" y="7935"/>
                    <a:pt x="2561" y="7991"/>
                    <a:pt x="2561" y="7991"/>
                  </a:cubicBezTo>
                  <a:cubicBezTo>
                    <a:pt x="2449" y="7991"/>
                    <a:pt x="2323" y="7879"/>
                    <a:pt x="2379" y="7753"/>
                  </a:cubicBezTo>
                  <a:cubicBezTo>
                    <a:pt x="2449" y="7753"/>
                    <a:pt x="2505" y="7697"/>
                    <a:pt x="2505" y="7697"/>
                  </a:cubicBezTo>
                  <a:close/>
                  <a:moveTo>
                    <a:pt x="3848" y="8872"/>
                  </a:moveTo>
                  <a:cubicBezTo>
                    <a:pt x="3904" y="8872"/>
                    <a:pt x="4016" y="8928"/>
                    <a:pt x="3960" y="9040"/>
                  </a:cubicBezTo>
                  <a:cubicBezTo>
                    <a:pt x="3904" y="9096"/>
                    <a:pt x="3904" y="9096"/>
                    <a:pt x="3848" y="9096"/>
                  </a:cubicBezTo>
                  <a:cubicBezTo>
                    <a:pt x="3722" y="9096"/>
                    <a:pt x="3666" y="9040"/>
                    <a:pt x="3722" y="8928"/>
                  </a:cubicBezTo>
                  <a:cubicBezTo>
                    <a:pt x="3722" y="8872"/>
                    <a:pt x="3778" y="8872"/>
                    <a:pt x="3848" y="8872"/>
                  </a:cubicBezTo>
                  <a:close/>
                  <a:moveTo>
                    <a:pt x="2505" y="9446"/>
                  </a:moveTo>
                  <a:cubicBezTo>
                    <a:pt x="2673" y="9446"/>
                    <a:pt x="2799" y="9572"/>
                    <a:pt x="2729" y="9684"/>
                  </a:cubicBezTo>
                  <a:cubicBezTo>
                    <a:pt x="2673" y="9796"/>
                    <a:pt x="2617" y="9796"/>
                    <a:pt x="2561" y="9796"/>
                  </a:cubicBezTo>
                  <a:cubicBezTo>
                    <a:pt x="2379" y="9796"/>
                    <a:pt x="2267" y="9684"/>
                    <a:pt x="2323" y="9502"/>
                  </a:cubicBezTo>
                  <a:cubicBezTo>
                    <a:pt x="2379" y="9446"/>
                    <a:pt x="2449" y="9446"/>
                    <a:pt x="2505" y="9446"/>
                  </a:cubicBezTo>
                  <a:close/>
                  <a:moveTo>
                    <a:pt x="4310" y="10034"/>
                  </a:moveTo>
                  <a:cubicBezTo>
                    <a:pt x="4422" y="10034"/>
                    <a:pt x="4548" y="10090"/>
                    <a:pt x="4478" y="10272"/>
                  </a:cubicBezTo>
                  <a:cubicBezTo>
                    <a:pt x="4478" y="10384"/>
                    <a:pt x="4366" y="10440"/>
                    <a:pt x="4310" y="10440"/>
                  </a:cubicBezTo>
                  <a:cubicBezTo>
                    <a:pt x="4198" y="10440"/>
                    <a:pt x="4072" y="10328"/>
                    <a:pt x="4072" y="10202"/>
                  </a:cubicBezTo>
                  <a:cubicBezTo>
                    <a:pt x="4128" y="10090"/>
                    <a:pt x="4198" y="10034"/>
                    <a:pt x="4310" y="10034"/>
                  </a:cubicBezTo>
                  <a:close/>
                  <a:moveTo>
                    <a:pt x="3373" y="10845"/>
                  </a:moveTo>
                  <a:cubicBezTo>
                    <a:pt x="3429" y="10845"/>
                    <a:pt x="3555" y="10901"/>
                    <a:pt x="3499" y="10971"/>
                  </a:cubicBezTo>
                  <a:cubicBezTo>
                    <a:pt x="3499" y="11083"/>
                    <a:pt x="3429" y="11083"/>
                    <a:pt x="3373" y="11083"/>
                  </a:cubicBezTo>
                  <a:cubicBezTo>
                    <a:pt x="3317" y="11083"/>
                    <a:pt x="3261" y="11027"/>
                    <a:pt x="3261" y="10901"/>
                  </a:cubicBezTo>
                  <a:cubicBezTo>
                    <a:pt x="3261" y="10845"/>
                    <a:pt x="3317" y="10845"/>
                    <a:pt x="3373" y="10845"/>
                  </a:cubicBezTo>
                  <a:close/>
                  <a:moveTo>
                    <a:pt x="4898" y="11489"/>
                  </a:moveTo>
                  <a:cubicBezTo>
                    <a:pt x="4954" y="11489"/>
                    <a:pt x="5010" y="11545"/>
                    <a:pt x="5010" y="11671"/>
                  </a:cubicBezTo>
                  <a:cubicBezTo>
                    <a:pt x="5010" y="11727"/>
                    <a:pt x="4954" y="11783"/>
                    <a:pt x="4898" y="11783"/>
                  </a:cubicBezTo>
                  <a:cubicBezTo>
                    <a:pt x="4828" y="11783"/>
                    <a:pt x="4716" y="11727"/>
                    <a:pt x="4772" y="11601"/>
                  </a:cubicBezTo>
                  <a:cubicBezTo>
                    <a:pt x="4772" y="11545"/>
                    <a:pt x="4828" y="11489"/>
                    <a:pt x="4898" y="11489"/>
                  </a:cubicBezTo>
                  <a:close/>
                  <a:moveTo>
                    <a:pt x="6297" y="11545"/>
                  </a:moveTo>
                  <a:cubicBezTo>
                    <a:pt x="6409" y="11545"/>
                    <a:pt x="6521" y="11601"/>
                    <a:pt x="6465" y="11783"/>
                  </a:cubicBezTo>
                  <a:cubicBezTo>
                    <a:pt x="6465" y="11895"/>
                    <a:pt x="6353" y="11951"/>
                    <a:pt x="6297" y="11951"/>
                  </a:cubicBezTo>
                  <a:cubicBezTo>
                    <a:pt x="6171" y="11951"/>
                    <a:pt x="6059" y="11839"/>
                    <a:pt x="6059" y="11727"/>
                  </a:cubicBezTo>
                  <a:cubicBezTo>
                    <a:pt x="6115" y="11601"/>
                    <a:pt x="6171" y="11545"/>
                    <a:pt x="6297" y="11545"/>
                  </a:cubicBezTo>
                  <a:close/>
                  <a:moveTo>
                    <a:pt x="5360" y="12483"/>
                  </a:moveTo>
                  <a:cubicBezTo>
                    <a:pt x="5416" y="12483"/>
                    <a:pt x="5472" y="12539"/>
                    <a:pt x="5472" y="12595"/>
                  </a:cubicBezTo>
                  <a:cubicBezTo>
                    <a:pt x="5472" y="12650"/>
                    <a:pt x="5416" y="12650"/>
                    <a:pt x="5416" y="12650"/>
                  </a:cubicBezTo>
                  <a:cubicBezTo>
                    <a:pt x="5360" y="12650"/>
                    <a:pt x="5304" y="12595"/>
                    <a:pt x="5304" y="12539"/>
                  </a:cubicBezTo>
                  <a:lnTo>
                    <a:pt x="5360" y="12483"/>
                  </a:lnTo>
                  <a:close/>
                  <a:moveTo>
                    <a:pt x="6815" y="12595"/>
                  </a:moveTo>
                  <a:cubicBezTo>
                    <a:pt x="6927" y="12595"/>
                    <a:pt x="6997" y="12650"/>
                    <a:pt x="6997" y="12776"/>
                  </a:cubicBezTo>
                  <a:cubicBezTo>
                    <a:pt x="6997" y="12832"/>
                    <a:pt x="6927" y="12832"/>
                    <a:pt x="6871" y="12832"/>
                  </a:cubicBezTo>
                  <a:cubicBezTo>
                    <a:pt x="6759" y="12832"/>
                    <a:pt x="6703" y="12776"/>
                    <a:pt x="6703" y="12720"/>
                  </a:cubicBezTo>
                  <a:cubicBezTo>
                    <a:pt x="6703" y="12650"/>
                    <a:pt x="6759" y="12595"/>
                    <a:pt x="6815" y="12595"/>
                  </a:cubicBezTo>
                  <a:close/>
                  <a:moveTo>
                    <a:pt x="8158" y="12539"/>
                  </a:moveTo>
                  <a:cubicBezTo>
                    <a:pt x="8270" y="12539"/>
                    <a:pt x="8396" y="12650"/>
                    <a:pt x="8326" y="12776"/>
                  </a:cubicBezTo>
                  <a:cubicBezTo>
                    <a:pt x="8326" y="12888"/>
                    <a:pt x="8214" y="12944"/>
                    <a:pt x="8158" y="12944"/>
                  </a:cubicBezTo>
                  <a:cubicBezTo>
                    <a:pt x="8046" y="12944"/>
                    <a:pt x="7920" y="12832"/>
                    <a:pt x="7920" y="12720"/>
                  </a:cubicBezTo>
                  <a:cubicBezTo>
                    <a:pt x="7976" y="12595"/>
                    <a:pt x="8046" y="12539"/>
                    <a:pt x="8158" y="12539"/>
                  </a:cubicBezTo>
                  <a:close/>
                  <a:moveTo>
                    <a:pt x="13056" y="1"/>
                  </a:moveTo>
                  <a:cubicBezTo>
                    <a:pt x="12874" y="126"/>
                    <a:pt x="12762" y="238"/>
                    <a:pt x="12650" y="350"/>
                  </a:cubicBezTo>
                  <a:cubicBezTo>
                    <a:pt x="12594" y="406"/>
                    <a:pt x="12594" y="406"/>
                    <a:pt x="12524" y="406"/>
                  </a:cubicBezTo>
                  <a:cubicBezTo>
                    <a:pt x="11195" y="1456"/>
                    <a:pt x="9152" y="2393"/>
                    <a:pt x="6353" y="2575"/>
                  </a:cubicBezTo>
                  <a:lnTo>
                    <a:pt x="6353" y="2631"/>
                  </a:lnTo>
                  <a:cubicBezTo>
                    <a:pt x="6353" y="2687"/>
                    <a:pt x="6353" y="2687"/>
                    <a:pt x="6297" y="2687"/>
                  </a:cubicBezTo>
                  <a:cubicBezTo>
                    <a:pt x="6227" y="2687"/>
                    <a:pt x="6171" y="2687"/>
                    <a:pt x="6171" y="2631"/>
                  </a:cubicBezTo>
                  <a:lnTo>
                    <a:pt x="5066" y="2631"/>
                  </a:lnTo>
                  <a:cubicBezTo>
                    <a:pt x="4478" y="2631"/>
                    <a:pt x="3848" y="2631"/>
                    <a:pt x="3205" y="2575"/>
                  </a:cubicBezTo>
                  <a:cubicBezTo>
                    <a:pt x="2799" y="2505"/>
                    <a:pt x="2449" y="2505"/>
                    <a:pt x="2155" y="2449"/>
                  </a:cubicBezTo>
                  <a:lnTo>
                    <a:pt x="1917" y="2449"/>
                  </a:lnTo>
                  <a:cubicBezTo>
                    <a:pt x="1679" y="2449"/>
                    <a:pt x="1512" y="2393"/>
                    <a:pt x="1274" y="2393"/>
                  </a:cubicBezTo>
                  <a:cubicBezTo>
                    <a:pt x="1106" y="2743"/>
                    <a:pt x="980" y="3037"/>
                    <a:pt x="924" y="3387"/>
                  </a:cubicBezTo>
                  <a:cubicBezTo>
                    <a:pt x="812" y="3681"/>
                    <a:pt x="756" y="3975"/>
                    <a:pt x="700" y="4324"/>
                  </a:cubicBezTo>
                  <a:cubicBezTo>
                    <a:pt x="0" y="8173"/>
                    <a:pt x="1861" y="11783"/>
                    <a:pt x="5416" y="12888"/>
                  </a:cubicBezTo>
                  <a:cubicBezTo>
                    <a:pt x="5472" y="12944"/>
                    <a:pt x="5472" y="12944"/>
                    <a:pt x="5528" y="12944"/>
                  </a:cubicBezTo>
                  <a:cubicBezTo>
                    <a:pt x="5765" y="13000"/>
                    <a:pt x="6059" y="13070"/>
                    <a:pt x="6353" y="13126"/>
                  </a:cubicBezTo>
                  <a:cubicBezTo>
                    <a:pt x="6409" y="13182"/>
                    <a:pt x="6465" y="13182"/>
                    <a:pt x="6465" y="13182"/>
                  </a:cubicBezTo>
                  <a:lnTo>
                    <a:pt x="6521" y="13182"/>
                  </a:lnTo>
                  <a:cubicBezTo>
                    <a:pt x="6927" y="13238"/>
                    <a:pt x="7403" y="13294"/>
                    <a:pt x="7809" y="13294"/>
                  </a:cubicBezTo>
                  <a:cubicBezTo>
                    <a:pt x="8746" y="13294"/>
                    <a:pt x="9670" y="13126"/>
                    <a:pt x="10495" y="12776"/>
                  </a:cubicBezTo>
                  <a:cubicBezTo>
                    <a:pt x="6227" y="12427"/>
                    <a:pt x="3722" y="9446"/>
                    <a:pt x="3429" y="6242"/>
                  </a:cubicBezTo>
                  <a:cubicBezTo>
                    <a:pt x="3261" y="5024"/>
                    <a:pt x="4254" y="3975"/>
                    <a:pt x="5472" y="3975"/>
                  </a:cubicBezTo>
                  <a:lnTo>
                    <a:pt x="5765" y="3975"/>
                  </a:lnTo>
                  <a:cubicBezTo>
                    <a:pt x="6297" y="4031"/>
                    <a:pt x="6815" y="4087"/>
                    <a:pt x="7347" y="4087"/>
                  </a:cubicBezTo>
                  <a:lnTo>
                    <a:pt x="7920" y="4087"/>
                  </a:lnTo>
                  <a:cubicBezTo>
                    <a:pt x="9502" y="3975"/>
                    <a:pt x="11013" y="3331"/>
                    <a:pt x="12174" y="2337"/>
                  </a:cubicBezTo>
                  <a:cubicBezTo>
                    <a:pt x="12762" y="1876"/>
                    <a:pt x="13294" y="1288"/>
                    <a:pt x="13700" y="644"/>
                  </a:cubicBezTo>
                  <a:cubicBezTo>
                    <a:pt x="13462" y="476"/>
                    <a:pt x="13294" y="238"/>
                    <a:pt x="13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77" name="Google Shape;2677;p41"/>
            <p:cNvGrpSpPr/>
            <p:nvPr/>
          </p:nvGrpSpPr>
          <p:grpSpPr>
            <a:xfrm>
              <a:off x="2820114" y="3332555"/>
              <a:ext cx="555102" cy="475194"/>
              <a:chOff x="2820114" y="3332555"/>
              <a:chExt cx="555102" cy="475194"/>
            </a:xfrm>
          </p:grpSpPr>
          <p:sp>
            <p:nvSpPr>
              <p:cNvPr id="2678" name="Google Shape;2678;p41"/>
              <p:cNvSpPr/>
              <p:nvPr/>
            </p:nvSpPr>
            <p:spPr>
              <a:xfrm>
                <a:off x="3111897" y="3722220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2" y="0"/>
                    </a:moveTo>
                    <a:cubicBezTo>
                      <a:pt x="57" y="0"/>
                      <a:pt x="1" y="0"/>
                      <a:pt x="1" y="70"/>
                    </a:cubicBezTo>
                    <a:cubicBezTo>
                      <a:pt x="1" y="182"/>
                      <a:pt x="57" y="238"/>
                      <a:pt x="112" y="238"/>
                    </a:cubicBezTo>
                    <a:cubicBezTo>
                      <a:pt x="168" y="238"/>
                      <a:pt x="224" y="238"/>
                      <a:pt x="294" y="126"/>
                    </a:cubicBezTo>
                    <a:cubicBezTo>
                      <a:pt x="294" y="70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9" name="Google Shape;2679;p41"/>
              <p:cNvSpPr/>
              <p:nvPr/>
            </p:nvSpPr>
            <p:spPr>
              <a:xfrm>
                <a:off x="3297743" y="3632396"/>
                <a:ext cx="15539" cy="12396"/>
              </a:xfrm>
              <a:custGeom>
                <a:rect b="b" l="l" r="r" t="t"/>
                <a:pathLst>
                  <a:path extrusionOk="0" h="280" w="351">
                    <a:moveTo>
                      <a:pt x="168" y="0"/>
                    </a:moveTo>
                    <a:cubicBezTo>
                      <a:pt x="112" y="0"/>
                      <a:pt x="56" y="56"/>
                      <a:pt x="56" y="112"/>
                    </a:cubicBezTo>
                    <a:cubicBezTo>
                      <a:pt x="1" y="224"/>
                      <a:pt x="112" y="280"/>
                      <a:pt x="168" y="280"/>
                    </a:cubicBezTo>
                    <a:cubicBezTo>
                      <a:pt x="224" y="280"/>
                      <a:pt x="294" y="280"/>
                      <a:pt x="294" y="224"/>
                    </a:cubicBezTo>
                    <a:cubicBezTo>
                      <a:pt x="350" y="112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0" name="Google Shape;2680;p41"/>
              <p:cNvSpPr/>
              <p:nvPr/>
            </p:nvSpPr>
            <p:spPr>
              <a:xfrm>
                <a:off x="3233330" y="3732756"/>
                <a:ext cx="22932" cy="17974"/>
              </a:xfrm>
              <a:custGeom>
                <a:rect b="b" l="l" r="r" t="t"/>
                <a:pathLst>
                  <a:path extrusionOk="0" h="406" w="518">
                    <a:moveTo>
                      <a:pt x="224" y="0"/>
                    </a:moveTo>
                    <a:cubicBezTo>
                      <a:pt x="168" y="0"/>
                      <a:pt x="112" y="56"/>
                      <a:pt x="56" y="112"/>
                    </a:cubicBezTo>
                    <a:cubicBezTo>
                      <a:pt x="0" y="294"/>
                      <a:pt x="112" y="406"/>
                      <a:pt x="280" y="406"/>
                    </a:cubicBezTo>
                    <a:cubicBezTo>
                      <a:pt x="350" y="406"/>
                      <a:pt x="406" y="350"/>
                      <a:pt x="462" y="294"/>
                    </a:cubicBezTo>
                    <a:cubicBezTo>
                      <a:pt x="518" y="112"/>
                      <a:pt x="406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1" name="Google Shape;2681;p41"/>
              <p:cNvSpPr/>
              <p:nvPr/>
            </p:nvSpPr>
            <p:spPr>
              <a:xfrm>
                <a:off x="3021454" y="3670778"/>
                <a:ext cx="13060" cy="13060"/>
              </a:xfrm>
              <a:custGeom>
                <a:rect b="b" l="l" r="r" t="t"/>
                <a:pathLst>
                  <a:path extrusionOk="0" h="295" w="295">
                    <a:moveTo>
                      <a:pt x="168" y="1"/>
                    </a:moveTo>
                    <a:cubicBezTo>
                      <a:pt x="112" y="1"/>
                      <a:pt x="56" y="57"/>
                      <a:pt x="1" y="113"/>
                    </a:cubicBezTo>
                    <a:cubicBezTo>
                      <a:pt x="1" y="239"/>
                      <a:pt x="56" y="295"/>
                      <a:pt x="168" y="295"/>
                    </a:cubicBezTo>
                    <a:cubicBezTo>
                      <a:pt x="238" y="295"/>
                      <a:pt x="294" y="239"/>
                      <a:pt x="294" y="183"/>
                    </a:cubicBezTo>
                    <a:cubicBezTo>
                      <a:pt x="294" y="57"/>
                      <a:pt x="238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2" name="Google Shape;2682;p41"/>
              <p:cNvSpPr/>
              <p:nvPr/>
            </p:nvSpPr>
            <p:spPr>
              <a:xfrm>
                <a:off x="3173831" y="3766180"/>
                <a:ext cx="15539" cy="10581"/>
              </a:xfrm>
              <a:custGeom>
                <a:rect b="b" l="l" r="r" t="t"/>
                <a:pathLst>
                  <a:path extrusionOk="0" h="239" w="351">
                    <a:moveTo>
                      <a:pt x="169" y="1"/>
                    </a:moveTo>
                    <a:cubicBezTo>
                      <a:pt x="113" y="1"/>
                      <a:pt x="57" y="1"/>
                      <a:pt x="57" y="127"/>
                    </a:cubicBezTo>
                    <a:cubicBezTo>
                      <a:pt x="1" y="183"/>
                      <a:pt x="113" y="239"/>
                      <a:pt x="169" y="239"/>
                    </a:cubicBezTo>
                    <a:cubicBezTo>
                      <a:pt x="225" y="239"/>
                      <a:pt x="295" y="239"/>
                      <a:pt x="295" y="183"/>
                    </a:cubicBezTo>
                    <a:cubicBezTo>
                      <a:pt x="351" y="57"/>
                      <a:pt x="225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3" name="Google Shape;2683;p41"/>
              <p:cNvSpPr/>
              <p:nvPr/>
            </p:nvSpPr>
            <p:spPr>
              <a:xfrm>
                <a:off x="3300222" y="3725319"/>
                <a:ext cx="15539" cy="9916"/>
              </a:xfrm>
              <a:custGeom>
                <a:rect b="b" l="l" r="r" t="t"/>
                <a:pathLst>
                  <a:path extrusionOk="0" h="224" w="351">
                    <a:moveTo>
                      <a:pt x="168" y="0"/>
                    </a:moveTo>
                    <a:cubicBezTo>
                      <a:pt x="112" y="0"/>
                      <a:pt x="112" y="0"/>
                      <a:pt x="56" y="56"/>
                    </a:cubicBezTo>
                    <a:cubicBezTo>
                      <a:pt x="0" y="168"/>
                      <a:pt x="112" y="224"/>
                      <a:pt x="168" y="224"/>
                    </a:cubicBezTo>
                    <a:cubicBezTo>
                      <a:pt x="238" y="224"/>
                      <a:pt x="294" y="224"/>
                      <a:pt x="294" y="168"/>
                    </a:cubicBezTo>
                    <a:cubicBezTo>
                      <a:pt x="350" y="56"/>
                      <a:pt x="29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4" name="Google Shape;2684;p41"/>
              <p:cNvSpPr/>
              <p:nvPr/>
            </p:nvSpPr>
            <p:spPr>
              <a:xfrm>
                <a:off x="3183748" y="3691231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71" y="0"/>
                      <a:pt x="1" y="0"/>
                      <a:pt x="1" y="126"/>
                    </a:cubicBezTo>
                    <a:cubicBezTo>
                      <a:pt x="1" y="182"/>
                      <a:pt x="71" y="238"/>
                      <a:pt x="183" y="238"/>
                    </a:cubicBezTo>
                    <a:cubicBezTo>
                      <a:pt x="239" y="238"/>
                      <a:pt x="295" y="238"/>
                      <a:pt x="295" y="126"/>
                    </a:cubicBezTo>
                    <a:cubicBezTo>
                      <a:pt x="295" y="70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5" name="Google Shape;2685;p41"/>
              <p:cNvSpPr/>
              <p:nvPr/>
            </p:nvSpPr>
            <p:spPr>
              <a:xfrm>
                <a:off x="3088346" y="3665820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1"/>
                    </a:moveTo>
                    <a:lnTo>
                      <a:pt x="1" y="57"/>
                    </a:lnTo>
                    <a:cubicBezTo>
                      <a:pt x="1" y="113"/>
                      <a:pt x="57" y="169"/>
                      <a:pt x="57" y="169"/>
                    </a:cubicBezTo>
                    <a:cubicBezTo>
                      <a:pt x="127" y="169"/>
                      <a:pt x="183" y="169"/>
                      <a:pt x="183" y="113"/>
                    </a:cubicBezTo>
                    <a:cubicBezTo>
                      <a:pt x="183" y="57"/>
                      <a:pt x="127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6" name="Google Shape;2686;p41"/>
              <p:cNvSpPr/>
              <p:nvPr/>
            </p:nvSpPr>
            <p:spPr>
              <a:xfrm>
                <a:off x="3085867" y="3477495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7" y="1"/>
                    </a:moveTo>
                    <a:cubicBezTo>
                      <a:pt x="57" y="1"/>
                      <a:pt x="1" y="57"/>
                      <a:pt x="1" y="113"/>
                    </a:cubicBezTo>
                    <a:cubicBezTo>
                      <a:pt x="1" y="169"/>
                      <a:pt x="57" y="169"/>
                      <a:pt x="113" y="169"/>
                    </a:cubicBezTo>
                    <a:cubicBezTo>
                      <a:pt x="113" y="169"/>
                      <a:pt x="183" y="169"/>
                      <a:pt x="183" y="113"/>
                    </a:cubicBezTo>
                    <a:cubicBezTo>
                      <a:pt x="183" y="57"/>
                      <a:pt x="113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7" name="Google Shape;2687;p41"/>
              <p:cNvSpPr/>
              <p:nvPr/>
            </p:nvSpPr>
            <p:spPr>
              <a:xfrm>
                <a:off x="3243246" y="3544432"/>
                <a:ext cx="8101" cy="4958"/>
              </a:xfrm>
              <a:custGeom>
                <a:rect b="b" l="l" r="r" t="t"/>
                <a:pathLst>
                  <a:path extrusionOk="0" h="112" w="183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12"/>
                      <a:pt x="56" y="112"/>
                    </a:cubicBezTo>
                    <a:cubicBezTo>
                      <a:pt x="126" y="112"/>
                      <a:pt x="182" y="112"/>
                      <a:pt x="182" y="56"/>
                    </a:cubicBezTo>
                    <a:cubicBezTo>
                      <a:pt x="182" y="0"/>
                      <a:pt x="126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8" name="Google Shape;2688;p41"/>
              <p:cNvSpPr/>
              <p:nvPr/>
            </p:nvSpPr>
            <p:spPr>
              <a:xfrm>
                <a:off x="2954562" y="3541953"/>
                <a:ext cx="7482" cy="7437"/>
              </a:xfrm>
              <a:custGeom>
                <a:rect b="b" l="l" r="r" t="t"/>
                <a:pathLst>
                  <a:path extrusionOk="0" h="168" w="169">
                    <a:moveTo>
                      <a:pt x="56" y="0"/>
                    </a:moveTo>
                    <a:lnTo>
                      <a:pt x="0" y="56"/>
                    </a:lnTo>
                    <a:cubicBezTo>
                      <a:pt x="0" y="112"/>
                      <a:pt x="0" y="168"/>
                      <a:pt x="56" y="168"/>
                    </a:cubicBezTo>
                    <a:cubicBezTo>
                      <a:pt x="112" y="168"/>
                      <a:pt x="168" y="168"/>
                      <a:pt x="168" y="112"/>
                    </a:cubicBezTo>
                    <a:cubicBezTo>
                      <a:pt x="168" y="56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9" name="Google Shape;2689;p41"/>
              <p:cNvSpPr/>
              <p:nvPr/>
            </p:nvSpPr>
            <p:spPr>
              <a:xfrm>
                <a:off x="3016496" y="3412463"/>
                <a:ext cx="9961" cy="5622"/>
              </a:xfrm>
              <a:custGeom>
                <a:rect b="b" l="l" r="r" t="t"/>
                <a:pathLst>
                  <a:path extrusionOk="0" h="127" w="225">
                    <a:moveTo>
                      <a:pt x="113" y="0"/>
                    </a:moveTo>
                    <a:cubicBezTo>
                      <a:pt x="57" y="0"/>
                      <a:pt x="57" y="0"/>
                      <a:pt x="1" y="70"/>
                    </a:cubicBezTo>
                    <a:cubicBezTo>
                      <a:pt x="1" y="126"/>
                      <a:pt x="57" y="126"/>
                      <a:pt x="113" y="126"/>
                    </a:cubicBezTo>
                    <a:cubicBezTo>
                      <a:pt x="168" y="126"/>
                      <a:pt x="168" y="126"/>
                      <a:pt x="168" y="70"/>
                    </a:cubicBezTo>
                    <a:cubicBezTo>
                      <a:pt x="224" y="0"/>
                      <a:pt x="168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0" name="Google Shape;2690;p41"/>
              <p:cNvSpPr/>
              <p:nvPr/>
            </p:nvSpPr>
            <p:spPr>
              <a:xfrm>
                <a:off x="2975015" y="3453988"/>
                <a:ext cx="10536" cy="8057"/>
              </a:xfrm>
              <a:custGeom>
                <a:rect b="b" l="l" r="r" t="t"/>
                <a:pathLst>
                  <a:path extrusionOk="0" h="182" w="238">
                    <a:moveTo>
                      <a:pt x="112" y="0"/>
                    </a:moveTo>
                    <a:cubicBezTo>
                      <a:pt x="56" y="0"/>
                      <a:pt x="56" y="56"/>
                      <a:pt x="56" y="112"/>
                    </a:cubicBezTo>
                    <a:cubicBezTo>
                      <a:pt x="0" y="182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168" y="112"/>
                    </a:cubicBezTo>
                    <a:cubicBezTo>
                      <a:pt x="238" y="56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1" name="Google Shape;2691;p41"/>
              <p:cNvSpPr/>
              <p:nvPr/>
            </p:nvSpPr>
            <p:spPr>
              <a:xfrm>
                <a:off x="3039427" y="3539473"/>
                <a:ext cx="8101" cy="7482"/>
              </a:xfrm>
              <a:custGeom>
                <a:rect b="b" l="l" r="r" t="t"/>
                <a:pathLst>
                  <a:path extrusionOk="0" h="169" w="183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0" y="168"/>
                      <a:pt x="56" y="168"/>
                    </a:cubicBezTo>
                    <a:cubicBezTo>
                      <a:pt x="112" y="168"/>
                      <a:pt x="182" y="112"/>
                      <a:pt x="182" y="112"/>
                    </a:cubicBezTo>
                    <a:cubicBezTo>
                      <a:pt x="182" y="56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2" name="Google Shape;2692;p41"/>
              <p:cNvSpPr/>
              <p:nvPr/>
            </p:nvSpPr>
            <p:spPr>
              <a:xfrm>
                <a:off x="3140407" y="3595829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56" y="1"/>
                    </a:moveTo>
                    <a:cubicBezTo>
                      <a:pt x="56" y="1"/>
                      <a:pt x="0" y="1"/>
                      <a:pt x="0" y="56"/>
                    </a:cubicBezTo>
                    <a:cubicBezTo>
                      <a:pt x="0" y="126"/>
                      <a:pt x="56" y="182"/>
                      <a:pt x="56" y="182"/>
                    </a:cubicBezTo>
                    <a:cubicBezTo>
                      <a:pt x="112" y="182"/>
                      <a:pt x="168" y="126"/>
                      <a:pt x="168" y="56"/>
                    </a:cubicBezTo>
                    <a:cubicBezTo>
                      <a:pt x="168" y="1"/>
                      <a:pt x="112" y="1"/>
                      <a:pt x="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3" name="Google Shape;2693;p41"/>
              <p:cNvSpPr/>
              <p:nvPr/>
            </p:nvSpPr>
            <p:spPr>
              <a:xfrm>
                <a:off x="3080908" y="3593350"/>
                <a:ext cx="9961" cy="8101"/>
              </a:xfrm>
              <a:custGeom>
                <a:rect b="b" l="l" r="r" t="t"/>
                <a:pathLst>
                  <a:path extrusionOk="0" h="183" w="225">
                    <a:moveTo>
                      <a:pt x="113" y="1"/>
                    </a:moveTo>
                    <a:cubicBezTo>
                      <a:pt x="57" y="1"/>
                      <a:pt x="57" y="57"/>
                      <a:pt x="57" y="57"/>
                    </a:cubicBezTo>
                    <a:cubicBezTo>
                      <a:pt x="1" y="182"/>
                      <a:pt x="57" y="182"/>
                      <a:pt x="113" y="182"/>
                    </a:cubicBezTo>
                    <a:cubicBezTo>
                      <a:pt x="169" y="182"/>
                      <a:pt x="169" y="182"/>
                      <a:pt x="169" y="112"/>
                    </a:cubicBezTo>
                    <a:cubicBezTo>
                      <a:pt x="225" y="57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4" name="Google Shape;2694;p41"/>
              <p:cNvSpPr/>
              <p:nvPr/>
            </p:nvSpPr>
            <p:spPr>
              <a:xfrm>
                <a:off x="3338648" y="3557403"/>
                <a:ext cx="10536" cy="7482"/>
              </a:xfrm>
              <a:custGeom>
                <a:rect b="b" l="l" r="r" t="t"/>
                <a:pathLst>
                  <a:path extrusionOk="0" h="169" w="238">
                    <a:moveTo>
                      <a:pt x="126" y="1"/>
                    </a:moveTo>
                    <a:cubicBezTo>
                      <a:pt x="70" y="1"/>
                      <a:pt x="70" y="1"/>
                      <a:pt x="70" y="57"/>
                    </a:cubicBezTo>
                    <a:cubicBezTo>
                      <a:pt x="0" y="113"/>
                      <a:pt x="70" y="169"/>
                      <a:pt x="126" y="169"/>
                    </a:cubicBezTo>
                    <a:cubicBezTo>
                      <a:pt x="182" y="169"/>
                      <a:pt x="182" y="113"/>
                      <a:pt x="182" y="57"/>
                    </a:cubicBezTo>
                    <a:cubicBezTo>
                      <a:pt x="238" y="1"/>
                      <a:pt x="182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5" name="Google Shape;2695;p41"/>
              <p:cNvSpPr/>
              <p:nvPr/>
            </p:nvSpPr>
            <p:spPr>
              <a:xfrm>
                <a:off x="3269233" y="3694330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12"/>
                      <a:pt x="57" y="168"/>
                      <a:pt x="113" y="168"/>
                    </a:cubicBezTo>
                    <a:lnTo>
                      <a:pt x="169" y="112"/>
                    </a:lnTo>
                    <a:cubicBezTo>
                      <a:pt x="169" y="56"/>
                      <a:pt x="11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6" name="Google Shape;2696;p41"/>
              <p:cNvSpPr/>
              <p:nvPr/>
            </p:nvSpPr>
            <p:spPr>
              <a:xfrm>
                <a:off x="3217835" y="3616902"/>
                <a:ext cx="7482" cy="5003"/>
              </a:xfrm>
              <a:custGeom>
                <a:rect b="b" l="l" r="r" t="t"/>
                <a:pathLst>
                  <a:path extrusionOk="0" h="113" w="169">
                    <a:moveTo>
                      <a:pt x="56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12"/>
                      <a:pt x="56" y="112"/>
                    </a:cubicBezTo>
                    <a:cubicBezTo>
                      <a:pt x="112" y="112"/>
                      <a:pt x="168" y="112"/>
                      <a:pt x="168" y="56"/>
                    </a:cubicBezTo>
                    <a:cubicBezTo>
                      <a:pt x="168" y="0"/>
                      <a:pt x="112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7" name="Google Shape;2697;p41"/>
              <p:cNvSpPr/>
              <p:nvPr/>
            </p:nvSpPr>
            <p:spPr>
              <a:xfrm>
                <a:off x="3220315" y="3482454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12" y="1"/>
                    </a:moveTo>
                    <a:cubicBezTo>
                      <a:pt x="56" y="1"/>
                      <a:pt x="56" y="1"/>
                      <a:pt x="0" y="57"/>
                    </a:cubicBezTo>
                    <a:cubicBezTo>
                      <a:pt x="0" y="113"/>
                      <a:pt x="56" y="169"/>
                      <a:pt x="112" y="169"/>
                    </a:cubicBezTo>
                    <a:cubicBezTo>
                      <a:pt x="168" y="169"/>
                      <a:pt x="168" y="113"/>
                      <a:pt x="168" y="113"/>
                    </a:cubicBezTo>
                    <a:cubicBezTo>
                      <a:pt x="224" y="57"/>
                      <a:pt x="16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8" name="Google Shape;2698;p41"/>
              <p:cNvSpPr/>
              <p:nvPr/>
            </p:nvSpPr>
            <p:spPr>
              <a:xfrm>
                <a:off x="3160860" y="3505386"/>
                <a:ext cx="10536" cy="8101"/>
              </a:xfrm>
              <a:custGeom>
                <a:rect b="b" l="l" r="r" t="t"/>
                <a:pathLst>
                  <a:path extrusionOk="0" h="183" w="238">
                    <a:moveTo>
                      <a:pt x="112" y="0"/>
                    </a:moveTo>
                    <a:cubicBezTo>
                      <a:pt x="56" y="0"/>
                      <a:pt x="56" y="0"/>
                      <a:pt x="56" y="70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238" y="126"/>
                    </a:cubicBezTo>
                    <a:cubicBezTo>
                      <a:pt x="238" y="7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9" name="Google Shape;2699;p41"/>
              <p:cNvSpPr/>
              <p:nvPr/>
            </p:nvSpPr>
            <p:spPr>
              <a:xfrm>
                <a:off x="3160860" y="3438494"/>
                <a:ext cx="10536" cy="8101"/>
              </a:xfrm>
              <a:custGeom>
                <a:rect b="b" l="l" r="r" t="t"/>
                <a:pathLst>
                  <a:path extrusionOk="0" h="183" w="238">
                    <a:moveTo>
                      <a:pt x="112" y="0"/>
                    </a:moveTo>
                    <a:cubicBezTo>
                      <a:pt x="56" y="0"/>
                      <a:pt x="56" y="56"/>
                      <a:pt x="56" y="112"/>
                    </a:cubicBezTo>
                    <a:cubicBezTo>
                      <a:pt x="0" y="182"/>
                      <a:pt x="56" y="182"/>
                      <a:pt x="112" y="182"/>
                    </a:cubicBezTo>
                    <a:cubicBezTo>
                      <a:pt x="168" y="182"/>
                      <a:pt x="168" y="182"/>
                      <a:pt x="168" y="112"/>
                    </a:cubicBezTo>
                    <a:cubicBezTo>
                      <a:pt x="238" y="56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0" name="Google Shape;2700;p41"/>
              <p:cNvSpPr/>
              <p:nvPr/>
            </p:nvSpPr>
            <p:spPr>
              <a:xfrm>
                <a:off x="3362156" y="3433535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113" y="0"/>
                    </a:moveTo>
                    <a:cubicBezTo>
                      <a:pt x="57" y="0"/>
                      <a:pt x="57" y="0"/>
                      <a:pt x="1" y="56"/>
                    </a:cubicBezTo>
                    <a:cubicBezTo>
                      <a:pt x="1" y="112"/>
                      <a:pt x="57" y="168"/>
                      <a:pt x="113" y="168"/>
                    </a:cubicBezTo>
                    <a:cubicBezTo>
                      <a:pt x="169" y="168"/>
                      <a:pt x="169" y="112"/>
                      <a:pt x="169" y="56"/>
                    </a:cubicBezTo>
                    <a:cubicBezTo>
                      <a:pt x="169" y="0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1" name="Google Shape;2701;p41"/>
              <p:cNvSpPr/>
              <p:nvPr/>
            </p:nvSpPr>
            <p:spPr>
              <a:xfrm>
                <a:off x="3300222" y="3446551"/>
                <a:ext cx="10581" cy="5003"/>
              </a:xfrm>
              <a:custGeom>
                <a:rect b="b" l="l" r="r" t="t"/>
                <a:pathLst>
                  <a:path extrusionOk="0" h="113" w="239">
                    <a:moveTo>
                      <a:pt x="112" y="0"/>
                    </a:moveTo>
                    <a:cubicBezTo>
                      <a:pt x="56" y="0"/>
                      <a:pt x="56" y="0"/>
                      <a:pt x="56" y="56"/>
                    </a:cubicBezTo>
                    <a:cubicBezTo>
                      <a:pt x="0" y="112"/>
                      <a:pt x="56" y="112"/>
                      <a:pt x="112" y="112"/>
                    </a:cubicBezTo>
                    <a:cubicBezTo>
                      <a:pt x="168" y="112"/>
                      <a:pt x="168" y="112"/>
                      <a:pt x="168" y="56"/>
                    </a:cubicBezTo>
                    <a:cubicBezTo>
                      <a:pt x="238" y="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2" name="Google Shape;2702;p41"/>
              <p:cNvSpPr/>
              <p:nvPr/>
            </p:nvSpPr>
            <p:spPr>
              <a:xfrm>
                <a:off x="3367114" y="3505386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57" y="0"/>
                    </a:moveTo>
                    <a:cubicBezTo>
                      <a:pt x="57" y="0"/>
                      <a:pt x="1" y="70"/>
                      <a:pt x="1" y="126"/>
                    </a:cubicBezTo>
                    <a:cubicBezTo>
                      <a:pt x="1" y="182"/>
                      <a:pt x="1" y="182"/>
                      <a:pt x="57" y="182"/>
                    </a:cubicBezTo>
                    <a:cubicBezTo>
                      <a:pt x="127" y="182"/>
                      <a:pt x="127" y="182"/>
                      <a:pt x="183" y="126"/>
                    </a:cubicBezTo>
                    <a:cubicBezTo>
                      <a:pt x="183" y="70"/>
                      <a:pt x="127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3" name="Google Shape;2703;p41"/>
              <p:cNvSpPr/>
              <p:nvPr/>
            </p:nvSpPr>
            <p:spPr>
              <a:xfrm>
                <a:off x="3331211" y="3350529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2" y="0"/>
                    </a:moveTo>
                    <a:cubicBezTo>
                      <a:pt x="56" y="0"/>
                      <a:pt x="56" y="0"/>
                      <a:pt x="0" y="70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68" y="182"/>
                      <a:pt x="168" y="126"/>
                      <a:pt x="168" y="70"/>
                    </a:cubicBezTo>
                    <a:cubicBezTo>
                      <a:pt x="168" y="0"/>
                      <a:pt x="16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4" name="Google Shape;2704;p41"/>
              <p:cNvSpPr/>
              <p:nvPr/>
            </p:nvSpPr>
            <p:spPr>
              <a:xfrm>
                <a:off x="3333690" y="3681314"/>
                <a:ext cx="10581" cy="7482"/>
              </a:xfrm>
              <a:custGeom>
                <a:rect b="b" l="l" r="r" t="t"/>
                <a:pathLst>
                  <a:path extrusionOk="0" h="169" w="239">
                    <a:moveTo>
                      <a:pt x="112" y="1"/>
                    </a:moveTo>
                    <a:cubicBezTo>
                      <a:pt x="56" y="1"/>
                      <a:pt x="56" y="1"/>
                      <a:pt x="56" y="57"/>
                    </a:cubicBezTo>
                    <a:cubicBezTo>
                      <a:pt x="0" y="113"/>
                      <a:pt x="56" y="169"/>
                      <a:pt x="112" y="169"/>
                    </a:cubicBezTo>
                    <a:cubicBezTo>
                      <a:pt x="182" y="169"/>
                      <a:pt x="182" y="113"/>
                      <a:pt x="182" y="113"/>
                    </a:cubicBezTo>
                    <a:cubicBezTo>
                      <a:pt x="238" y="57"/>
                      <a:pt x="18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5" name="Google Shape;2705;p41"/>
              <p:cNvSpPr/>
              <p:nvPr/>
            </p:nvSpPr>
            <p:spPr>
              <a:xfrm>
                <a:off x="3222794" y="3409984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2" y="1"/>
                    </a:moveTo>
                    <a:cubicBezTo>
                      <a:pt x="56" y="1"/>
                      <a:pt x="0" y="1"/>
                      <a:pt x="0" y="56"/>
                    </a:cubicBezTo>
                    <a:cubicBezTo>
                      <a:pt x="0" y="126"/>
                      <a:pt x="56" y="182"/>
                      <a:pt x="112" y="182"/>
                    </a:cubicBezTo>
                    <a:cubicBezTo>
                      <a:pt x="112" y="182"/>
                      <a:pt x="168" y="182"/>
                      <a:pt x="168" y="126"/>
                    </a:cubicBezTo>
                    <a:cubicBezTo>
                      <a:pt x="168" y="56"/>
                      <a:pt x="112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6" name="Google Shape;2706;p41"/>
              <p:cNvSpPr/>
              <p:nvPr/>
            </p:nvSpPr>
            <p:spPr>
              <a:xfrm>
                <a:off x="3003480" y="3611324"/>
                <a:ext cx="7482" cy="8101"/>
              </a:xfrm>
              <a:custGeom>
                <a:rect b="b" l="l" r="r" t="t"/>
                <a:pathLst>
                  <a:path extrusionOk="0" h="183" w="169">
                    <a:moveTo>
                      <a:pt x="113" y="0"/>
                    </a:moveTo>
                    <a:cubicBezTo>
                      <a:pt x="57" y="0"/>
                      <a:pt x="57" y="56"/>
                      <a:pt x="1" y="56"/>
                    </a:cubicBezTo>
                    <a:cubicBezTo>
                      <a:pt x="1" y="182"/>
                      <a:pt x="57" y="182"/>
                      <a:pt x="113" y="182"/>
                    </a:cubicBezTo>
                    <a:cubicBezTo>
                      <a:pt x="113" y="182"/>
                      <a:pt x="169" y="182"/>
                      <a:pt x="169" y="126"/>
                    </a:cubicBezTo>
                    <a:cubicBezTo>
                      <a:pt x="169" y="56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7" name="Google Shape;2707;p41"/>
              <p:cNvSpPr/>
              <p:nvPr/>
            </p:nvSpPr>
            <p:spPr>
              <a:xfrm>
                <a:off x="3008438" y="3794690"/>
                <a:ext cx="49007" cy="13060"/>
              </a:xfrm>
              <a:custGeom>
                <a:rect b="b" l="l" r="r" t="t"/>
                <a:pathLst>
                  <a:path extrusionOk="0" h="295" w="1107">
                    <a:moveTo>
                      <a:pt x="1106" y="294"/>
                    </a:moveTo>
                    <a:lnTo>
                      <a:pt x="1106" y="294"/>
                    </a:lnTo>
                    <a:lnTo>
                      <a:pt x="1106" y="294"/>
                    </a:lnTo>
                    <a:close/>
                    <a:moveTo>
                      <a:pt x="938" y="238"/>
                    </a:moveTo>
                    <a:cubicBezTo>
                      <a:pt x="994" y="294"/>
                      <a:pt x="1050" y="294"/>
                      <a:pt x="1050" y="294"/>
                    </a:cubicBezTo>
                    <a:cubicBezTo>
                      <a:pt x="1050" y="294"/>
                      <a:pt x="994" y="294"/>
                      <a:pt x="938" y="238"/>
                    </a:cubicBezTo>
                    <a:close/>
                    <a:moveTo>
                      <a:pt x="1" y="0"/>
                    </a:moveTo>
                    <a:cubicBezTo>
                      <a:pt x="57" y="56"/>
                      <a:pt x="57" y="56"/>
                      <a:pt x="113" y="56"/>
                    </a:cubicBezTo>
                    <a:cubicBezTo>
                      <a:pt x="57" y="56"/>
                      <a:pt x="57" y="56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8" name="Google Shape;2708;p41"/>
              <p:cNvSpPr/>
              <p:nvPr/>
            </p:nvSpPr>
            <p:spPr>
              <a:xfrm>
                <a:off x="2820114" y="3418041"/>
                <a:ext cx="31033" cy="46483"/>
              </a:xfrm>
              <a:custGeom>
                <a:rect b="b" l="l" r="r" t="t"/>
                <a:pathLst>
                  <a:path extrusionOk="0" h="1050" w="701">
                    <a:moveTo>
                      <a:pt x="406" y="0"/>
                    </a:moveTo>
                    <a:cubicBezTo>
                      <a:pt x="239" y="0"/>
                      <a:pt x="113" y="168"/>
                      <a:pt x="57" y="462"/>
                    </a:cubicBezTo>
                    <a:cubicBezTo>
                      <a:pt x="1" y="756"/>
                      <a:pt x="57" y="1050"/>
                      <a:pt x="239" y="1050"/>
                    </a:cubicBezTo>
                    <a:cubicBezTo>
                      <a:pt x="406" y="1050"/>
                      <a:pt x="588" y="868"/>
                      <a:pt x="644" y="574"/>
                    </a:cubicBezTo>
                    <a:cubicBezTo>
                      <a:pt x="700" y="294"/>
                      <a:pt x="588" y="0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9" name="Google Shape;2709;p41"/>
              <p:cNvSpPr/>
              <p:nvPr/>
            </p:nvSpPr>
            <p:spPr>
              <a:xfrm>
                <a:off x="3036948" y="3735235"/>
                <a:ext cx="20497" cy="17974"/>
              </a:xfrm>
              <a:custGeom>
                <a:rect b="b" l="l" r="r" t="t"/>
                <a:pathLst>
                  <a:path extrusionOk="0" h="406" w="463">
                    <a:moveTo>
                      <a:pt x="238" y="0"/>
                    </a:moveTo>
                    <a:cubicBezTo>
                      <a:pt x="112" y="0"/>
                      <a:pt x="56" y="56"/>
                      <a:pt x="0" y="182"/>
                    </a:cubicBezTo>
                    <a:cubicBezTo>
                      <a:pt x="0" y="294"/>
                      <a:pt x="112" y="406"/>
                      <a:pt x="238" y="406"/>
                    </a:cubicBezTo>
                    <a:cubicBezTo>
                      <a:pt x="294" y="406"/>
                      <a:pt x="406" y="350"/>
                      <a:pt x="406" y="238"/>
                    </a:cubicBezTo>
                    <a:cubicBezTo>
                      <a:pt x="462" y="56"/>
                      <a:pt x="35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0" name="Google Shape;2710;p41"/>
              <p:cNvSpPr/>
              <p:nvPr/>
            </p:nvSpPr>
            <p:spPr>
              <a:xfrm>
                <a:off x="2869076" y="3642313"/>
                <a:ext cx="23552" cy="15494"/>
              </a:xfrm>
              <a:custGeom>
                <a:rect b="b" l="l" r="r" t="t"/>
                <a:pathLst>
                  <a:path extrusionOk="0" h="350" w="532">
                    <a:moveTo>
                      <a:pt x="238" y="0"/>
                    </a:moveTo>
                    <a:cubicBezTo>
                      <a:pt x="182" y="0"/>
                      <a:pt x="112" y="0"/>
                      <a:pt x="56" y="56"/>
                    </a:cubicBezTo>
                    <a:cubicBezTo>
                      <a:pt x="0" y="238"/>
                      <a:pt x="112" y="350"/>
                      <a:pt x="294" y="350"/>
                    </a:cubicBezTo>
                    <a:cubicBezTo>
                      <a:pt x="350" y="350"/>
                      <a:pt x="406" y="350"/>
                      <a:pt x="462" y="238"/>
                    </a:cubicBezTo>
                    <a:cubicBezTo>
                      <a:pt x="532" y="126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1" name="Google Shape;2711;p41"/>
              <p:cNvSpPr/>
              <p:nvPr/>
            </p:nvSpPr>
            <p:spPr>
              <a:xfrm>
                <a:off x="2877134" y="3389531"/>
                <a:ext cx="22932" cy="15539"/>
              </a:xfrm>
              <a:custGeom>
                <a:rect b="b" l="l" r="r" t="t"/>
                <a:pathLst>
                  <a:path extrusionOk="0" h="351" w="518">
                    <a:moveTo>
                      <a:pt x="224" y="1"/>
                    </a:moveTo>
                    <a:cubicBezTo>
                      <a:pt x="168" y="1"/>
                      <a:pt x="112" y="1"/>
                      <a:pt x="112" y="57"/>
                    </a:cubicBezTo>
                    <a:cubicBezTo>
                      <a:pt x="0" y="239"/>
                      <a:pt x="168" y="351"/>
                      <a:pt x="280" y="351"/>
                    </a:cubicBezTo>
                    <a:cubicBezTo>
                      <a:pt x="350" y="351"/>
                      <a:pt x="406" y="351"/>
                      <a:pt x="462" y="295"/>
                    </a:cubicBezTo>
                    <a:cubicBezTo>
                      <a:pt x="518" y="113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2" name="Google Shape;2712;p41"/>
              <p:cNvSpPr/>
              <p:nvPr/>
            </p:nvSpPr>
            <p:spPr>
              <a:xfrm>
                <a:off x="3065458" y="3781675"/>
                <a:ext cx="13015" cy="10581"/>
              </a:xfrm>
              <a:custGeom>
                <a:rect b="b" l="l" r="r" t="t"/>
                <a:pathLst>
                  <a:path extrusionOk="0" h="239" w="294">
                    <a:moveTo>
                      <a:pt x="112" y="1"/>
                    </a:moveTo>
                    <a:cubicBezTo>
                      <a:pt x="56" y="1"/>
                      <a:pt x="0" y="56"/>
                      <a:pt x="0" y="126"/>
                    </a:cubicBezTo>
                    <a:cubicBezTo>
                      <a:pt x="0" y="182"/>
                      <a:pt x="56" y="238"/>
                      <a:pt x="168" y="238"/>
                    </a:cubicBezTo>
                    <a:cubicBezTo>
                      <a:pt x="224" y="238"/>
                      <a:pt x="294" y="238"/>
                      <a:pt x="294" y="182"/>
                    </a:cubicBezTo>
                    <a:cubicBezTo>
                      <a:pt x="294" y="56"/>
                      <a:pt x="224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3" name="Google Shape;2713;p41"/>
              <p:cNvSpPr/>
              <p:nvPr/>
            </p:nvSpPr>
            <p:spPr>
              <a:xfrm>
                <a:off x="2931010" y="3616902"/>
                <a:ext cx="15539" cy="9961"/>
              </a:xfrm>
              <a:custGeom>
                <a:rect b="b" l="l" r="r" t="t"/>
                <a:pathLst>
                  <a:path extrusionOk="0" h="225" w="351">
                    <a:moveTo>
                      <a:pt x="182" y="0"/>
                    </a:moveTo>
                    <a:cubicBezTo>
                      <a:pt x="112" y="0"/>
                      <a:pt x="56" y="0"/>
                      <a:pt x="56" y="56"/>
                    </a:cubicBezTo>
                    <a:cubicBezTo>
                      <a:pt x="0" y="168"/>
                      <a:pt x="56" y="224"/>
                      <a:pt x="182" y="224"/>
                    </a:cubicBezTo>
                    <a:cubicBezTo>
                      <a:pt x="238" y="224"/>
                      <a:pt x="238" y="224"/>
                      <a:pt x="294" y="168"/>
                    </a:cubicBezTo>
                    <a:cubicBezTo>
                      <a:pt x="350" y="56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4" name="Google Shape;2714;p41"/>
              <p:cNvSpPr/>
              <p:nvPr/>
            </p:nvSpPr>
            <p:spPr>
              <a:xfrm>
                <a:off x="2948984" y="3668299"/>
                <a:ext cx="21117" cy="18018"/>
              </a:xfrm>
              <a:custGeom>
                <a:rect b="b" l="l" r="r" t="t"/>
                <a:pathLst>
                  <a:path extrusionOk="0" h="407" w="477">
                    <a:moveTo>
                      <a:pt x="238" y="1"/>
                    </a:moveTo>
                    <a:cubicBezTo>
                      <a:pt x="126" y="1"/>
                      <a:pt x="56" y="57"/>
                      <a:pt x="0" y="169"/>
                    </a:cubicBezTo>
                    <a:cubicBezTo>
                      <a:pt x="0" y="295"/>
                      <a:pt x="126" y="407"/>
                      <a:pt x="238" y="407"/>
                    </a:cubicBezTo>
                    <a:cubicBezTo>
                      <a:pt x="294" y="407"/>
                      <a:pt x="406" y="351"/>
                      <a:pt x="406" y="239"/>
                    </a:cubicBezTo>
                    <a:cubicBezTo>
                      <a:pt x="476" y="57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5" name="Google Shape;2715;p41"/>
              <p:cNvSpPr/>
              <p:nvPr/>
            </p:nvSpPr>
            <p:spPr>
              <a:xfrm>
                <a:off x="2874035" y="3487412"/>
                <a:ext cx="15494" cy="13060"/>
              </a:xfrm>
              <a:custGeom>
                <a:rect b="b" l="l" r="r" t="t"/>
                <a:pathLst>
                  <a:path extrusionOk="0" h="295" w="350">
                    <a:moveTo>
                      <a:pt x="182" y="1"/>
                    </a:moveTo>
                    <a:cubicBezTo>
                      <a:pt x="126" y="1"/>
                      <a:pt x="70" y="57"/>
                      <a:pt x="70" y="127"/>
                    </a:cubicBezTo>
                    <a:cubicBezTo>
                      <a:pt x="0" y="239"/>
                      <a:pt x="126" y="295"/>
                      <a:pt x="182" y="295"/>
                    </a:cubicBezTo>
                    <a:cubicBezTo>
                      <a:pt x="238" y="295"/>
                      <a:pt x="294" y="239"/>
                      <a:pt x="294" y="183"/>
                    </a:cubicBezTo>
                    <a:cubicBezTo>
                      <a:pt x="350" y="57"/>
                      <a:pt x="238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6" name="Google Shape;2716;p41"/>
              <p:cNvSpPr/>
              <p:nvPr/>
            </p:nvSpPr>
            <p:spPr>
              <a:xfrm>
                <a:off x="2977449" y="3732756"/>
                <a:ext cx="13060" cy="13015"/>
              </a:xfrm>
              <a:custGeom>
                <a:rect b="b" l="l" r="r" t="t"/>
                <a:pathLst>
                  <a:path extrusionOk="0" h="294" w="295">
                    <a:moveTo>
                      <a:pt x="183" y="0"/>
                    </a:moveTo>
                    <a:cubicBezTo>
                      <a:pt x="113" y="0"/>
                      <a:pt x="57" y="56"/>
                      <a:pt x="57" y="112"/>
                    </a:cubicBezTo>
                    <a:cubicBezTo>
                      <a:pt x="1" y="238"/>
                      <a:pt x="113" y="294"/>
                      <a:pt x="183" y="294"/>
                    </a:cubicBezTo>
                    <a:cubicBezTo>
                      <a:pt x="239" y="294"/>
                      <a:pt x="295" y="238"/>
                      <a:pt x="295" y="182"/>
                    </a:cubicBezTo>
                    <a:cubicBezTo>
                      <a:pt x="295" y="56"/>
                      <a:pt x="239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7" name="Google Shape;2717;p41"/>
              <p:cNvSpPr/>
              <p:nvPr/>
            </p:nvSpPr>
            <p:spPr>
              <a:xfrm>
                <a:off x="2913037" y="370424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82"/>
                      <a:pt x="57" y="238"/>
                      <a:pt x="113" y="238"/>
                    </a:cubicBezTo>
                    <a:cubicBezTo>
                      <a:pt x="169" y="238"/>
                      <a:pt x="239" y="238"/>
                      <a:pt x="239" y="126"/>
                    </a:cubicBezTo>
                    <a:cubicBezTo>
                      <a:pt x="295" y="56"/>
                      <a:pt x="16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8" name="Google Shape;2718;p41"/>
              <p:cNvSpPr/>
              <p:nvPr/>
            </p:nvSpPr>
            <p:spPr>
              <a:xfrm>
                <a:off x="2871556" y="3564840"/>
                <a:ext cx="15494" cy="13060"/>
              </a:xfrm>
              <a:custGeom>
                <a:rect b="b" l="l" r="r" t="t"/>
                <a:pathLst>
                  <a:path extrusionOk="0" h="295" w="350">
                    <a:moveTo>
                      <a:pt x="182" y="1"/>
                    </a:moveTo>
                    <a:cubicBezTo>
                      <a:pt x="182" y="1"/>
                      <a:pt x="126" y="57"/>
                      <a:pt x="56" y="57"/>
                    </a:cubicBezTo>
                    <a:cubicBezTo>
                      <a:pt x="0" y="183"/>
                      <a:pt x="126" y="295"/>
                      <a:pt x="238" y="295"/>
                    </a:cubicBezTo>
                    <a:cubicBezTo>
                      <a:pt x="238" y="295"/>
                      <a:pt x="294" y="239"/>
                      <a:pt x="350" y="239"/>
                    </a:cubicBezTo>
                    <a:cubicBezTo>
                      <a:pt x="350" y="127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9" name="Google Shape;2719;p41"/>
              <p:cNvSpPr/>
              <p:nvPr/>
            </p:nvSpPr>
            <p:spPr>
              <a:xfrm>
                <a:off x="3119335" y="3779195"/>
                <a:ext cx="21117" cy="18018"/>
              </a:xfrm>
              <a:custGeom>
                <a:rect b="b" l="l" r="r" t="t"/>
                <a:pathLst>
                  <a:path extrusionOk="0" h="407" w="477">
                    <a:moveTo>
                      <a:pt x="238" y="1"/>
                    </a:moveTo>
                    <a:cubicBezTo>
                      <a:pt x="126" y="1"/>
                      <a:pt x="56" y="57"/>
                      <a:pt x="0" y="182"/>
                    </a:cubicBezTo>
                    <a:cubicBezTo>
                      <a:pt x="0" y="294"/>
                      <a:pt x="126" y="406"/>
                      <a:pt x="238" y="406"/>
                    </a:cubicBezTo>
                    <a:cubicBezTo>
                      <a:pt x="294" y="406"/>
                      <a:pt x="406" y="350"/>
                      <a:pt x="406" y="238"/>
                    </a:cubicBezTo>
                    <a:cubicBezTo>
                      <a:pt x="476" y="112"/>
                      <a:pt x="35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0" name="Google Shape;2720;p41"/>
              <p:cNvSpPr/>
              <p:nvPr/>
            </p:nvSpPr>
            <p:spPr>
              <a:xfrm>
                <a:off x="2853582" y="3332555"/>
                <a:ext cx="10581" cy="44"/>
              </a:xfrm>
              <a:custGeom>
                <a:rect b="b" l="l" r="r" t="t"/>
                <a:pathLst>
                  <a:path extrusionOk="0" h="1" w="239">
                    <a:moveTo>
                      <a:pt x="0" y="0"/>
                    </a:moveTo>
                    <a:lnTo>
                      <a:pt x="112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1" name="Google Shape;2721;p41"/>
              <p:cNvSpPr/>
              <p:nvPr/>
            </p:nvSpPr>
            <p:spPr>
              <a:xfrm>
                <a:off x="3041906" y="3338133"/>
                <a:ext cx="8101" cy="5003"/>
              </a:xfrm>
              <a:custGeom>
                <a:rect b="b" l="l" r="r" t="t"/>
                <a:pathLst>
                  <a:path extrusionOk="0" h="113" w="183">
                    <a:moveTo>
                      <a:pt x="182" y="0"/>
                    </a:moveTo>
                    <a:cubicBezTo>
                      <a:pt x="126" y="56"/>
                      <a:pt x="56" y="56"/>
                      <a:pt x="0" y="56"/>
                    </a:cubicBezTo>
                    <a:cubicBezTo>
                      <a:pt x="0" y="112"/>
                      <a:pt x="56" y="112"/>
                      <a:pt x="126" y="112"/>
                    </a:cubicBezTo>
                    <a:cubicBezTo>
                      <a:pt x="182" y="112"/>
                      <a:pt x="182" y="112"/>
                      <a:pt x="182" y="56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2" name="Google Shape;2722;p41"/>
              <p:cNvSpPr/>
              <p:nvPr/>
            </p:nvSpPr>
            <p:spPr>
              <a:xfrm>
                <a:off x="2957041" y="3361065"/>
                <a:ext cx="7482" cy="8057"/>
              </a:xfrm>
              <a:custGeom>
                <a:rect b="b" l="l" r="r" t="t"/>
                <a:pathLst>
                  <a:path extrusionOk="0" h="182" w="169">
                    <a:moveTo>
                      <a:pt x="112" y="0"/>
                    </a:moveTo>
                    <a:cubicBezTo>
                      <a:pt x="56" y="0"/>
                      <a:pt x="0" y="0"/>
                      <a:pt x="0" y="56"/>
                    </a:cubicBezTo>
                    <a:cubicBezTo>
                      <a:pt x="0" y="112"/>
                      <a:pt x="56" y="182"/>
                      <a:pt x="112" y="182"/>
                    </a:cubicBezTo>
                    <a:lnTo>
                      <a:pt x="168" y="112"/>
                    </a:lnTo>
                    <a:cubicBezTo>
                      <a:pt x="168" y="56"/>
                      <a:pt x="112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3" name="Google Shape;2723;p41"/>
              <p:cNvSpPr/>
              <p:nvPr/>
            </p:nvSpPr>
            <p:spPr>
              <a:xfrm>
                <a:off x="3003480" y="3776716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1"/>
                    </a:moveTo>
                    <a:lnTo>
                      <a:pt x="1" y="57"/>
                    </a:lnTo>
                    <a:cubicBezTo>
                      <a:pt x="1" y="113"/>
                      <a:pt x="57" y="168"/>
                      <a:pt x="113" y="168"/>
                    </a:cubicBezTo>
                    <a:cubicBezTo>
                      <a:pt x="113" y="168"/>
                      <a:pt x="169" y="168"/>
                      <a:pt x="169" y="113"/>
                    </a:cubicBezTo>
                    <a:cubicBezTo>
                      <a:pt x="169" y="57"/>
                      <a:pt x="113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4" name="Google Shape;2724;p41"/>
              <p:cNvSpPr/>
              <p:nvPr/>
            </p:nvSpPr>
            <p:spPr>
              <a:xfrm>
                <a:off x="2830650" y="3528937"/>
                <a:ext cx="7482" cy="7482"/>
              </a:xfrm>
              <a:custGeom>
                <a:rect b="b" l="l" r="r" t="t"/>
                <a:pathLst>
                  <a:path extrusionOk="0" h="169" w="169">
                    <a:moveTo>
                      <a:pt x="57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57" y="168"/>
                      <a:pt x="57" y="168"/>
                    </a:cubicBezTo>
                    <a:cubicBezTo>
                      <a:pt x="113" y="168"/>
                      <a:pt x="168" y="168"/>
                      <a:pt x="168" y="112"/>
                    </a:cubicBezTo>
                    <a:cubicBezTo>
                      <a:pt x="168" y="56"/>
                      <a:pt x="113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5" name="Google Shape;2725;p41"/>
              <p:cNvSpPr/>
              <p:nvPr/>
            </p:nvSpPr>
            <p:spPr>
              <a:xfrm>
                <a:off x="3106319" y="3389531"/>
                <a:ext cx="10581" cy="7482"/>
              </a:xfrm>
              <a:custGeom>
                <a:rect b="b" l="l" r="r" t="t"/>
                <a:pathLst>
                  <a:path extrusionOk="0" h="169" w="239">
                    <a:moveTo>
                      <a:pt x="127" y="1"/>
                    </a:moveTo>
                    <a:cubicBezTo>
                      <a:pt x="71" y="1"/>
                      <a:pt x="71" y="1"/>
                      <a:pt x="71" y="57"/>
                    </a:cubicBezTo>
                    <a:cubicBezTo>
                      <a:pt x="1" y="113"/>
                      <a:pt x="71" y="169"/>
                      <a:pt x="127" y="169"/>
                    </a:cubicBezTo>
                    <a:cubicBezTo>
                      <a:pt x="183" y="169"/>
                      <a:pt x="183" y="113"/>
                      <a:pt x="183" y="113"/>
                    </a:cubicBezTo>
                    <a:cubicBezTo>
                      <a:pt x="238" y="57"/>
                      <a:pt x="183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6" name="Google Shape;2726;p41"/>
              <p:cNvSpPr/>
              <p:nvPr/>
            </p:nvSpPr>
            <p:spPr>
              <a:xfrm>
                <a:off x="3258697" y="3332555"/>
                <a:ext cx="8101" cy="8101"/>
              </a:xfrm>
              <a:custGeom>
                <a:rect b="b" l="l" r="r" t="t"/>
                <a:pathLst>
                  <a:path extrusionOk="0" h="183" w="183">
                    <a:moveTo>
                      <a:pt x="127" y="0"/>
                    </a:moveTo>
                    <a:cubicBezTo>
                      <a:pt x="57" y="0"/>
                      <a:pt x="1" y="0"/>
                      <a:pt x="1" y="56"/>
                    </a:cubicBezTo>
                    <a:cubicBezTo>
                      <a:pt x="1" y="126"/>
                      <a:pt x="57" y="182"/>
                      <a:pt x="127" y="182"/>
                    </a:cubicBezTo>
                    <a:cubicBezTo>
                      <a:pt x="127" y="182"/>
                      <a:pt x="183" y="182"/>
                      <a:pt x="183" y="126"/>
                    </a:cubicBezTo>
                    <a:cubicBezTo>
                      <a:pt x="183" y="56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7" name="Google Shape;2727;p41"/>
              <p:cNvSpPr/>
              <p:nvPr/>
            </p:nvSpPr>
            <p:spPr>
              <a:xfrm>
                <a:off x="3181268" y="3361065"/>
                <a:ext cx="8101" cy="8057"/>
              </a:xfrm>
              <a:custGeom>
                <a:rect b="b" l="l" r="r" t="t"/>
                <a:pathLst>
                  <a:path extrusionOk="0" h="182" w="183">
                    <a:moveTo>
                      <a:pt x="57" y="0"/>
                    </a:moveTo>
                    <a:cubicBezTo>
                      <a:pt x="1" y="0"/>
                      <a:pt x="1" y="56"/>
                      <a:pt x="1" y="112"/>
                    </a:cubicBezTo>
                    <a:cubicBezTo>
                      <a:pt x="1" y="182"/>
                      <a:pt x="1" y="182"/>
                      <a:pt x="57" y="182"/>
                    </a:cubicBezTo>
                    <a:cubicBezTo>
                      <a:pt x="127" y="182"/>
                      <a:pt x="127" y="182"/>
                      <a:pt x="183" y="112"/>
                    </a:cubicBezTo>
                    <a:cubicBezTo>
                      <a:pt x="183" y="56"/>
                      <a:pt x="127" y="0"/>
                      <a:pt x="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28" name="Google Shape;2728;p41"/>
            <p:cNvSpPr/>
            <p:nvPr/>
          </p:nvSpPr>
          <p:spPr>
            <a:xfrm>
              <a:off x="3653939" y="2192072"/>
              <a:ext cx="407682" cy="812797"/>
            </a:xfrm>
            <a:custGeom>
              <a:rect b="b" l="l" r="r" t="t"/>
              <a:pathLst>
                <a:path extrusionOk="0" h="18360" w="9209">
                  <a:moveTo>
                    <a:pt x="8397" y="1"/>
                  </a:moveTo>
                  <a:lnTo>
                    <a:pt x="8397" y="1"/>
                  </a:lnTo>
                  <a:cubicBezTo>
                    <a:pt x="5360" y="1862"/>
                    <a:pt x="2911" y="4660"/>
                    <a:pt x="1568" y="7921"/>
                  </a:cubicBezTo>
                  <a:cubicBezTo>
                    <a:pt x="295" y="11251"/>
                    <a:pt x="1" y="14918"/>
                    <a:pt x="868" y="18360"/>
                  </a:cubicBezTo>
                  <a:cubicBezTo>
                    <a:pt x="3905" y="16499"/>
                    <a:pt x="6298" y="13700"/>
                    <a:pt x="7697" y="10426"/>
                  </a:cubicBezTo>
                  <a:cubicBezTo>
                    <a:pt x="9040" y="7165"/>
                    <a:pt x="9208" y="3429"/>
                    <a:pt x="8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41"/>
            <p:cNvSpPr/>
            <p:nvPr/>
          </p:nvSpPr>
          <p:spPr>
            <a:xfrm>
              <a:off x="2636747" y="3019876"/>
              <a:ext cx="805360" cy="322463"/>
            </a:xfrm>
            <a:custGeom>
              <a:rect b="b" l="l" r="r" t="t"/>
              <a:pathLst>
                <a:path extrusionOk="0" h="7284" w="18192">
                  <a:moveTo>
                    <a:pt x="12009" y="1"/>
                  </a:moveTo>
                  <a:cubicBezTo>
                    <a:pt x="6800" y="1"/>
                    <a:pt x="2550" y="4054"/>
                    <a:pt x="1" y="7245"/>
                  </a:cubicBezTo>
                  <a:cubicBezTo>
                    <a:pt x="1" y="7245"/>
                    <a:pt x="722" y="6991"/>
                    <a:pt x="2709" y="6991"/>
                  </a:cubicBezTo>
                  <a:cubicBezTo>
                    <a:pt x="3599" y="6991"/>
                    <a:pt x="4741" y="7042"/>
                    <a:pt x="6186" y="7189"/>
                  </a:cubicBezTo>
                  <a:cubicBezTo>
                    <a:pt x="6835" y="7254"/>
                    <a:pt x="7451" y="7283"/>
                    <a:pt x="8037" y="7283"/>
                  </a:cubicBezTo>
                  <a:cubicBezTo>
                    <a:pt x="15866" y="7283"/>
                    <a:pt x="18192" y="1942"/>
                    <a:pt x="18192" y="1942"/>
                  </a:cubicBezTo>
                  <a:cubicBezTo>
                    <a:pt x="16024" y="563"/>
                    <a:pt x="13950" y="1"/>
                    <a:pt x="12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3003480" y="2297390"/>
              <a:ext cx="97925" cy="136971"/>
            </a:xfrm>
            <a:custGeom>
              <a:rect b="b" l="l" r="r" t="t"/>
              <a:pathLst>
                <a:path extrusionOk="0" h="3094" w="221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69" y="420"/>
                    <a:pt x="225" y="770"/>
                    <a:pt x="407" y="938"/>
                  </a:cubicBezTo>
                  <a:cubicBezTo>
                    <a:pt x="812" y="1526"/>
                    <a:pt x="1050" y="1750"/>
                    <a:pt x="1806" y="2337"/>
                  </a:cubicBezTo>
                  <a:cubicBezTo>
                    <a:pt x="2044" y="2519"/>
                    <a:pt x="2212" y="2799"/>
                    <a:pt x="2212" y="3093"/>
                  </a:cubicBezTo>
                  <a:cubicBezTo>
                    <a:pt x="2212" y="2799"/>
                    <a:pt x="2044" y="2519"/>
                    <a:pt x="1806" y="2337"/>
                  </a:cubicBezTo>
                  <a:cubicBezTo>
                    <a:pt x="1050" y="1750"/>
                    <a:pt x="812" y="1526"/>
                    <a:pt x="407" y="938"/>
                  </a:cubicBezTo>
                  <a:cubicBezTo>
                    <a:pt x="225" y="770"/>
                    <a:pt x="169" y="420"/>
                    <a:pt x="1" y="1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3088346" y="2465262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3393145" y="2398370"/>
              <a:ext cx="44" cy="4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41"/>
            <p:cNvSpPr/>
            <p:nvPr/>
          </p:nvSpPr>
          <p:spPr>
            <a:xfrm>
              <a:off x="3096403" y="2687674"/>
              <a:ext cx="31033" cy="20497"/>
            </a:xfrm>
            <a:custGeom>
              <a:rect b="b" l="l" r="r" t="t"/>
              <a:pathLst>
                <a:path extrusionOk="0" h="463" w="701">
                  <a:moveTo>
                    <a:pt x="700" y="0"/>
                  </a:moveTo>
                  <a:cubicBezTo>
                    <a:pt x="574" y="280"/>
                    <a:pt x="295" y="462"/>
                    <a:pt x="1" y="462"/>
                  </a:cubicBezTo>
                  <a:lnTo>
                    <a:pt x="1" y="462"/>
                  </a:lnTo>
                  <a:cubicBezTo>
                    <a:pt x="295" y="462"/>
                    <a:pt x="574" y="280"/>
                    <a:pt x="70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41"/>
            <p:cNvSpPr/>
            <p:nvPr/>
          </p:nvSpPr>
          <p:spPr>
            <a:xfrm>
              <a:off x="3127392" y="2684575"/>
              <a:ext cx="44" cy="3143"/>
            </a:xfrm>
            <a:custGeom>
              <a:rect b="b" l="l" r="r" t="t"/>
              <a:pathLst>
                <a:path extrusionOk="0" h="71" w="1">
                  <a:moveTo>
                    <a:pt x="0" y="0"/>
                  </a:move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41"/>
            <p:cNvSpPr/>
            <p:nvPr/>
          </p:nvSpPr>
          <p:spPr>
            <a:xfrm>
              <a:off x="3028891" y="2697591"/>
              <a:ext cx="3143" cy="44"/>
            </a:xfrm>
            <a:custGeom>
              <a:rect b="b" l="l" r="r" t="t"/>
              <a:pathLst>
                <a:path extrusionOk="0" h="1" w="71">
                  <a:moveTo>
                    <a:pt x="70" y="0"/>
                  </a:moveTo>
                  <a:lnTo>
                    <a:pt x="0" y="0"/>
                  </a:lnTo>
                  <a:lnTo>
                    <a:pt x="70" y="0"/>
                  </a:lnTo>
                  <a:close/>
                  <a:moveTo>
                    <a:pt x="70" y="0"/>
                  </a:move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36" name="Google Shape;2736;p41"/>
            <p:cNvGrpSpPr/>
            <p:nvPr/>
          </p:nvGrpSpPr>
          <p:grpSpPr>
            <a:xfrm>
              <a:off x="2740206" y="2148112"/>
              <a:ext cx="637488" cy="799782"/>
              <a:chOff x="2740206" y="2148112"/>
              <a:chExt cx="637488" cy="799782"/>
            </a:xfrm>
          </p:grpSpPr>
          <p:sp>
            <p:nvSpPr>
              <p:cNvPr id="2737" name="Google Shape;2737;p41"/>
              <p:cNvSpPr/>
              <p:nvPr/>
            </p:nvSpPr>
            <p:spPr>
              <a:xfrm>
                <a:off x="2740206" y="2217483"/>
                <a:ext cx="177833" cy="165437"/>
              </a:xfrm>
              <a:custGeom>
                <a:rect b="b" l="l" r="r" t="t"/>
                <a:pathLst>
                  <a:path extrusionOk="0" h="3737" w="4017">
                    <a:moveTo>
                      <a:pt x="1" y="0"/>
                    </a:moveTo>
                    <a:lnTo>
                      <a:pt x="1" y="182"/>
                    </a:lnTo>
                    <a:lnTo>
                      <a:pt x="1" y="350"/>
                    </a:lnTo>
                    <a:cubicBezTo>
                      <a:pt x="994" y="1875"/>
                      <a:pt x="2449" y="3093"/>
                      <a:pt x="3961" y="3737"/>
                    </a:cubicBezTo>
                    <a:cubicBezTo>
                      <a:pt x="3961" y="3681"/>
                      <a:pt x="4017" y="3625"/>
                      <a:pt x="4017" y="3555"/>
                    </a:cubicBezTo>
                    <a:cubicBezTo>
                      <a:pt x="2449" y="2925"/>
                      <a:pt x="924" y="158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8" name="Google Shape;2738;p41"/>
              <p:cNvSpPr/>
              <p:nvPr/>
            </p:nvSpPr>
            <p:spPr>
              <a:xfrm>
                <a:off x="2796562" y="2148112"/>
                <a:ext cx="185890" cy="157380"/>
              </a:xfrm>
              <a:custGeom>
                <a:rect b="b" l="l" r="r" t="t"/>
                <a:pathLst>
                  <a:path extrusionOk="0" h="3555" w="4199">
                    <a:moveTo>
                      <a:pt x="295" y="0"/>
                    </a:moveTo>
                    <a:cubicBezTo>
                      <a:pt x="183" y="0"/>
                      <a:pt x="71" y="56"/>
                      <a:pt x="1" y="56"/>
                    </a:cubicBezTo>
                    <a:cubicBezTo>
                      <a:pt x="1694" y="812"/>
                      <a:pt x="3219" y="2099"/>
                      <a:pt x="4087" y="3554"/>
                    </a:cubicBezTo>
                    <a:cubicBezTo>
                      <a:pt x="4087" y="3554"/>
                      <a:pt x="4143" y="3498"/>
                      <a:pt x="4199" y="3442"/>
                    </a:cubicBezTo>
                    <a:cubicBezTo>
                      <a:pt x="3331" y="2043"/>
                      <a:pt x="1932" y="756"/>
                      <a:pt x="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9" name="Google Shape;2739;p41"/>
              <p:cNvSpPr/>
              <p:nvPr/>
            </p:nvSpPr>
            <p:spPr>
              <a:xfrm>
                <a:off x="2760659" y="2168520"/>
                <a:ext cx="167916" cy="159903"/>
              </a:xfrm>
              <a:custGeom>
                <a:rect b="b" l="l" r="r" t="t"/>
                <a:pathLst>
                  <a:path extrusionOk="0" h="3612" w="3793">
                    <a:moveTo>
                      <a:pt x="112" y="1"/>
                    </a:moveTo>
                    <a:cubicBezTo>
                      <a:pt x="56" y="57"/>
                      <a:pt x="0" y="113"/>
                      <a:pt x="0" y="113"/>
                    </a:cubicBezTo>
                    <a:cubicBezTo>
                      <a:pt x="1106" y="1400"/>
                      <a:pt x="2393" y="2562"/>
                      <a:pt x="3681" y="3611"/>
                    </a:cubicBezTo>
                    <a:cubicBezTo>
                      <a:pt x="3737" y="3555"/>
                      <a:pt x="3737" y="3555"/>
                      <a:pt x="3793" y="3499"/>
                    </a:cubicBezTo>
                    <a:cubicBezTo>
                      <a:pt x="2505" y="2394"/>
                      <a:pt x="1232" y="1232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0" name="Google Shape;2740;p41"/>
              <p:cNvSpPr/>
              <p:nvPr/>
            </p:nvSpPr>
            <p:spPr>
              <a:xfrm>
                <a:off x="3225273" y="2256485"/>
                <a:ext cx="79952" cy="175398"/>
              </a:xfrm>
              <a:custGeom>
                <a:rect b="b" l="l" r="r" t="t"/>
                <a:pathLst>
                  <a:path extrusionOk="0" h="3962" w="1806">
                    <a:moveTo>
                      <a:pt x="112" y="1"/>
                    </a:moveTo>
                    <a:cubicBezTo>
                      <a:pt x="56" y="57"/>
                      <a:pt x="0" y="113"/>
                      <a:pt x="0" y="225"/>
                    </a:cubicBezTo>
                    <a:cubicBezTo>
                      <a:pt x="182" y="1624"/>
                      <a:pt x="812" y="3024"/>
                      <a:pt x="1749" y="3961"/>
                    </a:cubicBezTo>
                    <a:lnTo>
                      <a:pt x="1805" y="3905"/>
                    </a:lnTo>
                    <a:cubicBezTo>
                      <a:pt x="938" y="2856"/>
                      <a:pt x="238" y="1456"/>
                      <a:pt x="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1" name="Google Shape;2741;p41"/>
              <p:cNvSpPr/>
              <p:nvPr/>
            </p:nvSpPr>
            <p:spPr>
              <a:xfrm>
                <a:off x="3292165" y="2225540"/>
                <a:ext cx="85530" cy="170395"/>
              </a:xfrm>
              <a:custGeom>
                <a:rect b="b" l="l" r="r" t="t"/>
                <a:pathLst>
                  <a:path extrusionOk="0" h="3849" w="1932">
                    <a:moveTo>
                      <a:pt x="1" y="0"/>
                    </a:moveTo>
                    <a:cubicBezTo>
                      <a:pt x="994" y="1050"/>
                      <a:pt x="1638" y="2505"/>
                      <a:pt x="1820" y="3848"/>
                    </a:cubicBezTo>
                    <a:lnTo>
                      <a:pt x="1932" y="3848"/>
                    </a:lnTo>
                    <a:cubicBezTo>
                      <a:pt x="1820" y="2505"/>
                      <a:pt x="1176" y="1106"/>
                      <a:pt x="238" y="56"/>
                    </a:cubicBezTo>
                    <a:cubicBezTo>
                      <a:pt x="182" y="0"/>
                      <a:pt x="7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2" name="Google Shape;2742;p41"/>
              <p:cNvSpPr/>
              <p:nvPr/>
            </p:nvSpPr>
            <p:spPr>
              <a:xfrm>
                <a:off x="3256218" y="2228019"/>
                <a:ext cx="75038" cy="167916"/>
              </a:xfrm>
              <a:custGeom>
                <a:rect b="b" l="l" r="r" t="t"/>
                <a:pathLst>
                  <a:path extrusionOk="0" h="3793" w="1695">
                    <a:moveTo>
                      <a:pt x="183" y="0"/>
                    </a:moveTo>
                    <a:cubicBezTo>
                      <a:pt x="113" y="0"/>
                      <a:pt x="57" y="0"/>
                      <a:pt x="57" y="56"/>
                    </a:cubicBezTo>
                    <a:lnTo>
                      <a:pt x="1" y="56"/>
                    </a:lnTo>
                    <a:cubicBezTo>
                      <a:pt x="463" y="1344"/>
                      <a:pt x="994" y="2561"/>
                      <a:pt x="1582" y="3792"/>
                    </a:cubicBezTo>
                    <a:cubicBezTo>
                      <a:pt x="1638" y="3792"/>
                      <a:pt x="1638" y="3736"/>
                      <a:pt x="1694" y="3736"/>
                    </a:cubicBezTo>
                    <a:cubicBezTo>
                      <a:pt x="1106" y="2505"/>
                      <a:pt x="589" y="1288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3" name="Google Shape;2743;p41"/>
              <p:cNvSpPr/>
              <p:nvPr/>
            </p:nvSpPr>
            <p:spPr>
              <a:xfrm>
                <a:off x="2830650" y="2659164"/>
                <a:ext cx="162338" cy="38471"/>
              </a:xfrm>
              <a:custGeom>
                <a:rect b="b" l="l" r="r" t="t"/>
                <a:pathLst>
                  <a:path extrusionOk="0" h="869" w="3667">
                    <a:moveTo>
                      <a:pt x="1" y="1"/>
                    </a:moveTo>
                    <a:cubicBezTo>
                      <a:pt x="1" y="57"/>
                      <a:pt x="57" y="113"/>
                      <a:pt x="113" y="169"/>
                    </a:cubicBezTo>
                    <a:cubicBezTo>
                      <a:pt x="980" y="644"/>
                      <a:pt x="2030" y="868"/>
                      <a:pt x="2967" y="868"/>
                    </a:cubicBezTo>
                    <a:cubicBezTo>
                      <a:pt x="3205" y="868"/>
                      <a:pt x="3429" y="868"/>
                      <a:pt x="3667" y="812"/>
                    </a:cubicBezTo>
                    <a:lnTo>
                      <a:pt x="3667" y="700"/>
                    </a:lnTo>
                    <a:cubicBezTo>
                      <a:pt x="3429" y="756"/>
                      <a:pt x="3205" y="756"/>
                      <a:pt x="2967" y="756"/>
                    </a:cubicBezTo>
                    <a:cubicBezTo>
                      <a:pt x="1974" y="756"/>
                      <a:pt x="868" y="46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4" name="Google Shape;2744;p41"/>
              <p:cNvSpPr/>
              <p:nvPr/>
            </p:nvSpPr>
            <p:spPr>
              <a:xfrm>
                <a:off x="2838087" y="2589174"/>
                <a:ext cx="167916" cy="39046"/>
              </a:xfrm>
              <a:custGeom>
                <a:rect b="b" l="l" r="r" t="t"/>
                <a:pathLst>
                  <a:path extrusionOk="0" h="882" w="3793">
                    <a:moveTo>
                      <a:pt x="756" y="0"/>
                    </a:moveTo>
                    <a:cubicBezTo>
                      <a:pt x="588" y="0"/>
                      <a:pt x="406" y="0"/>
                      <a:pt x="182" y="56"/>
                    </a:cubicBezTo>
                    <a:cubicBezTo>
                      <a:pt x="112" y="56"/>
                      <a:pt x="56" y="126"/>
                      <a:pt x="0" y="182"/>
                    </a:cubicBezTo>
                    <a:cubicBezTo>
                      <a:pt x="294" y="182"/>
                      <a:pt x="532" y="126"/>
                      <a:pt x="756" y="126"/>
                    </a:cubicBezTo>
                    <a:cubicBezTo>
                      <a:pt x="1806" y="126"/>
                      <a:pt x="2855" y="406"/>
                      <a:pt x="3737" y="882"/>
                    </a:cubicBezTo>
                    <a:cubicBezTo>
                      <a:pt x="3737" y="826"/>
                      <a:pt x="3737" y="756"/>
                      <a:pt x="3793" y="756"/>
                    </a:cubicBezTo>
                    <a:cubicBezTo>
                      <a:pt x="2911" y="294"/>
                      <a:pt x="1862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5" name="Google Shape;2745;p41"/>
              <p:cNvSpPr/>
              <p:nvPr/>
            </p:nvSpPr>
            <p:spPr>
              <a:xfrm>
                <a:off x="2825072" y="2620163"/>
                <a:ext cx="154901" cy="39046"/>
              </a:xfrm>
              <a:custGeom>
                <a:rect b="b" l="l" r="r" t="t"/>
                <a:pathLst>
                  <a:path extrusionOk="0" h="882" w="3499">
                    <a:moveTo>
                      <a:pt x="57" y="0"/>
                    </a:moveTo>
                    <a:cubicBezTo>
                      <a:pt x="1" y="0"/>
                      <a:pt x="1" y="56"/>
                      <a:pt x="1" y="126"/>
                    </a:cubicBezTo>
                    <a:cubicBezTo>
                      <a:pt x="1176" y="476"/>
                      <a:pt x="2338" y="700"/>
                      <a:pt x="3499" y="882"/>
                    </a:cubicBezTo>
                    <a:lnTo>
                      <a:pt x="3499" y="756"/>
                    </a:lnTo>
                    <a:cubicBezTo>
                      <a:pt x="2338" y="588"/>
                      <a:pt x="1176" y="35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6" name="Google Shape;2746;p41"/>
              <p:cNvSpPr/>
              <p:nvPr/>
            </p:nvSpPr>
            <p:spPr>
              <a:xfrm>
                <a:off x="3101361" y="2927396"/>
                <a:ext cx="118998" cy="20497"/>
              </a:xfrm>
              <a:custGeom>
                <a:rect b="b" l="l" r="r" t="t"/>
                <a:pathLst>
                  <a:path extrusionOk="0" h="463" w="2688">
                    <a:moveTo>
                      <a:pt x="1" y="1"/>
                    </a:moveTo>
                    <a:cubicBezTo>
                      <a:pt x="57" y="57"/>
                      <a:pt x="57" y="113"/>
                      <a:pt x="113" y="113"/>
                    </a:cubicBezTo>
                    <a:cubicBezTo>
                      <a:pt x="644" y="351"/>
                      <a:pt x="1232" y="462"/>
                      <a:pt x="1806" y="462"/>
                    </a:cubicBezTo>
                    <a:cubicBezTo>
                      <a:pt x="2100" y="462"/>
                      <a:pt x="2393" y="407"/>
                      <a:pt x="2687" y="351"/>
                    </a:cubicBezTo>
                    <a:lnTo>
                      <a:pt x="2631" y="295"/>
                    </a:lnTo>
                    <a:cubicBezTo>
                      <a:pt x="2393" y="351"/>
                      <a:pt x="2100" y="351"/>
                      <a:pt x="1806" y="351"/>
                    </a:cubicBezTo>
                    <a:cubicBezTo>
                      <a:pt x="1232" y="351"/>
                      <a:pt x="588" y="23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7" name="Google Shape;2747;p41"/>
              <p:cNvSpPr/>
              <p:nvPr/>
            </p:nvSpPr>
            <p:spPr>
              <a:xfrm>
                <a:off x="3103840" y="2875999"/>
                <a:ext cx="118998" cy="20497"/>
              </a:xfrm>
              <a:custGeom>
                <a:rect b="b" l="l" r="r" t="t"/>
                <a:pathLst>
                  <a:path extrusionOk="0" h="463" w="2688">
                    <a:moveTo>
                      <a:pt x="25" y="164"/>
                    </a:moveTo>
                    <a:cubicBezTo>
                      <a:pt x="17" y="165"/>
                      <a:pt x="9" y="167"/>
                      <a:pt x="1" y="168"/>
                    </a:cubicBezTo>
                    <a:cubicBezTo>
                      <a:pt x="10" y="168"/>
                      <a:pt x="18" y="167"/>
                      <a:pt x="25" y="164"/>
                    </a:cubicBezTo>
                    <a:close/>
                    <a:moveTo>
                      <a:pt x="938" y="0"/>
                    </a:moveTo>
                    <a:cubicBezTo>
                      <a:pt x="644" y="0"/>
                      <a:pt x="406" y="0"/>
                      <a:pt x="127" y="56"/>
                    </a:cubicBezTo>
                    <a:cubicBezTo>
                      <a:pt x="68" y="103"/>
                      <a:pt x="59" y="150"/>
                      <a:pt x="25" y="164"/>
                    </a:cubicBezTo>
                    <a:lnTo>
                      <a:pt x="25" y="164"/>
                    </a:lnTo>
                    <a:cubicBezTo>
                      <a:pt x="313" y="112"/>
                      <a:pt x="652" y="112"/>
                      <a:pt x="938" y="112"/>
                    </a:cubicBezTo>
                    <a:cubicBezTo>
                      <a:pt x="1582" y="112"/>
                      <a:pt x="2156" y="224"/>
                      <a:pt x="2687" y="462"/>
                    </a:cubicBezTo>
                    <a:lnTo>
                      <a:pt x="2687" y="350"/>
                    </a:lnTo>
                    <a:cubicBezTo>
                      <a:pt x="2156" y="112"/>
                      <a:pt x="1582" y="0"/>
                      <a:pt x="9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8" name="Google Shape;2748;p41"/>
              <p:cNvSpPr/>
              <p:nvPr/>
            </p:nvSpPr>
            <p:spPr>
              <a:xfrm>
                <a:off x="3096403" y="2898931"/>
                <a:ext cx="110941" cy="21073"/>
              </a:xfrm>
              <a:custGeom>
                <a:rect b="b" l="l" r="r" t="t"/>
                <a:pathLst>
                  <a:path extrusionOk="0" h="476" w="2506">
                    <a:moveTo>
                      <a:pt x="1" y="0"/>
                    </a:moveTo>
                    <a:lnTo>
                      <a:pt x="1" y="126"/>
                    </a:lnTo>
                    <a:cubicBezTo>
                      <a:pt x="812" y="294"/>
                      <a:pt x="1694" y="406"/>
                      <a:pt x="2505" y="476"/>
                    </a:cubicBezTo>
                    <a:lnTo>
                      <a:pt x="2505" y="406"/>
                    </a:lnTo>
                    <a:lnTo>
                      <a:pt x="2505" y="350"/>
                    </a:lnTo>
                    <a:cubicBezTo>
                      <a:pt x="1694" y="294"/>
                      <a:pt x="868" y="18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49" name="Google Shape;2749;p41"/>
            <p:cNvSpPr/>
            <p:nvPr/>
          </p:nvSpPr>
          <p:spPr>
            <a:xfrm>
              <a:off x="3230231" y="2883436"/>
              <a:ext cx="61978" cy="21073"/>
            </a:xfrm>
            <a:custGeom>
              <a:rect b="b" l="l" r="r" t="t"/>
              <a:pathLst>
                <a:path extrusionOk="0" h="476" w="14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82" y="126"/>
                    <a:pt x="294" y="238"/>
                    <a:pt x="420" y="294"/>
                  </a:cubicBezTo>
                  <a:cubicBezTo>
                    <a:pt x="770" y="406"/>
                    <a:pt x="938" y="406"/>
                    <a:pt x="1400" y="476"/>
                  </a:cubicBezTo>
                  <a:lnTo>
                    <a:pt x="1400" y="476"/>
                  </a:lnTo>
                  <a:lnTo>
                    <a:pt x="1400" y="476"/>
                  </a:lnTo>
                  <a:cubicBezTo>
                    <a:pt x="938" y="406"/>
                    <a:pt x="770" y="406"/>
                    <a:pt x="420" y="294"/>
                  </a:cubicBezTo>
                  <a:cubicBezTo>
                    <a:pt x="294" y="238"/>
                    <a:pt x="182" y="126"/>
                    <a:pt x="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41"/>
            <p:cNvSpPr/>
            <p:nvPr/>
          </p:nvSpPr>
          <p:spPr>
            <a:xfrm>
              <a:off x="3230231" y="2883436"/>
              <a:ext cx="44" cy="4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3292165" y="2904465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2652242" y="3038293"/>
              <a:ext cx="784951" cy="302364"/>
            </a:xfrm>
            <a:custGeom>
              <a:rect b="b" l="l" r="r" t="t"/>
              <a:pathLst>
                <a:path extrusionOk="0" h="6830" w="17731">
                  <a:moveTo>
                    <a:pt x="14344" y="294"/>
                  </a:moveTo>
                  <a:cubicBezTo>
                    <a:pt x="14232" y="532"/>
                    <a:pt x="14106" y="756"/>
                    <a:pt x="13994" y="1050"/>
                  </a:cubicBezTo>
                  <a:cubicBezTo>
                    <a:pt x="14232" y="994"/>
                    <a:pt x="14526" y="994"/>
                    <a:pt x="14805" y="994"/>
                  </a:cubicBezTo>
                  <a:lnTo>
                    <a:pt x="15043" y="994"/>
                  </a:lnTo>
                  <a:cubicBezTo>
                    <a:pt x="14931" y="826"/>
                    <a:pt x="14693" y="588"/>
                    <a:pt x="14344" y="294"/>
                  </a:cubicBezTo>
                  <a:close/>
                  <a:moveTo>
                    <a:pt x="14526" y="1"/>
                  </a:moveTo>
                  <a:lnTo>
                    <a:pt x="14456" y="56"/>
                  </a:lnTo>
                  <a:cubicBezTo>
                    <a:pt x="14931" y="476"/>
                    <a:pt x="15225" y="882"/>
                    <a:pt x="15337" y="994"/>
                  </a:cubicBezTo>
                  <a:cubicBezTo>
                    <a:pt x="16037" y="1050"/>
                    <a:pt x="16736" y="1106"/>
                    <a:pt x="17380" y="1288"/>
                  </a:cubicBezTo>
                  <a:cubicBezTo>
                    <a:pt x="16387" y="700"/>
                    <a:pt x="15449" y="294"/>
                    <a:pt x="14526" y="1"/>
                  </a:cubicBezTo>
                  <a:close/>
                  <a:moveTo>
                    <a:pt x="14749" y="1288"/>
                  </a:moveTo>
                  <a:cubicBezTo>
                    <a:pt x="14456" y="1288"/>
                    <a:pt x="14106" y="1344"/>
                    <a:pt x="13756" y="1344"/>
                  </a:cubicBezTo>
                  <a:cubicBezTo>
                    <a:pt x="13756" y="1400"/>
                    <a:pt x="13700" y="1526"/>
                    <a:pt x="13644" y="1582"/>
                  </a:cubicBezTo>
                  <a:cubicBezTo>
                    <a:pt x="13700" y="2337"/>
                    <a:pt x="13756" y="4143"/>
                    <a:pt x="13056" y="5836"/>
                  </a:cubicBezTo>
                  <a:cubicBezTo>
                    <a:pt x="16149" y="4492"/>
                    <a:pt x="17436" y="2281"/>
                    <a:pt x="17730" y="1694"/>
                  </a:cubicBezTo>
                  <a:cubicBezTo>
                    <a:pt x="16792" y="1400"/>
                    <a:pt x="15799" y="1288"/>
                    <a:pt x="14749" y="1288"/>
                  </a:cubicBezTo>
                  <a:close/>
                  <a:moveTo>
                    <a:pt x="1344" y="4898"/>
                  </a:moveTo>
                  <a:cubicBezTo>
                    <a:pt x="882" y="5430"/>
                    <a:pt x="406" y="5892"/>
                    <a:pt x="0" y="6423"/>
                  </a:cubicBezTo>
                  <a:cubicBezTo>
                    <a:pt x="462" y="6130"/>
                    <a:pt x="1232" y="5598"/>
                    <a:pt x="2281" y="5024"/>
                  </a:cubicBezTo>
                  <a:cubicBezTo>
                    <a:pt x="1932" y="5024"/>
                    <a:pt x="1638" y="4954"/>
                    <a:pt x="1344" y="4898"/>
                  </a:cubicBezTo>
                  <a:close/>
                  <a:moveTo>
                    <a:pt x="2743" y="5080"/>
                  </a:moveTo>
                  <a:cubicBezTo>
                    <a:pt x="1512" y="5780"/>
                    <a:pt x="532" y="6423"/>
                    <a:pt x="56" y="6773"/>
                  </a:cubicBezTo>
                  <a:cubicBezTo>
                    <a:pt x="532" y="6647"/>
                    <a:pt x="1288" y="6591"/>
                    <a:pt x="2505" y="6591"/>
                  </a:cubicBezTo>
                  <a:cubicBezTo>
                    <a:pt x="3149" y="6591"/>
                    <a:pt x="4031" y="6591"/>
                    <a:pt x="5010" y="6647"/>
                  </a:cubicBezTo>
                  <a:cubicBezTo>
                    <a:pt x="5192" y="6130"/>
                    <a:pt x="5304" y="5598"/>
                    <a:pt x="5360" y="5136"/>
                  </a:cubicBezTo>
                  <a:cubicBezTo>
                    <a:pt x="5010" y="5136"/>
                    <a:pt x="4660" y="5192"/>
                    <a:pt x="4380" y="5192"/>
                  </a:cubicBezTo>
                  <a:cubicBezTo>
                    <a:pt x="3849" y="5192"/>
                    <a:pt x="3261" y="5136"/>
                    <a:pt x="2743" y="5080"/>
                  </a:cubicBezTo>
                  <a:close/>
                  <a:moveTo>
                    <a:pt x="13406" y="1876"/>
                  </a:moveTo>
                  <a:lnTo>
                    <a:pt x="13406" y="1876"/>
                  </a:lnTo>
                  <a:cubicBezTo>
                    <a:pt x="13182" y="2155"/>
                    <a:pt x="12944" y="2449"/>
                    <a:pt x="12594" y="2743"/>
                  </a:cubicBezTo>
                  <a:cubicBezTo>
                    <a:pt x="11783" y="3499"/>
                    <a:pt x="10733" y="3975"/>
                    <a:pt x="9684" y="4324"/>
                  </a:cubicBezTo>
                  <a:cubicBezTo>
                    <a:pt x="9558" y="5080"/>
                    <a:pt x="9390" y="5948"/>
                    <a:pt x="9040" y="6773"/>
                  </a:cubicBezTo>
                  <a:cubicBezTo>
                    <a:pt x="10495" y="6647"/>
                    <a:pt x="11727" y="6353"/>
                    <a:pt x="12776" y="5948"/>
                  </a:cubicBezTo>
                  <a:cubicBezTo>
                    <a:pt x="13406" y="4492"/>
                    <a:pt x="13476" y="2743"/>
                    <a:pt x="13406" y="1876"/>
                  </a:cubicBezTo>
                  <a:close/>
                  <a:moveTo>
                    <a:pt x="9390" y="4380"/>
                  </a:moveTo>
                  <a:lnTo>
                    <a:pt x="9390" y="4380"/>
                  </a:lnTo>
                  <a:cubicBezTo>
                    <a:pt x="8159" y="4786"/>
                    <a:pt x="6885" y="5024"/>
                    <a:pt x="5598" y="5136"/>
                  </a:cubicBezTo>
                  <a:cubicBezTo>
                    <a:pt x="5542" y="5598"/>
                    <a:pt x="5430" y="6130"/>
                    <a:pt x="5248" y="6703"/>
                  </a:cubicBezTo>
                  <a:cubicBezTo>
                    <a:pt x="5430" y="6703"/>
                    <a:pt x="5598" y="6703"/>
                    <a:pt x="5836" y="6773"/>
                  </a:cubicBezTo>
                  <a:cubicBezTo>
                    <a:pt x="6479" y="6829"/>
                    <a:pt x="7109" y="6829"/>
                    <a:pt x="7697" y="6829"/>
                  </a:cubicBezTo>
                  <a:lnTo>
                    <a:pt x="8746" y="6829"/>
                  </a:lnTo>
                  <a:cubicBezTo>
                    <a:pt x="9152" y="6004"/>
                    <a:pt x="9334" y="5136"/>
                    <a:pt x="9390" y="438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41"/>
            <p:cNvSpPr/>
            <p:nvPr/>
          </p:nvSpPr>
          <p:spPr>
            <a:xfrm>
              <a:off x="3674392" y="2197030"/>
              <a:ext cx="374214" cy="802881"/>
            </a:xfrm>
            <a:custGeom>
              <a:rect b="b" l="l" r="r" t="t"/>
              <a:pathLst>
                <a:path extrusionOk="0" h="18136" w="8453">
                  <a:moveTo>
                    <a:pt x="7697" y="1"/>
                  </a:moveTo>
                  <a:lnTo>
                    <a:pt x="7697" y="1"/>
                  </a:lnTo>
                  <a:cubicBezTo>
                    <a:pt x="7459" y="169"/>
                    <a:pt x="7235" y="294"/>
                    <a:pt x="6997" y="462"/>
                  </a:cubicBezTo>
                  <a:cubicBezTo>
                    <a:pt x="7053" y="812"/>
                    <a:pt x="7053" y="1218"/>
                    <a:pt x="7053" y="1568"/>
                  </a:cubicBezTo>
                  <a:lnTo>
                    <a:pt x="7697" y="1"/>
                  </a:lnTo>
                  <a:close/>
                  <a:moveTo>
                    <a:pt x="7991" y="113"/>
                  </a:moveTo>
                  <a:lnTo>
                    <a:pt x="7053" y="2393"/>
                  </a:lnTo>
                  <a:cubicBezTo>
                    <a:pt x="6997" y="3317"/>
                    <a:pt x="6941" y="4199"/>
                    <a:pt x="6759" y="5136"/>
                  </a:cubicBezTo>
                  <a:cubicBezTo>
                    <a:pt x="6703" y="5416"/>
                    <a:pt x="6647" y="5710"/>
                    <a:pt x="6591" y="6004"/>
                  </a:cubicBezTo>
                  <a:cubicBezTo>
                    <a:pt x="7109" y="5948"/>
                    <a:pt x="7753" y="5836"/>
                    <a:pt x="8340" y="5654"/>
                  </a:cubicBezTo>
                  <a:cubicBezTo>
                    <a:pt x="8396" y="5136"/>
                    <a:pt x="8452" y="4548"/>
                    <a:pt x="8452" y="4017"/>
                  </a:cubicBezTo>
                  <a:cubicBezTo>
                    <a:pt x="8452" y="2743"/>
                    <a:pt x="8285" y="1400"/>
                    <a:pt x="7991" y="113"/>
                  </a:cubicBezTo>
                  <a:close/>
                  <a:moveTo>
                    <a:pt x="8340" y="5892"/>
                  </a:moveTo>
                  <a:cubicBezTo>
                    <a:pt x="7697" y="6060"/>
                    <a:pt x="7053" y="6186"/>
                    <a:pt x="6535" y="6242"/>
                  </a:cubicBezTo>
                  <a:cubicBezTo>
                    <a:pt x="6297" y="7459"/>
                    <a:pt x="5948" y="8634"/>
                    <a:pt x="5430" y="9796"/>
                  </a:cubicBezTo>
                  <a:cubicBezTo>
                    <a:pt x="6130" y="9684"/>
                    <a:pt x="6941" y="9502"/>
                    <a:pt x="7697" y="9096"/>
                  </a:cubicBezTo>
                  <a:cubicBezTo>
                    <a:pt x="7991" y="8047"/>
                    <a:pt x="8229" y="6941"/>
                    <a:pt x="8340" y="5892"/>
                  </a:cubicBezTo>
                  <a:close/>
                  <a:moveTo>
                    <a:pt x="7585" y="9390"/>
                  </a:moveTo>
                  <a:lnTo>
                    <a:pt x="7585" y="9390"/>
                  </a:lnTo>
                  <a:cubicBezTo>
                    <a:pt x="6829" y="9796"/>
                    <a:pt x="6004" y="9964"/>
                    <a:pt x="5304" y="10034"/>
                  </a:cubicBezTo>
                  <a:cubicBezTo>
                    <a:pt x="5080" y="10663"/>
                    <a:pt x="4786" y="11251"/>
                    <a:pt x="4436" y="11783"/>
                  </a:cubicBezTo>
                  <a:cubicBezTo>
                    <a:pt x="3961" y="12483"/>
                    <a:pt x="3499" y="13112"/>
                    <a:pt x="2981" y="13700"/>
                  </a:cubicBezTo>
                  <a:cubicBezTo>
                    <a:pt x="3681" y="13700"/>
                    <a:pt x="4730" y="13588"/>
                    <a:pt x="5710" y="13112"/>
                  </a:cubicBezTo>
                  <a:cubicBezTo>
                    <a:pt x="6297" y="12245"/>
                    <a:pt x="6829" y="11307"/>
                    <a:pt x="7235" y="10314"/>
                  </a:cubicBezTo>
                  <a:cubicBezTo>
                    <a:pt x="7347" y="10034"/>
                    <a:pt x="7459" y="9684"/>
                    <a:pt x="7585" y="9390"/>
                  </a:cubicBezTo>
                  <a:close/>
                  <a:moveTo>
                    <a:pt x="1582" y="14987"/>
                  </a:moveTo>
                  <a:lnTo>
                    <a:pt x="1582" y="14987"/>
                  </a:lnTo>
                  <a:cubicBezTo>
                    <a:pt x="1512" y="15043"/>
                    <a:pt x="1400" y="15099"/>
                    <a:pt x="1288" y="15211"/>
                  </a:cubicBezTo>
                  <a:cubicBezTo>
                    <a:pt x="1344" y="15211"/>
                    <a:pt x="1400" y="15281"/>
                    <a:pt x="1456" y="15337"/>
                  </a:cubicBezTo>
                  <a:lnTo>
                    <a:pt x="1582" y="14987"/>
                  </a:lnTo>
                  <a:close/>
                  <a:moveTo>
                    <a:pt x="1106" y="15337"/>
                  </a:moveTo>
                  <a:cubicBezTo>
                    <a:pt x="756" y="15561"/>
                    <a:pt x="406" y="15799"/>
                    <a:pt x="0" y="15981"/>
                  </a:cubicBezTo>
                  <a:cubicBezTo>
                    <a:pt x="56" y="16681"/>
                    <a:pt x="182" y="17310"/>
                    <a:pt x="350" y="18010"/>
                  </a:cubicBezTo>
                  <a:lnTo>
                    <a:pt x="700" y="17142"/>
                  </a:lnTo>
                  <a:lnTo>
                    <a:pt x="1344" y="15561"/>
                  </a:lnTo>
                  <a:cubicBezTo>
                    <a:pt x="1288" y="15505"/>
                    <a:pt x="1232" y="15393"/>
                    <a:pt x="1106" y="15337"/>
                  </a:cubicBezTo>
                  <a:close/>
                  <a:moveTo>
                    <a:pt x="5486" y="13462"/>
                  </a:moveTo>
                  <a:cubicBezTo>
                    <a:pt x="4492" y="13882"/>
                    <a:pt x="3443" y="13938"/>
                    <a:pt x="2855" y="13938"/>
                  </a:cubicBezTo>
                  <a:lnTo>
                    <a:pt x="2743" y="13938"/>
                  </a:lnTo>
                  <a:cubicBezTo>
                    <a:pt x="2505" y="14162"/>
                    <a:pt x="2337" y="14400"/>
                    <a:pt x="2099" y="14582"/>
                  </a:cubicBezTo>
                  <a:lnTo>
                    <a:pt x="1162" y="16793"/>
                  </a:lnTo>
                  <a:lnTo>
                    <a:pt x="1106" y="16960"/>
                  </a:lnTo>
                  <a:lnTo>
                    <a:pt x="644" y="18136"/>
                  </a:lnTo>
                  <a:cubicBezTo>
                    <a:pt x="2561" y="16905"/>
                    <a:pt x="4198" y="15337"/>
                    <a:pt x="5486" y="13462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41"/>
            <p:cNvSpPr/>
            <p:nvPr/>
          </p:nvSpPr>
          <p:spPr>
            <a:xfrm>
              <a:off x="2977449" y="2612725"/>
              <a:ext cx="152466" cy="96509"/>
            </a:xfrm>
            <a:custGeom>
              <a:rect b="b" l="l" r="r" t="t"/>
              <a:pathLst>
                <a:path extrusionOk="0" h="2180" w="3444">
                  <a:moveTo>
                    <a:pt x="883" y="0"/>
                  </a:moveTo>
                  <a:cubicBezTo>
                    <a:pt x="533" y="168"/>
                    <a:pt x="533" y="644"/>
                    <a:pt x="533" y="644"/>
                  </a:cubicBezTo>
                  <a:cubicBezTo>
                    <a:pt x="495" y="637"/>
                    <a:pt x="459" y="635"/>
                    <a:pt x="427" y="635"/>
                  </a:cubicBezTo>
                  <a:cubicBezTo>
                    <a:pt x="103" y="635"/>
                    <a:pt x="57" y="924"/>
                    <a:pt x="57" y="924"/>
                  </a:cubicBezTo>
                  <a:cubicBezTo>
                    <a:pt x="1" y="1343"/>
                    <a:pt x="351" y="1399"/>
                    <a:pt x="351" y="1399"/>
                  </a:cubicBezTo>
                  <a:cubicBezTo>
                    <a:pt x="295" y="1623"/>
                    <a:pt x="351" y="1973"/>
                    <a:pt x="463" y="2099"/>
                  </a:cubicBezTo>
                  <a:cubicBezTo>
                    <a:pt x="757" y="2043"/>
                    <a:pt x="939" y="1917"/>
                    <a:pt x="1162" y="1917"/>
                  </a:cubicBezTo>
                  <a:cubicBezTo>
                    <a:pt x="1638" y="1917"/>
                    <a:pt x="1862" y="1973"/>
                    <a:pt x="2506" y="2155"/>
                  </a:cubicBezTo>
                  <a:cubicBezTo>
                    <a:pt x="2566" y="2172"/>
                    <a:pt x="2626" y="2179"/>
                    <a:pt x="2685" y="2179"/>
                  </a:cubicBezTo>
                  <a:cubicBezTo>
                    <a:pt x="3027" y="2179"/>
                    <a:pt x="3340" y="1922"/>
                    <a:pt x="3387" y="1623"/>
                  </a:cubicBezTo>
                  <a:cubicBezTo>
                    <a:pt x="3443" y="1218"/>
                    <a:pt x="3205" y="812"/>
                    <a:pt x="2800" y="756"/>
                  </a:cubicBezTo>
                  <a:cubicBezTo>
                    <a:pt x="2100" y="700"/>
                    <a:pt x="1862" y="644"/>
                    <a:pt x="1456" y="462"/>
                  </a:cubicBezTo>
                  <a:cubicBezTo>
                    <a:pt x="1288" y="350"/>
                    <a:pt x="1106" y="168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41"/>
            <p:cNvSpPr/>
            <p:nvPr/>
          </p:nvSpPr>
          <p:spPr>
            <a:xfrm>
              <a:off x="2992944" y="2656685"/>
              <a:ext cx="136971" cy="51486"/>
            </a:xfrm>
            <a:custGeom>
              <a:rect b="b" l="l" r="r" t="t"/>
              <a:pathLst>
                <a:path extrusionOk="0" h="1163" w="3094">
                  <a:moveTo>
                    <a:pt x="2855" y="1"/>
                  </a:moveTo>
                  <a:cubicBezTo>
                    <a:pt x="2855" y="57"/>
                    <a:pt x="2799" y="113"/>
                    <a:pt x="2799" y="113"/>
                  </a:cubicBezTo>
                  <a:cubicBezTo>
                    <a:pt x="2688" y="350"/>
                    <a:pt x="2450" y="518"/>
                    <a:pt x="2156" y="630"/>
                  </a:cubicBezTo>
                  <a:cubicBezTo>
                    <a:pt x="2044" y="700"/>
                    <a:pt x="1932" y="700"/>
                    <a:pt x="1806" y="700"/>
                  </a:cubicBezTo>
                  <a:cubicBezTo>
                    <a:pt x="1512" y="700"/>
                    <a:pt x="1232" y="630"/>
                    <a:pt x="938" y="574"/>
                  </a:cubicBezTo>
                  <a:lnTo>
                    <a:pt x="756" y="574"/>
                  </a:lnTo>
                  <a:cubicBezTo>
                    <a:pt x="463" y="574"/>
                    <a:pt x="239" y="630"/>
                    <a:pt x="1" y="700"/>
                  </a:cubicBezTo>
                  <a:cubicBezTo>
                    <a:pt x="1" y="868"/>
                    <a:pt x="57" y="980"/>
                    <a:pt x="113" y="1106"/>
                  </a:cubicBezTo>
                  <a:cubicBezTo>
                    <a:pt x="407" y="1050"/>
                    <a:pt x="589" y="924"/>
                    <a:pt x="812" y="924"/>
                  </a:cubicBezTo>
                  <a:lnTo>
                    <a:pt x="882" y="924"/>
                  </a:lnTo>
                  <a:cubicBezTo>
                    <a:pt x="1288" y="924"/>
                    <a:pt x="1512" y="980"/>
                    <a:pt x="2156" y="1162"/>
                  </a:cubicBezTo>
                  <a:lnTo>
                    <a:pt x="2338" y="1162"/>
                  </a:lnTo>
                  <a:cubicBezTo>
                    <a:pt x="2632" y="1162"/>
                    <a:pt x="2911" y="980"/>
                    <a:pt x="3037" y="700"/>
                  </a:cubicBezTo>
                  <a:lnTo>
                    <a:pt x="3037" y="630"/>
                  </a:lnTo>
                  <a:cubicBezTo>
                    <a:pt x="3093" y="406"/>
                    <a:pt x="3037" y="169"/>
                    <a:pt x="2855" y="1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41"/>
            <p:cNvSpPr/>
            <p:nvPr/>
          </p:nvSpPr>
          <p:spPr>
            <a:xfrm>
              <a:off x="3207299" y="2883436"/>
              <a:ext cx="108461" cy="67556"/>
            </a:xfrm>
            <a:custGeom>
              <a:rect b="b" l="l" r="r" t="t"/>
              <a:pathLst>
                <a:path extrusionOk="0" h="1526" w="2450">
                  <a:moveTo>
                    <a:pt x="518" y="0"/>
                  </a:moveTo>
                  <a:cubicBezTo>
                    <a:pt x="294" y="126"/>
                    <a:pt x="350" y="532"/>
                    <a:pt x="350" y="532"/>
                  </a:cubicBezTo>
                  <a:cubicBezTo>
                    <a:pt x="324" y="527"/>
                    <a:pt x="299" y="525"/>
                    <a:pt x="276" y="525"/>
                  </a:cubicBezTo>
                  <a:cubicBezTo>
                    <a:pt x="47" y="525"/>
                    <a:pt x="0" y="756"/>
                    <a:pt x="0" y="756"/>
                  </a:cubicBezTo>
                  <a:cubicBezTo>
                    <a:pt x="0" y="994"/>
                    <a:pt x="238" y="1050"/>
                    <a:pt x="238" y="1050"/>
                  </a:cubicBezTo>
                  <a:cubicBezTo>
                    <a:pt x="238" y="1232"/>
                    <a:pt x="294" y="1400"/>
                    <a:pt x="406" y="1525"/>
                  </a:cubicBezTo>
                  <a:cubicBezTo>
                    <a:pt x="588" y="1455"/>
                    <a:pt x="700" y="1344"/>
                    <a:pt x="812" y="1344"/>
                  </a:cubicBezTo>
                  <a:cubicBezTo>
                    <a:pt x="915" y="1327"/>
                    <a:pt x="1003" y="1320"/>
                    <a:pt x="1088" y="1320"/>
                  </a:cubicBezTo>
                  <a:cubicBezTo>
                    <a:pt x="1293" y="1320"/>
                    <a:pt x="1479" y="1360"/>
                    <a:pt x="1806" y="1400"/>
                  </a:cubicBezTo>
                  <a:cubicBezTo>
                    <a:pt x="1843" y="1407"/>
                    <a:pt x="1880" y="1410"/>
                    <a:pt x="1916" y="1410"/>
                  </a:cubicBezTo>
                  <a:cubicBezTo>
                    <a:pt x="2158" y="1410"/>
                    <a:pt x="2345" y="1250"/>
                    <a:pt x="2393" y="994"/>
                  </a:cubicBezTo>
                  <a:cubicBezTo>
                    <a:pt x="2449" y="700"/>
                    <a:pt x="2211" y="476"/>
                    <a:pt x="1918" y="476"/>
                  </a:cubicBezTo>
                  <a:cubicBezTo>
                    <a:pt x="1456" y="406"/>
                    <a:pt x="1288" y="406"/>
                    <a:pt x="938" y="294"/>
                  </a:cubicBezTo>
                  <a:cubicBezTo>
                    <a:pt x="812" y="238"/>
                    <a:pt x="700" y="126"/>
                    <a:pt x="5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41"/>
            <p:cNvSpPr/>
            <p:nvPr/>
          </p:nvSpPr>
          <p:spPr>
            <a:xfrm>
              <a:off x="3222794" y="2883436"/>
              <a:ext cx="88009" cy="36567"/>
            </a:xfrm>
            <a:custGeom>
              <a:rect b="b" l="l" r="r" t="t"/>
              <a:pathLst>
                <a:path extrusionOk="0" h="826" w="1988">
                  <a:moveTo>
                    <a:pt x="168" y="0"/>
                  </a:moveTo>
                  <a:cubicBezTo>
                    <a:pt x="56" y="56"/>
                    <a:pt x="0" y="182"/>
                    <a:pt x="0" y="294"/>
                  </a:cubicBezTo>
                  <a:cubicBezTo>
                    <a:pt x="238" y="588"/>
                    <a:pt x="756" y="700"/>
                    <a:pt x="1106" y="756"/>
                  </a:cubicBezTo>
                  <a:cubicBezTo>
                    <a:pt x="1218" y="826"/>
                    <a:pt x="1400" y="826"/>
                    <a:pt x="1512" y="826"/>
                  </a:cubicBezTo>
                  <a:cubicBezTo>
                    <a:pt x="1694" y="826"/>
                    <a:pt x="1861" y="756"/>
                    <a:pt x="1987" y="700"/>
                  </a:cubicBezTo>
                  <a:cubicBezTo>
                    <a:pt x="1917" y="588"/>
                    <a:pt x="1749" y="476"/>
                    <a:pt x="1568" y="476"/>
                  </a:cubicBezTo>
                  <a:cubicBezTo>
                    <a:pt x="1106" y="406"/>
                    <a:pt x="938" y="406"/>
                    <a:pt x="588" y="294"/>
                  </a:cubicBezTo>
                  <a:cubicBezTo>
                    <a:pt x="462" y="238"/>
                    <a:pt x="350" y="126"/>
                    <a:pt x="168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41"/>
            <p:cNvSpPr/>
            <p:nvPr/>
          </p:nvSpPr>
          <p:spPr>
            <a:xfrm>
              <a:off x="2910557" y="2296859"/>
              <a:ext cx="195806" cy="183101"/>
            </a:xfrm>
            <a:custGeom>
              <a:rect b="b" l="l" r="r" t="t"/>
              <a:pathLst>
                <a:path extrusionOk="0" h="4136" w="4423">
                  <a:moveTo>
                    <a:pt x="1974" y="0"/>
                  </a:moveTo>
                  <a:cubicBezTo>
                    <a:pt x="1470" y="0"/>
                    <a:pt x="1218" y="600"/>
                    <a:pt x="1218" y="600"/>
                  </a:cubicBezTo>
                  <a:cubicBezTo>
                    <a:pt x="1064" y="484"/>
                    <a:pt x="923" y="445"/>
                    <a:pt x="802" y="445"/>
                  </a:cubicBezTo>
                  <a:cubicBezTo>
                    <a:pt x="562" y="445"/>
                    <a:pt x="407" y="600"/>
                    <a:pt x="407" y="600"/>
                  </a:cubicBezTo>
                  <a:cubicBezTo>
                    <a:pt x="1" y="1006"/>
                    <a:pt x="462" y="1356"/>
                    <a:pt x="462" y="1356"/>
                  </a:cubicBezTo>
                  <a:cubicBezTo>
                    <a:pt x="169" y="1594"/>
                    <a:pt x="57" y="2056"/>
                    <a:pt x="113" y="2293"/>
                  </a:cubicBezTo>
                  <a:cubicBezTo>
                    <a:pt x="518" y="2405"/>
                    <a:pt x="812" y="2461"/>
                    <a:pt x="1050" y="2587"/>
                  </a:cubicBezTo>
                  <a:cubicBezTo>
                    <a:pt x="1694" y="2937"/>
                    <a:pt x="1918" y="3105"/>
                    <a:pt x="2561" y="3805"/>
                  </a:cubicBezTo>
                  <a:cubicBezTo>
                    <a:pt x="2756" y="4033"/>
                    <a:pt x="3019" y="4136"/>
                    <a:pt x="3278" y="4136"/>
                  </a:cubicBezTo>
                  <a:cubicBezTo>
                    <a:pt x="3559" y="4136"/>
                    <a:pt x="3835" y="4016"/>
                    <a:pt x="4017" y="3805"/>
                  </a:cubicBezTo>
                  <a:cubicBezTo>
                    <a:pt x="4423" y="3343"/>
                    <a:pt x="4367" y="2699"/>
                    <a:pt x="3905" y="2349"/>
                  </a:cubicBezTo>
                  <a:cubicBezTo>
                    <a:pt x="3149" y="1762"/>
                    <a:pt x="2911" y="1538"/>
                    <a:pt x="2506" y="950"/>
                  </a:cubicBezTo>
                  <a:cubicBezTo>
                    <a:pt x="2324" y="782"/>
                    <a:pt x="2268" y="432"/>
                    <a:pt x="2100" y="13"/>
                  </a:cubicBezTo>
                  <a:cubicBezTo>
                    <a:pt x="2056" y="4"/>
                    <a:pt x="2014" y="0"/>
                    <a:pt x="1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41"/>
            <p:cNvSpPr/>
            <p:nvPr/>
          </p:nvSpPr>
          <p:spPr>
            <a:xfrm>
              <a:off x="2995423" y="2297390"/>
              <a:ext cx="105982" cy="180931"/>
            </a:xfrm>
            <a:custGeom>
              <a:rect b="b" l="l" r="r" t="t"/>
              <a:pathLst>
                <a:path extrusionOk="0" h="4087" w="2394">
                  <a:moveTo>
                    <a:pt x="127" y="1"/>
                  </a:moveTo>
                  <a:cubicBezTo>
                    <a:pt x="57" y="294"/>
                    <a:pt x="1" y="532"/>
                    <a:pt x="57" y="826"/>
                  </a:cubicBezTo>
                  <a:cubicBezTo>
                    <a:pt x="127" y="1050"/>
                    <a:pt x="239" y="1232"/>
                    <a:pt x="407" y="1400"/>
                  </a:cubicBezTo>
                  <a:cubicBezTo>
                    <a:pt x="644" y="1750"/>
                    <a:pt x="882" y="2100"/>
                    <a:pt x="1106" y="2449"/>
                  </a:cubicBezTo>
                  <a:cubicBezTo>
                    <a:pt x="1344" y="2799"/>
                    <a:pt x="1526" y="3219"/>
                    <a:pt x="1582" y="3625"/>
                  </a:cubicBezTo>
                  <a:cubicBezTo>
                    <a:pt x="1582" y="3793"/>
                    <a:pt x="1582" y="3975"/>
                    <a:pt x="1526" y="4087"/>
                  </a:cubicBezTo>
                  <a:cubicBezTo>
                    <a:pt x="1750" y="4087"/>
                    <a:pt x="1932" y="3975"/>
                    <a:pt x="2100" y="3793"/>
                  </a:cubicBezTo>
                  <a:cubicBezTo>
                    <a:pt x="2282" y="3625"/>
                    <a:pt x="2394" y="3387"/>
                    <a:pt x="2394" y="3093"/>
                  </a:cubicBezTo>
                  <a:cubicBezTo>
                    <a:pt x="2394" y="2799"/>
                    <a:pt x="2226" y="2519"/>
                    <a:pt x="1988" y="2337"/>
                  </a:cubicBezTo>
                  <a:cubicBezTo>
                    <a:pt x="1232" y="1750"/>
                    <a:pt x="994" y="1526"/>
                    <a:pt x="589" y="938"/>
                  </a:cubicBezTo>
                  <a:cubicBezTo>
                    <a:pt x="407" y="770"/>
                    <a:pt x="351" y="420"/>
                    <a:pt x="183" y="1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41"/>
            <p:cNvSpPr/>
            <p:nvPr/>
          </p:nvSpPr>
          <p:spPr>
            <a:xfrm>
              <a:off x="3297743" y="2392438"/>
              <a:ext cx="131393" cy="160833"/>
            </a:xfrm>
            <a:custGeom>
              <a:rect b="b" l="l" r="r" t="t"/>
              <a:pathLst>
                <a:path extrusionOk="0" h="3633" w="2968">
                  <a:moveTo>
                    <a:pt x="923" y="0"/>
                  </a:moveTo>
                  <a:cubicBezTo>
                    <a:pt x="827" y="0"/>
                    <a:pt x="756" y="22"/>
                    <a:pt x="756" y="22"/>
                  </a:cubicBezTo>
                  <a:cubicBezTo>
                    <a:pt x="350" y="190"/>
                    <a:pt x="518" y="596"/>
                    <a:pt x="518" y="596"/>
                  </a:cubicBezTo>
                  <a:cubicBezTo>
                    <a:pt x="294" y="722"/>
                    <a:pt x="1" y="946"/>
                    <a:pt x="1" y="1184"/>
                  </a:cubicBezTo>
                  <a:cubicBezTo>
                    <a:pt x="224" y="1352"/>
                    <a:pt x="462" y="1478"/>
                    <a:pt x="574" y="1646"/>
                  </a:cubicBezTo>
                  <a:cubicBezTo>
                    <a:pt x="924" y="2121"/>
                    <a:pt x="994" y="2345"/>
                    <a:pt x="1274" y="3101"/>
                  </a:cubicBezTo>
                  <a:cubicBezTo>
                    <a:pt x="1371" y="3425"/>
                    <a:pt x="1703" y="3633"/>
                    <a:pt x="2035" y="3633"/>
                  </a:cubicBezTo>
                  <a:cubicBezTo>
                    <a:pt x="2133" y="3633"/>
                    <a:pt x="2231" y="3615"/>
                    <a:pt x="2323" y="3577"/>
                  </a:cubicBezTo>
                  <a:cubicBezTo>
                    <a:pt x="2743" y="3339"/>
                    <a:pt x="2967" y="2877"/>
                    <a:pt x="2743" y="2471"/>
                  </a:cubicBezTo>
                  <a:cubicBezTo>
                    <a:pt x="2323" y="1772"/>
                    <a:pt x="2267" y="1534"/>
                    <a:pt x="2155" y="1002"/>
                  </a:cubicBezTo>
                  <a:cubicBezTo>
                    <a:pt x="2100" y="778"/>
                    <a:pt x="2155" y="484"/>
                    <a:pt x="2155" y="134"/>
                  </a:cubicBezTo>
                  <a:cubicBezTo>
                    <a:pt x="2067" y="74"/>
                    <a:pt x="1971" y="52"/>
                    <a:pt x="1877" y="52"/>
                  </a:cubicBezTo>
                  <a:cubicBezTo>
                    <a:pt x="1601" y="52"/>
                    <a:pt x="1344" y="246"/>
                    <a:pt x="1344" y="246"/>
                  </a:cubicBezTo>
                  <a:cubicBezTo>
                    <a:pt x="1238" y="43"/>
                    <a:pt x="1057" y="0"/>
                    <a:pt x="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41"/>
            <p:cNvSpPr/>
            <p:nvPr/>
          </p:nvSpPr>
          <p:spPr>
            <a:xfrm>
              <a:off x="3372692" y="2395891"/>
              <a:ext cx="49007" cy="157380"/>
            </a:xfrm>
            <a:custGeom>
              <a:rect b="b" l="l" r="r" t="t"/>
              <a:pathLst>
                <a:path extrusionOk="0" h="3555" w="1107">
                  <a:moveTo>
                    <a:pt x="351" y="0"/>
                  </a:moveTo>
                  <a:cubicBezTo>
                    <a:pt x="169" y="350"/>
                    <a:pt x="113" y="700"/>
                    <a:pt x="169" y="1106"/>
                  </a:cubicBezTo>
                  <a:cubicBezTo>
                    <a:pt x="169" y="1344"/>
                    <a:pt x="281" y="1568"/>
                    <a:pt x="351" y="1862"/>
                  </a:cubicBezTo>
                  <a:cubicBezTo>
                    <a:pt x="462" y="2393"/>
                    <a:pt x="281" y="2967"/>
                    <a:pt x="1" y="3443"/>
                  </a:cubicBezTo>
                  <a:cubicBezTo>
                    <a:pt x="113" y="3499"/>
                    <a:pt x="225" y="3555"/>
                    <a:pt x="351" y="3555"/>
                  </a:cubicBezTo>
                  <a:cubicBezTo>
                    <a:pt x="462" y="3555"/>
                    <a:pt x="518" y="3499"/>
                    <a:pt x="630" y="3499"/>
                  </a:cubicBezTo>
                  <a:cubicBezTo>
                    <a:pt x="924" y="3317"/>
                    <a:pt x="1106" y="3023"/>
                    <a:pt x="1106" y="2743"/>
                  </a:cubicBezTo>
                  <a:cubicBezTo>
                    <a:pt x="1106" y="2617"/>
                    <a:pt x="1106" y="2505"/>
                    <a:pt x="1050" y="2393"/>
                  </a:cubicBezTo>
                  <a:cubicBezTo>
                    <a:pt x="630" y="1694"/>
                    <a:pt x="574" y="1456"/>
                    <a:pt x="462" y="924"/>
                  </a:cubicBezTo>
                  <a:cubicBezTo>
                    <a:pt x="462" y="812"/>
                    <a:pt x="407" y="756"/>
                    <a:pt x="407" y="700"/>
                  </a:cubicBezTo>
                  <a:cubicBezTo>
                    <a:pt x="407" y="518"/>
                    <a:pt x="462" y="350"/>
                    <a:pt x="462" y="56"/>
                  </a:cubicBezTo>
                  <a:cubicBezTo>
                    <a:pt x="462" y="56"/>
                    <a:pt x="407" y="56"/>
                    <a:pt x="351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62" name="Google Shape;2762;p41"/>
            <p:cNvGrpSpPr/>
            <p:nvPr/>
          </p:nvGrpSpPr>
          <p:grpSpPr>
            <a:xfrm>
              <a:off x="2634268" y="2200915"/>
              <a:ext cx="1410568" cy="1557871"/>
              <a:chOff x="2634268" y="2200915"/>
              <a:chExt cx="1410568" cy="1557871"/>
            </a:xfrm>
          </p:grpSpPr>
          <p:sp>
            <p:nvSpPr>
              <p:cNvPr id="2763" name="Google Shape;2763;p41"/>
              <p:cNvSpPr/>
              <p:nvPr/>
            </p:nvSpPr>
            <p:spPr>
              <a:xfrm>
                <a:off x="3447021" y="3458902"/>
                <a:ext cx="21117" cy="36611"/>
              </a:xfrm>
              <a:custGeom>
                <a:rect b="b" l="l" r="r" t="t"/>
                <a:pathLst>
                  <a:path extrusionOk="0" h="827" w="477">
                    <a:moveTo>
                      <a:pt x="71" y="1"/>
                    </a:moveTo>
                    <a:lnTo>
                      <a:pt x="1" y="827"/>
                    </a:lnTo>
                    <a:lnTo>
                      <a:pt x="477" y="645"/>
                    </a:lnTo>
                    <a:lnTo>
                      <a:pt x="421" y="239"/>
                    </a:lnTo>
                    <a:cubicBezTo>
                      <a:pt x="295" y="183"/>
                      <a:pt x="183" y="71"/>
                      <a:pt x="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764" name="Google Shape;2764;p41"/>
              <p:cNvGrpSpPr/>
              <p:nvPr/>
            </p:nvGrpSpPr>
            <p:grpSpPr>
              <a:xfrm>
                <a:off x="2634268" y="2200915"/>
                <a:ext cx="1410568" cy="1557871"/>
                <a:chOff x="2634268" y="2200915"/>
                <a:chExt cx="1410568" cy="1557871"/>
              </a:xfrm>
            </p:grpSpPr>
            <p:sp>
              <p:nvSpPr>
                <p:cNvPr id="2765" name="Google Shape;2765;p41"/>
                <p:cNvSpPr/>
                <p:nvPr/>
              </p:nvSpPr>
              <p:spPr>
                <a:xfrm>
                  <a:off x="3323154" y="3239633"/>
                  <a:ext cx="5622" cy="2523"/>
                </a:xfrm>
                <a:custGeom>
                  <a:rect b="b" l="l" r="r" t="t"/>
                  <a:pathLst>
                    <a:path extrusionOk="0" h="57" w="127">
                      <a:moveTo>
                        <a:pt x="126" y="0"/>
                      </a:moveTo>
                      <a:cubicBezTo>
                        <a:pt x="70" y="0"/>
                        <a:pt x="70" y="56"/>
                        <a:pt x="0" y="56"/>
                      </a:cubicBezTo>
                      <a:cubicBezTo>
                        <a:pt x="70" y="56"/>
                        <a:pt x="70" y="56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6" name="Google Shape;2766;p41"/>
                <p:cNvSpPr/>
                <p:nvPr/>
              </p:nvSpPr>
              <p:spPr>
                <a:xfrm>
                  <a:off x="2634268" y="3082828"/>
                  <a:ext cx="807839" cy="262787"/>
                </a:xfrm>
                <a:custGeom>
                  <a:rect b="b" l="l" r="r" t="t"/>
                  <a:pathLst>
                    <a:path extrusionOk="0" h="5936" w="18248">
                      <a:moveTo>
                        <a:pt x="15161" y="1"/>
                      </a:moveTo>
                      <a:cubicBezTo>
                        <a:pt x="7939" y="1"/>
                        <a:pt x="98" y="5648"/>
                        <a:pt x="1" y="5697"/>
                      </a:cubicBezTo>
                      <a:lnTo>
                        <a:pt x="169" y="5935"/>
                      </a:lnTo>
                      <a:cubicBezTo>
                        <a:pt x="279" y="5886"/>
                        <a:pt x="8046" y="308"/>
                        <a:pt x="15178" y="308"/>
                      </a:cubicBezTo>
                      <a:cubicBezTo>
                        <a:pt x="16204" y="308"/>
                        <a:pt x="17217" y="424"/>
                        <a:pt x="18192" y="688"/>
                      </a:cubicBezTo>
                      <a:lnTo>
                        <a:pt x="18248" y="394"/>
                      </a:lnTo>
                      <a:cubicBezTo>
                        <a:pt x="17249" y="120"/>
                        <a:pt x="16212" y="1"/>
                        <a:pt x="15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7" name="Google Shape;2767;p41"/>
                <p:cNvSpPr/>
                <p:nvPr/>
              </p:nvSpPr>
              <p:spPr>
                <a:xfrm>
                  <a:off x="2866591" y="3190662"/>
                  <a:ext cx="41528" cy="145974"/>
                </a:xfrm>
                <a:custGeom>
                  <a:rect b="b" l="l" r="r" t="t"/>
                  <a:pathLst>
                    <a:path extrusionOk="0" h="3794" w="938">
                      <a:moveTo>
                        <a:pt x="518" y="1"/>
                      </a:moveTo>
                      <a:cubicBezTo>
                        <a:pt x="518" y="57"/>
                        <a:pt x="700" y="1988"/>
                        <a:pt x="0" y="3737"/>
                      </a:cubicBezTo>
                      <a:lnTo>
                        <a:pt x="238" y="3793"/>
                      </a:lnTo>
                      <a:cubicBezTo>
                        <a:pt x="938" y="2044"/>
                        <a:pt x="756" y="57"/>
                        <a:pt x="7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8" name="Google Shape;2768;p41"/>
                <p:cNvSpPr/>
                <p:nvPr/>
              </p:nvSpPr>
              <p:spPr>
                <a:xfrm rot="-253548">
                  <a:off x="3204098" y="3092877"/>
                  <a:ext cx="70174" cy="205987"/>
                </a:xfrm>
                <a:custGeom>
                  <a:rect b="b" l="l" r="r" t="t"/>
                  <a:pathLst>
                    <a:path extrusionOk="0" h="5599" w="1694">
                      <a:moveTo>
                        <a:pt x="994" y="1"/>
                      </a:moveTo>
                      <a:cubicBezTo>
                        <a:pt x="994" y="57"/>
                        <a:pt x="1470" y="3261"/>
                        <a:pt x="1" y="5472"/>
                      </a:cubicBezTo>
                      <a:lnTo>
                        <a:pt x="182" y="5598"/>
                      </a:lnTo>
                      <a:cubicBezTo>
                        <a:pt x="1694" y="3317"/>
                        <a:pt x="1232" y="113"/>
                        <a:pt x="12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9" name="Google Shape;2769;p41"/>
                <p:cNvSpPr/>
                <p:nvPr/>
              </p:nvSpPr>
              <p:spPr>
                <a:xfrm>
                  <a:off x="2882945" y="3105803"/>
                  <a:ext cx="89649" cy="62029"/>
                </a:xfrm>
                <a:custGeom>
                  <a:rect b="b" l="l" r="r" t="t"/>
                  <a:pathLst>
                    <a:path extrusionOk="0" h="1751" w="3094">
                      <a:moveTo>
                        <a:pt x="56" y="1"/>
                      </a:moveTo>
                      <a:lnTo>
                        <a:pt x="1" y="225"/>
                      </a:lnTo>
                      <a:cubicBezTo>
                        <a:pt x="1638" y="701"/>
                        <a:pt x="2911" y="1750"/>
                        <a:pt x="2911" y="1750"/>
                      </a:cubicBezTo>
                      <a:lnTo>
                        <a:pt x="3093" y="1568"/>
                      </a:lnTo>
                      <a:cubicBezTo>
                        <a:pt x="3037" y="1568"/>
                        <a:pt x="1750" y="463"/>
                        <a:pt x="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0" name="Google Shape;2770;p41"/>
                <p:cNvSpPr/>
                <p:nvPr/>
              </p:nvSpPr>
              <p:spPr>
                <a:xfrm>
                  <a:off x="3075665" y="3029762"/>
                  <a:ext cx="87680" cy="78566"/>
                </a:xfrm>
                <a:custGeom>
                  <a:rect b="b" l="l" r="r" t="t"/>
                  <a:pathLst>
                    <a:path extrusionOk="0" h="2100" w="2393">
                      <a:moveTo>
                        <a:pt x="126" y="1"/>
                      </a:moveTo>
                      <a:lnTo>
                        <a:pt x="0" y="169"/>
                      </a:lnTo>
                      <a:cubicBezTo>
                        <a:pt x="1343" y="1050"/>
                        <a:pt x="2155" y="2044"/>
                        <a:pt x="2225" y="2100"/>
                      </a:cubicBezTo>
                      <a:lnTo>
                        <a:pt x="2393" y="1918"/>
                      </a:lnTo>
                      <a:cubicBezTo>
                        <a:pt x="2337" y="1918"/>
                        <a:pt x="1455" y="868"/>
                        <a:pt x="1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1" name="Google Shape;2771;p41"/>
                <p:cNvSpPr/>
                <p:nvPr/>
              </p:nvSpPr>
              <p:spPr>
                <a:xfrm>
                  <a:off x="3437149" y="3102706"/>
                  <a:ext cx="4958" cy="3143"/>
                </a:xfrm>
                <a:custGeom>
                  <a:rect b="b" l="l" r="r" t="t"/>
                  <a:pathLst>
                    <a:path extrusionOk="0" h="71" w="112">
                      <a:moveTo>
                        <a:pt x="56" y="71"/>
                      </a:move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112" y="71"/>
                      </a:lnTo>
                      <a:lnTo>
                        <a:pt x="56" y="71"/>
                      </a:lnTo>
                      <a:close/>
                      <a:moveTo>
                        <a:pt x="56" y="71"/>
                      </a:moveTo>
                      <a:lnTo>
                        <a:pt x="56" y="71"/>
                      </a:lnTo>
                      <a:lnTo>
                        <a:pt x="56" y="71"/>
                      </a:lnTo>
                      <a:close/>
                      <a:moveTo>
                        <a:pt x="0" y="71"/>
                      </a:moveTo>
                      <a:lnTo>
                        <a:pt x="56" y="71"/>
                      </a:lnTo>
                      <a:lnTo>
                        <a:pt x="0" y="7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2" name="Google Shape;2772;p41"/>
                <p:cNvSpPr/>
                <p:nvPr/>
              </p:nvSpPr>
              <p:spPr>
                <a:xfrm>
                  <a:off x="2636747" y="3082297"/>
                  <a:ext cx="805360" cy="258360"/>
                </a:xfrm>
                <a:custGeom>
                  <a:rect b="b" l="l" r="r" t="t"/>
                  <a:pathLst>
                    <a:path extrusionOk="0" h="5836" w="18192">
                      <a:moveTo>
                        <a:pt x="15155" y="0"/>
                      </a:moveTo>
                      <a:cubicBezTo>
                        <a:pt x="14876" y="0"/>
                        <a:pt x="14582" y="0"/>
                        <a:pt x="14344" y="56"/>
                      </a:cubicBezTo>
                      <a:cubicBezTo>
                        <a:pt x="14288" y="112"/>
                        <a:pt x="14232" y="238"/>
                        <a:pt x="14106" y="350"/>
                      </a:cubicBezTo>
                      <a:cubicBezTo>
                        <a:pt x="14456" y="350"/>
                        <a:pt x="14806" y="294"/>
                        <a:pt x="15099" y="294"/>
                      </a:cubicBezTo>
                      <a:cubicBezTo>
                        <a:pt x="16149" y="294"/>
                        <a:pt x="17142" y="406"/>
                        <a:pt x="18080" y="700"/>
                      </a:cubicBezTo>
                      <a:cubicBezTo>
                        <a:pt x="18136" y="588"/>
                        <a:pt x="18192" y="532"/>
                        <a:pt x="18192" y="532"/>
                      </a:cubicBezTo>
                      <a:lnTo>
                        <a:pt x="18080" y="532"/>
                      </a:lnTo>
                      <a:lnTo>
                        <a:pt x="18080" y="462"/>
                      </a:lnTo>
                      <a:cubicBezTo>
                        <a:pt x="17954" y="406"/>
                        <a:pt x="17842" y="350"/>
                        <a:pt x="17730" y="294"/>
                      </a:cubicBezTo>
                      <a:cubicBezTo>
                        <a:pt x="17086" y="112"/>
                        <a:pt x="16387" y="56"/>
                        <a:pt x="15687" y="0"/>
                      </a:cubicBezTo>
                      <a:lnTo>
                        <a:pt x="15687" y="0"/>
                      </a:lnTo>
                      <a:cubicBezTo>
                        <a:pt x="15743" y="56"/>
                        <a:pt x="15743" y="112"/>
                        <a:pt x="15743" y="112"/>
                      </a:cubicBezTo>
                      <a:lnTo>
                        <a:pt x="15575" y="238"/>
                      </a:lnTo>
                      <a:cubicBezTo>
                        <a:pt x="15575" y="238"/>
                        <a:pt x="15505" y="182"/>
                        <a:pt x="15393" y="0"/>
                      </a:cubicBezTo>
                      <a:close/>
                      <a:moveTo>
                        <a:pt x="2631" y="4030"/>
                      </a:moveTo>
                      <a:cubicBezTo>
                        <a:pt x="1582" y="4604"/>
                        <a:pt x="812" y="5136"/>
                        <a:pt x="350" y="5429"/>
                      </a:cubicBezTo>
                      <a:cubicBezTo>
                        <a:pt x="239" y="5541"/>
                        <a:pt x="113" y="5709"/>
                        <a:pt x="1" y="5835"/>
                      </a:cubicBezTo>
                      <a:cubicBezTo>
                        <a:pt x="1" y="5835"/>
                        <a:pt x="113" y="5779"/>
                        <a:pt x="406" y="5779"/>
                      </a:cubicBezTo>
                      <a:cubicBezTo>
                        <a:pt x="882" y="5429"/>
                        <a:pt x="1862" y="4786"/>
                        <a:pt x="3093" y="4086"/>
                      </a:cubicBezTo>
                      <a:cubicBezTo>
                        <a:pt x="2911" y="4086"/>
                        <a:pt x="2743" y="4086"/>
                        <a:pt x="2631" y="40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3" name="Google Shape;2773;p41"/>
                <p:cNvSpPr/>
                <p:nvPr/>
              </p:nvSpPr>
              <p:spPr>
                <a:xfrm rot="150">
                  <a:off x="3039421" y="3125923"/>
                  <a:ext cx="53574" cy="214739"/>
                </a:xfrm>
                <a:custGeom>
                  <a:rect b="b" l="l" r="r" t="t"/>
                  <a:pathLst>
                    <a:path extrusionOk="0" h="2506" w="938">
                      <a:moveTo>
                        <a:pt x="882" y="0"/>
                      </a:moveTo>
                      <a:cubicBezTo>
                        <a:pt x="812" y="56"/>
                        <a:pt x="756" y="56"/>
                        <a:pt x="644" y="56"/>
                      </a:cubicBezTo>
                      <a:cubicBezTo>
                        <a:pt x="588" y="812"/>
                        <a:pt x="406" y="1680"/>
                        <a:pt x="0" y="2505"/>
                      </a:cubicBezTo>
                      <a:cubicBezTo>
                        <a:pt x="112" y="2505"/>
                        <a:pt x="182" y="2505"/>
                        <a:pt x="294" y="2449"/>
                      </a:cubicBezTo>
                      <a:cubicBezTo>
                        <a:pt x="644" y="1624"/>
                        <a:pt x="812" y="756"/>
                        <a:pt x="9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4" name="Google Shape;2774;p41"/>
                <p:cNvSpPr/>
                <p:nvPr/>
              </p:nvSpPr>
              <p:spPr>
                <a:xfrm>
                  <a:off x="3287207" y="3040772"/>
                  <a:ext cx="46528" cy="52062"/>
                </a:xfrm>
                <a:custGeom>
                  <a:rect b="b" l="l" r="r" t="t"/>
                  <a:pathLst>
                    <a:path extrusionOk="0" h="1176" w="1051">
                      <a:moveTo>
                        <a:pt x="113" y="0"/>
                      </a:moveTo>
                      <a:cubicBezTo>
                        <a:pt x="113" y="70"/>
                        <a:pt x="57" y="182"/>
                        <a:pt x="1" y="238"/>
                      </a:cubicBezTo>
                      <a:cubicBezTo>
                        <a:pt x="350" y="532"/>
                        <a:pt x="588" y="770"/>
                        <a:pt x="700" y="938"/>
                      </a:cubicBezTo>
                      <a:cubicBezTo>
                        <a:pt x="812" y="1120"/>
                        <a:pt x="882" y="1176"/>
                        <a:pt x="882" y="1176"/>
                      </a:cubicBezTo>
                      <a:lnTo>
                        <a:pt x="1050" y="1050"/>
                      </a:lnTo>
                      <a:cubicBezTo>
                        <a:pt x="1050" y="1050"/>
                        <a:pt x="1050" y="994"/>
                        <a:pt x="994" y="938"/>
                      </a:cubicBezTo>
                      <a:cubicBezTo>
                        <a:pt x="882" y="826"/>
                        <a:pt x="588" y="420"/>
                        <a:pt x="1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775" name="Google Shape;2775;p41"/>
                <p:cNvGrpSpPr/>
                <p:nvPr/>
              </p:nvGrpSpPr>
              <p:grpSpPr>
                <a:xfrm>
                  <a:off x="3054922" y="2200915"/>
                  <a:ext cx="989914" cy="1557871"/>
                  <a:chOff x="3054922" y="2200915"/>
                  <a:chExt cx="989914" cy="1557871"/>
                </a:xfrm>
              </p:grpSpPr>
              <p:sp>
                <p:nvSpPr>
                  <p:cNvPr id="2776" name="Google Shape;2776;p41"/>
                  <p:cNvSpPr/>
                  <p:nvPr/>
                </p:nvSpPr>
                <p:spPr>
                  <a:xfrm>
                    <a:off x="3687408" y="2200915"/>
                    <a:ext cx="338108" cy="806452"/>
                  </a:xfrm>
                  <a:custGeom>
                    <a:rect b="b" l="l" r="r" t="t"/>
                    <a:pathLst>
                      <a:path extrusionOk="0" h="18486" w="7753">
                        <a:moveTo>
                          <a:pt x="7515" y="1"/>
                        </a:moveTo>
                        <a:lnTo>
                          <a:pt x="0" y="18374"/>
                        </a:lnTo>
                        <a:lnTo>
                          <a:pt x="294" y="18486"/>
                        </a:lnTo>
                        <a:lnTo>
                          <a:pt x="7753" y="127"/>
                        </a:lnTo>
                        <a:lnTo>
                          <a:pt x="75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77" name="Google Shape;2777;p41"/>
                  <p:cNvSpPr/>
                  <p:nvPr/>
                </p:nvSpPr>
                <p:spPr>
                  <a:xfrm>
                    <a:off x="3914737" y="2439863"/>
                    <a:ext cx="130099" cy="33512"/>
                  </a:xfrm>
                  <a:custGeom>
                    <a:rect b="b" l="l" r="r" t="t"/>
                    <a:pathLst>
                      <a:path extrusionOk="0" h="757" w="3318">
                        <a:moveTo>
                          <a:pt x="3261" y="1"/>
                        </a:moveTo>
                        <a:cubicBezTo>
                          <a:pt x="2267" y="461"/>
                          <a:pt x="1170" y="540"/>
                          <a:pt x="535" y="540"/>
                        </a:cubicBezTo>
                        <a:cubicBezTo>
                          <a:pt x="206" y="540"/>
                          <a:pt x="1" y="519"/>
                          <a:pt x="1" y="519"/>
                        </a:cubicBezTo>
                        <a:lnTo>
                          <a:pt x="1" y="757"/>
                        </a:lnTo>
                        <a:lnTo>
                          <a:pt x="575" y="757"/>
                        </a:lnTo>
                        <a:cubicBezTo>
                          <a:pt x="1218" y="757"/>
                          <a:pt x="2324" y="701"/>
                          <a:pt x="3317" y="225"/>
                        </a:cubicBezTo>
                        <a:lnTo>
                          <a:pt x="326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78" name="Google Shape;2778;p41"/>
                  <p:cNvSpPr/>
                  <p:nvPr/>
                </p:nvSpPr>
                <p:spPr>
                  <a:xfrm>
                    <a:off x="3878111" y="2302904"/>
                    <a:ext cx="72613" cy="84966"/>
                  </a:xfrm>
                  <a:custGeom>
                    <a:rect b="b" l="l" r="r" t="t"/>
                    <a:pathLst>
                      <a:path extrusionOk="0" h="2506" w="2044">
                        <a:moveTo>
                          <a:pt x="182" y="1"/>
                        </a:moveTo>
                        <a:lnTo>
                          <a:pt x="0" y="113"/>
                        </a:lnTo>
                        <a:cubicBezTo>
                          <a:pt x="700" y="1512"/>
                          <a:pt x="1862" y="2450"/>
                          <a:pt x="1932" y="2506"/>
                        </a:cubicBezTo>
                        <a:lnTo>
                          <a:pt x="2043" y="2338"/>
                        </a:lnTo>
                        <a:cubicBezTo>
                          <a:pt x="2043" y="2338"/>
                          <a:pt x="882" y="1344"/>
                          <a:pt x="18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79" name="Google Shape;2779;p41"/>
                  <p:cNvSpPr/>
                  <p:nvPr/>
                </p:nvSpPr>
                <p:spPr>
                  <a:xfrm rot="220">
                    <a:off x="3785146" y="2423119"/>
                    <a:ext cx="95587" cy="135111"/>
                  </a:xfrm>
                  <a:custGeom>
                    <a:rect b="b" l="l" r="r" t="t"/>
                    <a:pathLst>
                      <a:path extrusionOk="0" h="3667" w="2450">
                        <a:moveTo>
                          <a:pt x="0" y="0"/>
                        </a:moveTo>
                        <a:cubicBezTo>
                          <a:pt x="350" y="2099"/>
                          <a:pt x="2225" y="3611"/>
                          <a:pt x="2337" y="3667"/>
                        </a:cubicBezTo>
                        <a:lnTo>
                          <a:pt x="2449" y="3499"/>
                        </a:lnTo>
                        <a:cubicBezTo>
                          <a:pt x="2449" y="3499"/>
                          <a:pt x="532" y="1974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80" name="Google Shape;2780;p41"/>
                  <p:cNvSpPr/>
                  <p:nvPr/>
                </p:nvSpPr>
                <p:spPr>
                  <a:xfrm rot="-209">
                    <a:off x="3708100" y="2585163"/>
                    <a:ext cx="103225" cy="143429"/>
                  </a:xfrm>
                  <a:custGeom>
                    <a:rect b="b" l="l" r="r" t="t"/>
                    <a:pathLst>
                      <a:path extrusionOk="0" h="3723" w="2505">
                        <a:moveTo>
                          <a:pt x="0" y="1"/>
                        </a:moveTo>
                        <a:cubicBezTo>
                          <a:pt x="350" y="2100"/>
                          <a:pt x="2267" y="3667"/>
                          <a:pt x="2393" y="3723"/>
                        </a:cubicBezTo>
                        <a:lnTo>
                          <a:pt x="2505" y="3555"/>
                        </a:lnTo>
                        <a:cubicBezTo>
                          <a:pt x="2505" y="3555"/>
                          <a:pt x="574" y="1974"/>
                          <a:pt x="22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81" name="Google Shape;2781;p41"/>
                  <p:cNvSpPr/>
                  <p:nvPr/>
                </p:nvSpPr>
                <p:spPr>
                  <a:xfrm rot="-225">
                    <a:off x="3668870" y="2795661"/>
                    <a:ext cx="78030" cy="93406"/>
                  </a:xfrm>
                  <a:custGeom>
                    <a:rect b="b" l="l" r="r" t="t"/>
                    <a:pathLst>
                      <a:path extrusionOk="0" h="2450" w="2044">
                        <a:moveTo>
                          <a:pt x="169" y="0"/>
                        </a:moveTo>
                        <a:lnTo>
                          <a:pt x="1" y="112"/>
                        </a:lnTo>
                        <a:cubicBezTo>
                          <a:pt x="644" y="1512"/>
                          <a:pt x="1806" y="2449"/>
                          <a:pt x="1862" y="2449"/>
                        </a:cubicBezTo>
                        <a:lnTo>
                          <a:pt x="2044" y="2267"/>
                        </a:lnTo>
                        <a:cubicBezTo>
                          <a:pt x="1988" y="2267"/>
                          <a:pt x="868" y="1330"/>
                          <a:pt x="16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82" name="Google Shape;2782;p41"/>
                  <p:cNvSpPr/>
                  <p:nvPr/>
                </p:nvSpPr>
                <p:spPr>
                  <a:xfrm rot="229">
                    <a:off x="3835256" y="2599705"/>
                    <a:ext cx="179885" cy="48396"/>
                  </a:xfrm>
                  <a:custGeom>
                    <a:rect b="b" l="l" r="r" t="t"/>
                    <a:pathLst>
                      <a:path extrusionOk="0" h="938" w="2394">
                        <a:moveTo>
                          <a:pt x="2394" y="0"/>
                        </a:moveTo>
                        <a:cubicBezTo>
                          <a:pt x="1638" y="406"/>
                          <a:pt x="827" y="588"/>
                          <a:pt x="127" y="700"/>
                        </a:cubicBezTo>
                        <a:cubicBezTo>
                          <a:pt x="127" y="756"/>
                          <a:pt x="57" y="868"/>
                          <a:pt x="1" y="938"/>
                        </a:cubicBezTo>
                        <a:cubicBezTo>
                          <a:pt x="701" y="868"/>
                          <a:pt x="1526" y="700"/>
                          <a:pt x="2282" y="294"/>
                        </a:cubicBezTo>
                        <a:cubicBezTo>
                          <a:pt x="2282" y="168"/>
                          <a:pt x="2338" y="56"/>
                          <a:pt x="239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83" name="Google Shape;2783;p41"/>
                  <p:cNvSpPr/>
                  <p:nvPr/>
                </p:nvSpPr>
                <p:spPr>
                  <a:xfrm rot="168">
                    <a:off x="3775664" y="2777497"/>
                    <a:ext cx="151495" cy="35605"/>
                  </a:xfrm>
                  <a:custGeom>
                    <a:rect b="b" l="l" r="r" t="t"/>
                    <a:pathLst>
                      <a:path extrusionOk="0" h="826" w="2967">
                        <a:moveTo>
                          <a:pt x="2967" y="0"/>
                        </a:moveTo>
                        <a:cubicBezTo>
                          <a:pt x="1987" y="476"/>
                          <a:pt x="938" y="588"/>
                          <a:pt x="238" y="588"/>
                        </a:cubicBezTo>
                        <a:cubicBezTo>
                          <a:pt x="168" y="700"/>
                          <a:pt x="56" y="770"/>
                          <a:pt x="0" y="826"/>
                        </a:cubicBezTo>
                        <a:lnTo>
                          <a:pt x="112" y="826"/>
                        </a:lnTo>
                        <a:cubicBezTo>
                          <a:pt x="700" y="826"/>
                          <a:pt x="1749" y="770"/>
                          <a:pt x="2743" y="350"/>
                        </a:cubicBezTo>
                        <a:cubicBezTo>
                          <a:pt x="2799" y="238"/>
                          <a:pt x="2911" y="126"/>
                          <a:pt x="296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84" name="Google Shape;2784;p41"/>
                  <p:cNvSpPr/>
                  <p:nvPr/>
                </p:nvSpPr>
                <p:spPr>
                  <a:xfrm>
                    <a:off x="3723310" y="2870421"/>
                    <a:ext cx="23596" cy="18638"/>
                  </a:xfrm>
                  <a:custGeom>
                    <a:rect b="b" l="l" r="r" t="t"/>
                    <a:pathLst>
                      <a:path extrusionOk="0" h="421" w="533">
                        <a:moveTo>
                          <a:pt x="183" y="0"/>
                        </a:moveTo>
                        <a:cubicBezTo>
                          <a:pt x="127" y="0"/>
                          <a:pt x="57" y="70"/>
                          <a:pt x="1" y="126"/>
                        </a:cubicBezTo>
                        <a:cubicBezTo>
                          <a:pt x="127" y="182"/>
                          <a:pt x="183" y="294"/>
                          <a:pt x="239" y="350"/>
                        </a:cubicBezTo>
                        <a:cubicBezTo>
                          <a:pt x="295" y="420"/>
                          <a:pt x="351" y="420"/>
                          <a:pt x="351" y="420"/>
                        </a:cubicBezTo>
                        <a:lnTo>
                          <a:pt x="533" y="238"/>
                        </a:lnTo>
                        <a:cubicBezTo>
                          <a:pt x="533" y="238"/>
                          <a:pt x="477" y="182"/>
                          <a:pt x="351" y="126"/>
                        </a:cubicBezTo>
                        <a:cubicBezTo>
                          <a:pt x="295" y="70"/>
                          <a:pt x="239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85" name="Google Shape;2785;p41"/>
                  <p:cNvSpPr/>
                  <p:nvPr/>
                </p:nvSpPr>
                <p:spPr>
                  <a:xfrm>
                    <a:off x="3689886" y="2935454"/>
                    <a:ext cx="35947" cy="69415"/>
                  </a:xfrm>
                  <a:custGeom>
                    <a:rect b="b" l="l" r="r" t="t"/>
                    <a:pathLst>
                      <a:path extrusionOk="0" h="1568" w="812">
                        <a:moveTo>
                          <a:pt x="588" y="1"/>
                        </a:moveTo>
                        <a:lnTo>
                          <a:pt x="350" y="462"/>
                        </a:lnTo>
                        <a:lnTo>
                          <a:pt x="0" y="1330"/>
                        </a:lnTo>
                        <a:cubicBezTo>
                          <a:pt x="56" y="1400"/>
                          <a:pt x="56" y="1456"/>
                          <a:pt x="56" y="1568"/>
                        </a:cubicBezTo>
                        <a:cubicBezTo>
                          <a:pt x="182" y="1512"/>
                          <a:pt x="238" y="1456"/>
                          <a:pt x="294" y="1456"/>
                        </a:cubicBezTo>
                        <a:lnTo>
                          <a:pt x="756" y="280"/>
                        </a:lnTo>
                        <a:lnTo>
                          <a:pt x="812" y="113"/>
                        </a:lnTo>
                        <a:lnTo>
                          <a:pt x="588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2786" name="Google Shape;2786;p41"/>
                  <p:cNvGrpSpPr/>
                  <p:nvPr/>
                </p:nvGrpSpPr>
                <p:grpSpPr>
                  <a:xfrm>
                    <a:off x="3054922" y="2429359"/>
                    <a:ext cx="722973" cy="1329428"/>
                    <a:chOff x="3054922" y="2429359"/>
                    <a:chExt cx="722973" cy="1329428"/>
                  </a:xfrm>
                </p:grpSpPr>
                <p:sp>
                  <p:nvSpPr>
                    <p:cNvPr id="2787" name="Google Shape;2787;p41"/>
                    <p:cNvSpPr/>
                    <p:nvPr/>
                  </p:nvSpPr>
                  <p:spPr>
                    <a:xfrm>
                      <a:off x="3054922" y="2429359"/>
                      <a:ext cx="722973" cy="1329428"/>
                    </a:xfrm>
                    <a:custGeom>
                      <a:rect b="b" l="l" r="r" t="t"/>
                      <a:pathLst>
                        <a:path extrusionOk="0" h="30030" w="16331">
                          <a:moveTo>
                            <a:pt x="462" y="0"/>
                          </a:moveTo>
                          <a:lnTo>
                            <a:pt x="0" y="588"/>
                          </a:lnTo>
                          <a:cubicBezTo>
                            <a:pt x="56" y="644"/>
                            <a:pt x="4380" y="3666"/>
                            <a:pt x="8158" y="8802"/>
                          </a:cubicBezTo>
                          <a:cubicBezTo>
                            <a:pt x="11727" y="13532"/>
                            <a:pt x="15575" y="21046"/>
                            <a:pt x="13882" y="29904"/>
                          </a:cubicBezTo>
                          <a:lnTo>
                            <a:pt x="14637" y="30030"/>
                          </a:lnTo>
                          <a:cubicBezTo>
                            <a:pt x="16330" y="20934"/>
                            <a:pt x="12356" y="13238"/>
                            <a:pt x="8746" y="8396"/>
                          </a:cubicBezTo>
                          <a:cubicBezTo>
                            <a:pt x="4842" y="3149"/>
                            <a:pt x="462" y="0"/>
                            <a:pt x="462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788" name="Google Shape;2788;p41"/>
                    <p:cNvSpPr/>
                    <p:nvPr/>
                  </p:nvSpPr>
                  <p:spPr>
                    <a:xfrm>
                      <a:off x="3612458" y="2935454"/>
                      <a:ext cx="113375" cy="162338"/>
                    </a:xfrm>
                    <a:custGeom>
                      <a:rect b="b" l="l" r="r" t="t"/>
                      <a:pathLst>
                        <a:path extrusionOk="0" h="3667" w="2561">
                          <a:moveTo>
                            <a:pt x="2337" y="1"/>
                          </a:moveTo>
                          <a:lnTo>
                            <a:pt x="1399" y="2212"/>
                          </a:lnTo>
                          <a:cubicBezTo>
                            <a:pt x="1162" y="2729"/>
                            <a:pt x="700" y="3149"/>
                            <a:pt x="112" y="3317"/>
                          </a:cubicBezTo>
                          <a:lnTo>
                            <a:pt x="0" y="3373"/>
                          </a:lnTo>
                          <a:lnTo>
                            <a:pt x="112" y="3667"/>
                          </a:lnTo>
                          <a:lnTo>
                            <a:pt x="238" y="3611"/>
                          </a:lnTo>
                          <a:cubicBezTo>
                            <a:pt x="882" y="3429"/>
                            <a:pt x="1399" y="2967"/>
                            <a:pt x="1693" y="2324"/>
                          </a:cubicBezTo>
                          <a:lnTo>
                            <a:pt x="2561" y="113"/>
                          </a:lnTo>
                          <a:lnTo>
                            <a:pt x="2337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789" name="Google Shape;2789;p41"/>
                    <p:cNvSpPr/>
                    <p:nvPr/>
                  </p:nvSpPr>
                  <p:spPr>
                    <a:xfrm>
                      <a:off x="3400582" y="3090310"/>
                      <a:ext cx="268896" cy="182791"/>
                    </a:xfrm>
                    <a:custGeom>
                      <a:rect b="b" l="l" r="r" t="t"/>
                      <a:pathLst>
                        <a:path extrusionOk="0" h="4129" w="6074">
                          <a:moveTo>
                            <a:pt x="70" y="1"/>
                          </a:moveTo>
                          <a:lnTo>
                            <a:pt x="0" y="281"/>
                          </a:lnTo>
                          <a:lnTo>
                            <a:pt x="644" y="463"/>
                          </a:lnTo>
                          <a:cubicBezTo>
                            <a:pt x="1400" y="631"/>
                            <a:pt x="2043" y="1106"/>
                            <a:pt x="2449" y="1750"/>
                          </a:cubicBezTo>
                          <a:lnTo>
                            <a:pt x="3219" y="2856"/>
                          </a:lnTo>
                          <a:cubicBezTo>
                            <a:pt x="3737" y="3667"/>
                            <a:pt x="4618" y="4129"/>
                            <a:pt x="5542" y="4129"/>
                          </a:cubicBezTo>
                          <a:cubicBezTo>
                            <a:pt x="5724" y="4129"/>
                            <a:pt x="5892" y="4129"/>
                            <a:pt x="6074" y="4073"/>
                          </a:cubicBezTo>
                          <a:lnTo>
                            <a:pt x="6018" y="3779"/>
                          </a:lnTo>
                          <a:cubicBezTo>
                            <a:pt x="5861" y="3808"/>
                            <a:pt x="5705" y="3822"/>
                            <a:pt x="5551" y="3822"/>
                          </a:cubicBezTo>
                          <a:cubicBezTo>
                            <a:pt x="4722" y="3822"/>
                            <a:pt x="3938" y="3417"/>
                            <a:pt x="3443" y="2674"/>
                          </a:cubicBezTo>
                          <a:lnTo>
                            <a:pt x="2743" y="1568"/>
                          </a:lnTo>
                          <a:cubicBezTo>
                            <a:pt x="2281" y="869"/>
                            <a:pt x="1526" y="351"/>
                            <a:pt x="700" y="169"/>
                          </a:cubicBezTo>
                          <a:lnTo>
                            <a:pt x="70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790" name="Google Shape;2790;p41"/>
                    <p:cNvSpPr/>
                    <p:nvPr/>
                  </p:nvSpPr>
                  <p:spPr>
                    <a:xfrm>
                      <a:off x="3380129" y="2517323"/>
                      <a:ext cx="126435" cy="337647"/>
                    </a:xfrm>
                    <a:custGeom>
                      <a:rect b="b" l="l" r="r" t="t"/>
                      <a:pathLst>
                        <a:path extrusionOk="0" h="7627" w="2856">
                          <a:moveTo>
                            <a:pt x="294" y="0"/>
                          </a:moveTo>
                          <a:lnTo>
                            <a:pt x="1" y="112"/>
                          </a:lnTo>
                          <a:lnTo>
                            <a:pt x="2044" y="4478"/>
                          </a:lnTo>
                          <a:cubicBezTo>
                            <a:pt x="2505" y="5416"/>
                            <a:pt x="2449" y="6465"/>
                            <a:pt x="1988" y="7403"/>
                          </a:cubicBezTo>
                          <a:lnTo>
                            <a:pt x="1932" y="7515"/>
                          </a:lnTo>
                          <a:lnTo>
                            <a:pt x="2282" y="7626"/>
                          </a:lnTo>
                          <a:lnTo>
                            <a:pt x="2282" y="7571"/>
                          </a:lnTo>
                          <a:cubicBezTo>
                            <a:pt x="2799" y="6521"/>
                            <a:pt x="2855" y="5360"/>
                            <a:pt x="2338" y="4310"/>
                          </a:cubicBezTo>
                          <a:lnTo>
                            <a:pt x="294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791" name="Google Shape;2791;p41"/>
                    <p:cNvSpPr/>
                    <p:nvPr/>
                  </p:nvSpPr>
                  <p:spPr>
                    <a:xfrm>
                      <a:off x="3098882" y="2643670"/>
                      <a:ext cx="198905" cy="51486"/>
                    </a:xfrm>
                    <a:custGeom>
                      <a:rect b="b" l="l" r="r" t="t"/>
                      <a:pathLst>
                        <a:path extrusionOk="0" h="1163" w="4493">
                          <a:moveTo>
                            <a:pt x="4199" y="1"/>
                          </a:moveTo>
                          <a:cubicBezTo>
                            <a:pt x="3826" y="528"/>
                            <a:pt x="3204" y="819"/>
                            <a:pt x="2563" y="819"/>
                          </a:cubicBezTo>
                          <a:cubicBezTo>
                            <a:pt x="2506" y="819"/>
                            <a:pt x="2450" y="817"/>
                            <a:pt x="2394" y="812"/>
                          </a:cubicBezTo>
                          <a:lnTo>
                            <a:pt x="57" y="574"/>
                          </a:lnTo>
                          <a:lnTo>
                            <a:pt x="1" y="924"/>
                          </a:lnTo>
                          <a:lnTo>
                            <a:pt x="2394" y="1162"/>
                          </a:lnTo>
                          <a:lnTo>
                            <a:pt x="2561" y="1162"/>
                          </a:lnTo>
                          <a:cubicBezTo>
                            <a:pt x="3317" y="1162"/>
                            <a:pt x="4017" y="812"/>
                            <a:pt x="4493" y="169"/>
                          </a:cubicBezTo>
                          <a:lnTo>
                            <a:pt x="4199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792" name="Google Shape;2792;p41"/>
                    <p:cNvSpPr/>
                    <p:nvPr/>
                  </p:nvSpPr>
                  <p:spPr>
                    <a:xfrm>
                      <a:off x="3282248" y="2885915"/>
                      <a:ext cx="208822" cy="52062"/>
                    </a:xfrm>
                    <a:custGeom>
                      <a:rect b="b" l="l" r="r" t="t"/>
                      <a:pathLst>
                        <a:path extrusionOk="0" h="1176" w="4717">
                          <a:moveTo>
                            <a:pt x="4493" y="0"/>
                          </a:moveTo>
                          <a:lnTo>
                            <a:pt x="4311" y="182"/>
                          </a:lnTo>
                          <a:cubicBezTo>
                            <a:pt x="3729" y="599"/>
                            <a:pt x="3056" y="834"/>
                            <a:pt x="2374" y="834"/>
                          </a:cubicBezTo>
                          <a:cubicBezTo>
                            <a:pt x="2301" y="834"/>
                            <a:pt x="2228" y="831"/>
                            <a:pt x="2156" y="826"/>
                          </a:cubicBezTo>
                          <a:lnTo>
                            <a:pt x="57" y="700"/>
                          </a:lnTo>
                          <a:lnTo>
                            <a:pt x="1" y="994"/>
                          </a:lnTo>
                          <a:lnTo>
                            <a:pt x="2156" y="1176"/>
                          </a:lnTo>
                          <a:lnTo>
                            <a:pt x="2324" y="1176"/>
                          </a:lnTo>
                          <a:cubicBezTo>
                            <a:pt x="3149" y="1176"/>
                            <a:pt x="3905" y="882"/>
                            <a:pt x="4493" y="420"/>
                          </a:cubicBezTo>
                          <a:lnTo>
                            <a:pt x="4716" y="294"/>
                          </a:lnTo>
                          <a:lnTo>
                            <a:pt x="4493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793" name="Google Shape;2793;p41"/>
                    <p:cNvSpPr/>
                    <p:nvPr/>
                  </p:nvSpPr>
                  <p:spPr>
                    <a:xfrm>
                      <a:off x="3462516" y="3436014"/>
                      <a:ext cx="240430" cy="66936"/>
                    </a:xfrm>
                    <a:custGeom>
                      <a:rect b="b" l="l" r="r" t="t"/>
                      <a:pathLst>
                        <a:path extrusionOk="0" h="1512" w="5431">
                          <a:moveTo>
                            <a:pt x="5024" y="0"/>
                          </a:moveTo>
                          <a:cubicBezTo>
                            <a:pt x="4459" y="664"/>
                            <a:pt x="3668" y="1014"/>
                            <a:pt x="2858" y="1014"/>
                          </a:cubicBezTo>
                          <a:cubicBezTo>
                            <a:pt x="2745" y="1014"/>
                            <a:pt x="2632" y="1007"/>
                            <a:pt x="2520" y="994"/>
                          </a:cubicBezTo>
                          <a:lnTo>
                            <a:pt x="71" y="700"/>
                          </a:lnTo>
                          <a:lnTo>
                            <a:pt x="1" y="1162"/>
                          </a:lnTo>
                          <a:lnTo>
                            <a:pt x="2450" y="1456"/>
                          </a:lnTo>
                          <a:cubicBezTo>
                            <a:pt x="2576" y="1512"/>
                            <a:pt x="2687" y="1512"/>
                            <a:pt x="2799" y="1512"/>
                          </a:cubicBezTo>
                          <a:cubicBezTo>
                            <a:pt x="3793" y="1512"/>
                            <a:pt x="4730" y="1050"/>
                            <a:pt x="5430" y="350"/>
                          </a:cubicBezTo>
                          <a:lnTo>
                            <a:pt x="5024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2794" name="Google Shape;2794;p41"/>
                <p:cNvSpPr/>
                <p:nvPr/>
              </p:nvSpPr>
              <p:spPr>
                <a:xfrm>
                  <a:off x="2874035" y="3265663"/>
                  <a:ext cx="26031" cy="69415"/>
                </a:xfrm>
                <a:custGeom>
                  <a:rect b="b" l="l" r="r" t="t"/>
                  <a:pathLst>
                    <a:path extrusionOk="0" h="1568" w="588">
                      <a:moveTo>
                        <a:pt x="350" y="0"/>
                      </a:moveTo>
                      <a:cubicBezTo>
                        <a:pt x="294" y="462"/>
                        <a:pt x="182" y="994"/>
                        <a:pt x="0" y="1511"/>
                      </a:cubicBezTo>
                      <a:cubicBezTo>
                        <a:pt x="70" y="1567"/>
                        <a:pt x="182" y="1567"/>
                        <a:pt x="238" y="1567"/>
                      </a:cubicBezTo>
                      <a:cubicBezTo>
                        <a:pt x="420" y="994"/>
                        <a:pt x="532" y="462"/>
                        <a:pt x="5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2795" name="Google Shape;2795;p41"/>
          <p:cNvSpPr txBox="1"/>
          <p:nvPr/>
        </p:nvSpPr>
        <p:spPr>
          <a:xfrm>
            <a:off x="240675" y="1322675"/>
            <a:ext cx="2519400" cy="21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Who are they?</a:t>
            </a:r>
            <a:endParaRPr sz="1200" u="sng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Consumers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Farmers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Oil Drilling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Bagging Manufacturers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Vendors/Grocery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Investors/Shareholders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 Medium"/>
              <a:buChar char="●"/>
            </a:pPr>
            <a:r>
              <a:rPr lang="en" sz="12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rPr>
              <a:t>Government</a:t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yne Medium"/>
              <a:ea typeface="Syne Medium"/>
              <a:cs typeface="Syne Medium"/>
              <a:sym typeface="Syne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9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0" name="Google Shape;2800;p42"/>
          <p:cNvGrpSpPr/>
          <p:nvPr/>
        </p:nvGrpSpPr>
        <p:grpSpPr>
          <a:xfrm>
            <a:off x="314596" y="2146224"/>
            <a:ext cx="3341995" cy="2783573"/>
            <a:chOff x="6020517" y="2159316"/>
            <a:chExt cx="3223997" cy="2685292"/>
          </a:xfrm>
        </p:grpSpPr>
        <p:sp>
          <p:nvSpPr>
            <p:cNvPr id="2801" name="Google Shape;2801;p42"/>
            <p:cNvSpPr/>
            <p:nvPr/>
          </p:nvSpPr>
          <p:spPr>
            <a:xfrm>
              <a:off x="7872109" y="4064027"/>
              <a:ext cx="1372404" cy="569723"/>
            </a:xfrm>
            <a:custGeom>
              <a:rect b="b" l="l" r="r" t="t"/>
              <a:pathLst>
                <a:path extrusionOk="0" h="7552" w="18192">
                  <a:moveTo>
                    <a:pt x="12989" y="1"/>
                  </a:moveTo>
                  <a:cubicBezTo>
                    <a:pt x="11321" y="1"/>
                    <a:pt x="9662" y="250"/>
                    <a:pt x="8103" y="761"/>
                  </a:cubicBezTo>
                  <a:cubicBezTo>
                    <a:pt x="4842" y="1866"/>
                    <a:pt x="1988" y="3965"/>
                    <a:pt x="1" y="6708"/>
                  </a:cubicBezTo>
                  <a:cubicBezTo>
                    <a:pt x="1646" y="7275"/>
                    <a:pt x="3383" y="7551"/>
                    <a:pt x="5127" y="7551"/>
                  </a:cubicBezTo>
                  <a:cubicBezTo>
                    <a:pt x="6781" y="7551"/>
                    <a:pt x="8440" y="7303"/>
                    <a:pt x="10034" y="6820"/>
                  </a:cubicBezTo>
                  <a:cubicBezTo>
                    <a:pt x="13294" y="5770"/>
                    <a:pt x="16149" y="3559"/>
                    <a:pt x="18192" y="817"/>
                  </a:cubicBezTo>
                  <a:cubicBezTo>
                    <a:pt x="16518" y="278"/>
                    <a:pt x="14749" y="1"/>
                    <a:pt x="1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42"/>
            <p:cNvSpPr/>
            <p:nvPr/>
          </p:nvSpPr>
          <p:spPr>
            <a:xfrm>
              <a:off x="8410481" y="4080082"/>
              <a:ext cx="809773" cy="541659"/>
            </a:xfrm>
            <a:custGeom>
              <a:rect b="b" l="l" r="r" t="t"/>
              <a:pathLst>
                <a:path extrusionOk="0" h="7180" w="10734">
                  <a:moveTo>
                    <a:pt x="2981" y="1"/>
                  </a:moveTo>
                  <a:cubicBezTo>
                    <a:pt x="2687" y="71"/>
                    <a:pt x="2393" y="127"/>
                    <a:pt x="2169" y="183"/>
                  </a:cubicBezTo>
                  <a:cubicBezTo>
                    <a:pt x="2099" y="239"/>
                    <a:pt x="2099" y="239"/>
                    <a:pt x="2043" y="295"/>
                  </a:cubicBezTo>
                  <a:cubicBezTo>
                    <a:pt x="2393" y="1176"/>
                    <a:pt x="2519" y="2044"/>
                    <a:pt x="2393" y="2869"/>
                  </a:cubicBezTo>
                  <a:cubicBezTo>
                    <a:pt x="2337" y="3037"/>
                    <a:pt x="2337" y="3149"/>
                    <a:pt x="2281" y="3275"/>
                  </a:cubicBezTo>
                  <a:lnTo>
                    <a:pt x="3331" y="2925"/>
                  </a:lnTo>
                  <a:cubicBezTo>
                    <a:pt x="3387" y="2282"/>
                    <a:pt x="3331" y="1582"/>
                    <a:pt x="3219" y="938"/>
                  </a:cubicBezTo>
                  <a:cubicBezTo>
                    <a:pt x="3219" y="645"/>
                    <a:pt x="3093" y="295"/>
                    <a:pt x="2981" y="1"/>
                  </a:cubicBezTo>
                  <a:close/>
                  <a:moveTo>
                    <a:pt x="10733" y="938"/>
                  </a:moveTo>
                  <a:lnTo>
                    <a:pt x="10733" y="938"/>
                  </a:lnTo>
                  <a:cubicBezTo>
                    <a:pt x="9866" y="1694"/>
                    <a:pt x="8746" y="2338"/>
                    <a:pt x="7697" y="2925"/>
                  </a:cubicBezTo>
                  <a:cubicBezTo>
                    <a:pt x="7878" y="3093"/>
                    <a:pt x="8116" y="3331"/>
                    <a:pt x="8340" y="3499"/>
                  </a:cubicBezTo>
                  <a:cubicBezTo>
                    <a:pt x="9222" y="2744"/>
                    <a:pt x="10033" y="1876"/>
                    <a:pt x="10733" y="938"/>
                  </a:cubicBezTo>
                  <a:close/>
                  <a:moveTo>
                    <a:pt x="3331" y="3219"/>
                  </a:moveTo>
                  <a:lnTo>
                    <a:pt x="3093" y="3331"/>
                  </a:lnTo>
                  <a:cubicBezTo>
                    <a:pt x="3149" y="3387"/>
                    <a:pt x="3219" y="3499"/>
                    <a:pt x="3331" y="3625"/>
                  </a:cubicBezTo>
                  <a:lnTo>
                    <a:pt x="3331" y="3331"/>
                  </a:lnTo>
                  <a:lnTo>
                    <a:pt x="3331" y="3219"/>
                  </a:lnTo>
                  <a:close/>
                  <a:moveTo>
                    <a:pt x="4086" y="4381"/>
                  </a:moveTo>
                  <a:cubicBezTo>
                    <a:pt x="4093" y="4388"/>
                    <a:pt x="4101" y="4394"/>
                    <a:pt x="4108" y="4400"/>
                  </a:cubicBezTo>
                  <a:lnTo>
                    <a:pt x="4108" y="4400"/>
                  </a:lnTo>
                  <a:cubicBezTo>
                    <a:pt x="4101" y="4393"/>
                    <a:pt x="4093" y="4387"/>
                    <a:pt x="4086" y="4381"/>
                  </a:cubicBezTo>
                  <a:close/>
                  <a:moveTo>
                    <a:pt x="7473" y="3037"/>
                  </a:moveTo>
                  <a:cubicBezTo>
                    <a:pt x="6479" y="3569"/>
                    <a:pt x="5430" y="4031"/>
                    <a:pt x="4674" y="4325"/>
                  </a:cubicBezTo>
                  <a:cubicBezTo>
                    <a:pt x="4548" y="4381"/>
                    <a:pt x="4436" y="4437"/>
                    <a:pt x="4268" y="4437"/>
                  </a:cubicBezTo>
                  <a:cubicBezTo>
                    <a:pt x="4207" y="4437"/>
                    <a:pt x="4157" y="4437"/>
                    <a:pt x="4108" y="4400"/>
                  </a:cubicBezTo>
                  <a:lnTo>
                    <a:pt x="4108" y="4400"/>
                  </a:lnTo>
                  <a:cubicBezTo>
                    <a:pt x="4563" y="4797"/>
                    <a:pt x="5033" y="5140"/>
                    <a:pt x="5598" y="5374"/>
                  </a:cubicBezTo>
                  <a:cubicBezTo>
                    <a:pt x="6535" y="4899"/>
                    <a:pt x="7347" y="4269"/>
                    <a:pt x="8172" y="3625"/>
                  </a:cubicBezTo>
                  <a:cubicBezTo>
                    <a:pt x="7878" y="3443"/>
                    <a:pt x="7641" y="3219"/>
                    <a:pt x="7473" y="3037"/>
                  </a:cubicBezTo>
                  <a:close/>
                  <a:moveTo>
                    <a:pt x="2869" y="3387"/>
                  </a:moveTo>
                  <a:lnTo>
                    <a:pt x="2169" y="3625"/>
                  </a:lnTo>
                  <a:cubicBezTo>
                    <a:pt x="2099" y="3737"/>
                    <a:pt x="2043" y="3919"/>
                    <a:pt x="1987" y="4087"/>
                  </a:cubicBezTo>
                  <a:cubicBezTo>
                    <a:pt x="1987" y="4143"/>
                    <a:pt x="1931" y="4199"/>
                    <a:pt x="1875" y="4325"/>
                  </a:cubicBezTo>
                  <a:cubicBezTo>
                    <a:pt x="1637" y="4968"/>
                    <a:pt x="1288" y="5542"/>
                    <a:pt x="882" y="6130"/>
                  </a:cubicBezTo>
                  <a:cubicBezTo>
                    <a:pt x="1288" y="6368"/>
                    <a:pt x="1749" y="6592"/>
                    <a:pt x="2225" y="6774"/>
                  </a:cubicBezTo>
                  <a:cubicBezTo>
                    <a:pt x="2449" y="6718"/>
                    <a:pt x="2631" y="6648"/>
                    <a:pt x="2869" y="6592"/>
                  </a:cubicBezTo>
                  <a:lnTo>
                    <a:pt x="2869" y="6536"/>
                  </a:lnTo>
                  <a:lnTo>
                    <a:pt x="3037" y="6536"/>
                  </a:lnTo>
                  <a:lnTo>
                    <a:pt x="3037" y="6480"/>
                  </a:lnTo>
                  <a:lnTo>
                    <a:pt x="3149" y="6480"/>
                  </a:lnTo>
                  <a:cubicBezTo>
                    <a:pt x="3918" y="6186"/>
                    <a:pt x="4674" y="5892"/>
                    <a:pt x="5374" y="5486"/>
                  </a:cubicBezTo>
                  <a:cubicBezTo>
                    <a:pt x="4086" y="4899"/>
                    <a:pt x="3149" y="3737"/>
                    <a:pt x="2869" y="3387"/>
                  </a:cubicBezTo>
                  <a:close/>
                  <a:moveTo>
                    <a:pt x="770" y="6298"/>
                  </a:moveTo>
                  <a:cubicBezTo>
                    <a:pt x="532" y="6592"/>
                    <a:pt x="294" y="6886"/>
                    <a:pt x="0" y="7179"/>
                  </a:cubicBezTo>
                  <a:cubicBezTo>
                    <a:pt x="588" y="7123"/>
                    <a:pt x="1232" y="6998"/>
                    <a:pt x="1819" y="6886"/>
                  </a:cubicBezTo>
                  <a:cubicBezTo>
                    <a:pt x="1470" y="6718"/>
                    <a:pt x="1050" y="6536"/>
                    <a:pt x="770" y="6298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03" name="Google Shape;2803;p42"/>
            <p:cNvGrpSpPr/>
            <p:nvPr/>
          </p:nvGrpSpPr>
          <p:grpSpPr>
            <a:xfrm>
              <a:off x="7867750" y="4069121"/>
              <a:ext cx="1342916" cy="532066"/>
              <a:chOff x="7867750" y="4068576"/>
              <a:chExt cx="1342916" cy="532066"/>
            </a:xfrm>
          </p:grpSpPr>
          <p:sp>
            <p:nvSpPr>
              <p:cNvPr id="2804" name="Google Shape;2804;p42"/>
              <p:cNvSpPr/>
              <p:nvPr/>
            </p:nvSpPr>
            <p:spPr>
              <a:xfrm>
                <a:off x="8478950" y="4103349"/>
                <a:ext cx="109851" cy="264047"/>
              </a:xfrm>
              <a:custGeom>
                <a:rect b="b" l="l" r="r" t="t"/>
                <a:pathLst>
                  <a:path extrusionOk="0" h="3962" w="1457">
                    <a:moveTo>
                      <a:pt x="1288" y="1"/>
                    </a:moveTo>
                    <a:cubicBezTo>
                      <a:pt x="1" y="1512"/>
                      <a:pt x="1" y="3905"/>
                      <a:pt x="1" y="3961"/>
                    </a:cubicBezTo>
                    <a:lnTo>
                      <a:pt x="239" y="3961"/>
                    </a:lnTo>
                    <a:cubicBezTo>
                      <a:pt x="239" y="3961"/>
                      <a:pt x="169" y="1568"/>
                      <a:pt x="1456" y="113"/>
                    </a:cubicBezTo>
                    <a:lnTo>
                      <a:pt x="128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5" name="Google Shape;2805;p42"/>
              <p:cNvSpPr/>
              <p:nvPr/>
            </p:nvSpPr>
            <p:spPr>
              <a:xfrm>
                <a:off x="7867750" y="4126700"/>
                <a:ext cx="1342916" cy="456003"/>
              </a:xfrm>
              <a:custGeom>
                <a:rect b="b" l="l" r="r" t="t"/>
                <a:pathLst>
                  <a:path extrusionOk="0" h="6172" w="18248">
                    <a:moveTo>
                      <a:pt x="18192" y="1"/>
                    </a:moveTo>
                    <a:lnTo>
                      <a:pt x="1" y="5892"/>
                    </a:lnTo>
                    <a:lnTo>
                      <a:pt x="57" y="6172"/>
                    </a:lnTo>
                    <a:lnTo>
                      <a:pt x="18248" y="225"/>
                    </a:lnTo>
                    <a:lnTo>
                      <a:pt x="181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6" name="Google Shape;2806;p42"/>
              <p:cNvSpPr/>
              <p:nvPr/>
            </p:nvSpPr>
            <p:spPr>
              <a:xfrm>
                <a:off x="8765075" y="4068576"/>
                <a:ext cx="59101" cy="206923"/>
              </a:xfrm>
              <a:custGeom>
                <a:rect b="b" l="l" r="r" t="t"/>
                <a:pathLst>
                  <a:path extrusionOk="0" h="3205" w="994">
                    <a:moveTo>
                      <a:pt x="756" y="0"/>
                    </a:moveTo>
                    <a:cubicBezTo>
                      <a:pt x="0" y="1455"/>
                      <a:pt x="56" y="3149"/>
                      <a:pt x="56" y="3205"/>
                    </a:cubicBezTo>
                    <a:lnTo>
                      <a:pt x="294" y="3205"/>
                    </a:lnTo>
                    <a:cubicBezTo>
                      <a:pt x="294" y="3205"/>
                      <a:pt x="224" y="1511"/>
                      <a:pt x="994" y="112"/>
                    </a:cubicBez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7" name="Google Shape;2807;p42"/>
              <p:cNvSpPr/>
              <p:nvPr/>
            </p:nvSpPr>
            <p:spPr>
              <a:xfrm>
                <a:off x="8470491" y="4543536"/>
                <a:ext cx="109912" cy="57106"/>
              </a:xfrm>
              <a:custGeom>
                <a:rect b="b" l="l" r="r" t="t"/>
                <a:pathLst>
                  <a:path extrusionOk="0" h="757" w="1457">
                    <a:moveTo>
                      <a:pt x="113" y="1"/>
                    </a:moveTo>
                    <a:cubicBezTo>
                      <a:pt x="113" y="57"/>
                      <a:pt x="57" y="113"/>
                      <a:pt x="1" y="169"/>
                    </a:cubicBezTo>
                    <a:cubicBezTo>
                      <a:pt x="281" y="407"/>
                      <a:pt x="701" y="589"/>
                      <a:pt x="1050" y="757"/>
                    </a:cubicBezTo>
                    <a:cubicBezTo>
                      <a:pt x="1162" y="701"/>
                      <a:pt x="1330" y="645"/>
                      <a:pt x="1456" y="645"/>
                    </a:cubicBezTo>
                    <a:cubicBezTo>
                      <a:pt x="980" y="463"/>
                      <a:pt x="519" y="239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8" name="Google Shape;2808;p42"/>
              <p:cNvSpPr/>
              <p:nvPr/>
            </p:nvSpPr>
            <p:spPr>
              <a:xfrm>
                <a:off x="8909700" y="4216075"/>
                <a:ext cx="126749" cy="140448"/>
              </a:xfrm>
              <a:custGeom>
                <a:rect b="b" l="l" r="r" t="t"/>
                <a:pathLst>
                  <a:path extrusionOk="0" h="2100" w="2281">
                    <a:moveTo>
                      <a:pt x="182" y="1"/>
                    </a:moveTo>
                    <a:lnTo>
                      <a:pt x="0" y="113"/>
                    </a:lnTo>
                    <a:cubicBezTo>
                      <a:pt x="56" y="169"/>
                      <a:pt x="882" y="1344"/>
                      <a:pt x="2155" y="2100"/>
                    </a:cubicBezTo>
                    <a:lnTo>
                      <a:pt x="2281" y="1918"/>
                    </a:lnTo>
                    <a:cubicBezTo>
                      <a:pt x="1050" y="1162"/>
                      <a:pt x="182" y="1"/>
                      <a:pt x="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9" name="Google Shape;2809;p42"/>
              <p:cNvSpPr/>
              <p:nvPr/>
            </p:nvSpPr>
            <p:spPr>
              <a:xfrm>
                <a:off x="8623555" y="4318731"/>
                <a:ext cx="211225" cy="176373"/>
              </a:xfrm>
              <a:custGeom>
                <a:rect b="b" l="l" r="r" t="t"/>
                <a:pathLst>
                  <a:path extrusionOk="0" h="2338" w="2800">
                    <a:moveTo>
                      <a:pt x="183" y="0"/>
                    </a:moveTo>
                    <a:lnTo>
                      <a:pt x="1" y="126"/>
                    </a:lnTo>
                    <a:cubicBezTo>
                      <a:pt x="1" y="126"/>
                      <a:pt x="1" y="182"/>
                      <a:pt x="71" y="238"/>
                    </a:cubicBezTo>
                    <a:cubicBezTo>
                      <a:pt x="351" y="588"/>
                      <a:pt x="1288" y="1750"/>
                      <a:pt x="2576" y="2337"/>
                    </a:cubicBezTo>
                    <a:cubicBezTo>
                      <a:pt x="2688" y="2337"/>
                      <a:pt x="2744" y="2281"/>
                      <a:pt x="2800" y="2225"/>
                    </a:cubicBezTo>
                    <a:cubicBezTo>
                      <a:pt x="2226" y="1987"/>
                      <a:pt x="1750" y="1638"/>
                      <a:pt x="1288" y="1232"/>
                    </a:cubicBezTo>
                    <a:cubicBezTo>
                      <a:pt x="938" y="1176"/>
                      <a:pt x="589" y="882"/>
                      <a:pt x="533" y="476"/>
                    </a:cubicBezTo>
                    <a:cubicBezTo>
                      <a:pt x="421" y="350"/>
                      <a:pt x="351" y="238"/>
                      <a:pt x="295" y="182"/>
                    </a:cubicBezTo>
                    <a:cubicBezTo>
                      <a:pt x="239" y="70"/>
                      <a:pt x="183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10" name="Google Shape;2810;p42"/>
            <p:cNvSpPr/>
            <p:nvPr/>
          </p:nvSpPr>
          <p:spPr>
            <a:xfrm>
              <a:off x="6024749" y="2753267"/>
              <a:ext cx="870955" cy="1152799"/>
            </a:xfrm>
            <a:custGeom>
              <a:rect b="b" l="l" r="r" t="t"/>
              <a:pathLst>
                <a:path extrusionOk="0" h="15281" w="11545">
                  <a:moveTo>
                    <a:pt x="0" y="0"/>
                  </a:moveTo>
                  <a:lnTo>
                    <a:pt x="0" y="0"/>
                  </a:lnTo>
                  <a:cubicBezTo>
                    <a:pt x="56" y="3443"/>
                    <a:pt x="1162" y="6885"/>
                    <a:pt x="3261" y="9558"/>
                  </a:cubicBezTo>
                  <a:cubicBezTo>
                    <a:pt x="5304" y="12244"/>
                    <a:pt x="8284" y="14287"/>
                    <a:pt x="11545" y="15281"/>
                  </a:cubicBezTo>
                  <a:cubicBezTo>
                    <a:pt x="11489" y="11839"/>
                    <a:pt x="10313" y="8452"/>
                    <a:pt x="8284" y="5710"/>
                  </a:cubicBezTo>
                  <a:cubicBezTo>
                    <a:pt x="6241" y="2981"/>
                    <a:pt x="3261" y="99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11" name="Google Shape;2811;p42"/>
            <p:cNvGrpSpPr/>
            <p:nvPr/>
          </p:nvGrpSpPr>
          <p:grpSpPr>
            <a:xfrm>
              <a:off x="6032968" y="2766903"/>
              <a:ext cx="870911" cy="1143286"/>
              <a:chOff x="2763126" y="565916"/>
              <a:chExt cx="511098" cy="670942"/>
            </a:xfrm>
          </p:grpSpPr>
          <p:sp>
            <p:nvSpPr>
              <p:cNvPr id="2812" name="Google Shape;2812;p42"/>
              <p:cNvSpPr/>
              <p:nvPr/>
            </p:nvSpPr>
            <p:spPr>
              <a:xfrm>
                <a:off x="2763126" y="565916"/>
                <a:ext cx="511098" cy="670942"/>
              </a:xfrm>
              <a:custGeom>
                <a:rect b="b" l="l" r="r" t="t"/>
                <a:pathLst>
                  <a:path extrusionOk="0" h="15393" w="11769">
                    <a:moveTo>
                      <a:pt x="224" y="0"/>
                    </a:moveTo>
                    <a:lnTo>
                      <a:pt x="0" y="168"/>
                    </a:lnTo>
                    <a:lnTo>
                      <a:pt x="11545" y="15393"/>
                    </a:lnTo>
                    <a:lnTo>
                      <a:pt x="11769" y="1521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3" name="Google Shape;2813;p42"/>
              <p:cNvSpPr/>
              <p:nvPr/>
            </p:nvSpPr>
            <p:spPr>
              <a:xfrm>
                <a:off x="2809619" y="782739"/>
                <a:ext cx="121431" cy="27934"/>
              </a:xfrm>
              <a:custGeom>
                <a:rect b="b" l="l" r="r" t="t"/>
                <a:pathLst>
                  <a:path extrusionOk="0" h="631" w="3261">
                    <a:moveTo>
                      <a:pt x="3205" y="1"/>
                    </a:moveTo>
                    <a:cubicBezTo>
                      <a:pt x="3205" y="1"/>
                      <a:pt x="2097" y="403"/>
                      <a:pt x="818" y="403"/>
                    </a:cubicBezTo>
                    <a:cubicBezTo>
                      <a:pt x="568" y="403"/>
                      <a:pt x="312" y="387"/>
                      <a:pt x="56" y="351"/>
                    </a:cubicBezTo>
                    <a:lnTo>
                      <a:pt x="0" y="575"/>
                    </a:lnTo>
                    <a:cubicBezTo>
                      <a:pt x="294" y="631"/>
                      <a:pt x="518" y="631"/>
                      <a:pt x="812" y="631"/>
                    </a:cubicBezTo>
                    <a:cubicBezTo>
                      <a:pt x="2099" y="631"/>
                      <a:pt x="3205" y="225"/>
                      <a:pt x="3260" y="225"/>
                    </a:cubicBezTo>
                    <a:lnTo>
                      <a:pt x="32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4" name="Google Shape;2814;p42"/>
              <p:cNvSpPr/>
              <p:nvPr/>
            </p:nvSpPr>
            <p:spPr>
              <a:xfrm>
                <a:off x="2982408" y="1066463"/>
                <a:ext cx="163002" cy="28554"/>
              </a:xfrm>
              <a:custGeom>
                <a:rect b="b" l="l" r="r" t="t"/>
                <a:pathLst>
                  <a:path extrusionOk="0" h="645" w="3682">
                    <a:moveTo>
                      <a:pt x="3625" y="1"/>
                    </a:moveTo>
                    <a:cubicBezTo>
                      <a:pt x="3625" y="1"/>
                      <a:pt x="2498" y="421"/>
                      <a:pt x="1210" y="421"/>
                    </a:cubicBezTo>
                    <a:cubicBezTo>
                      <a:pt x="836" y="421"/>
                      <a:pt x="448" y="386"/>
                      <a:pt x="71" y="295"/>
                    </a:cubicBezTo>
                    <a:lnTo>
                      <a:pt x="1" y="519"/>
                    </a:lnTo>
                    <a:cubicBezTo>
                      <a:pt x="421" y="588"/>
                      <a:pt x="827" y="644"/>
                      <a:pt x="1232" y="644"/>
                    </a:cubicBezTo>
                    <a:cubicBezTo>
                      <a:pt x="2576" y="644"/>
                      <a:pt x="3625" y="239"/>
                      <a:pt x="3681" y="169"/>
                    </a:cubicBezTo>
                    <a:lnTo>
                      <a:pt x="36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5" name="Google Shape;2815;p42"/>
              <p:cNvSpPr/>
              <p:nvPr/>
            </p:nvSpPr>
            <p:spPr>
              <a:xfrm>
                <a:off x="2874038" y="638422"/>
                <a:ext cx="52067" cy="82423"/>
              </a:xfrm>
              <a:custGeom>
                <a:rect b="b" l="l" r="r" t="t"/>
                <a:pathLst>
                  <a:path extrusionOk="0" h="2744" w="1344">
                    <a:moveTo>
                      <a:pt x="1120" y="1"/>
                    </a:moveTo>
                    <a:cubicBezTo>
                      <a:pt x="882" y="1456"/>
                      <a:pt x="0" y="2618"/>
                      <a:pt x="0" y="2618"/>
                    </a:cubicBezTo>
                    <a:lnTo>
                      <a:pt x="182" y="2743"/>
                    </a:lnTo>
                    <a:cubicBezTo>
                      <a:pt x="182" y="2743"/>
                      <a:pt x="1050" y="1512"/>
                      <a:pt x="1343" y="57"/>
                    </a:cubicBezTo>
                    <a:lnTo>
                      <a:pt x="11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6" name="Google Shape;2816;p42"/>
              <p:cNvSpPr/>
              <p:nvPr/>
            </p:nvSpPr>
            <p:spPr>
              <a:xfrm>
                <a:off x="2975894" y="718049"/>
                <a:ext cx="72546" cy="141888"/>
              </a:xfrm>
              <a:custGeom>
                <a:rect b="b" l="l" r="r" t="t"/>
                <a:pathLst>
                  <a:path extrusionOk="0" h="3975" w="1639">
                    <a:moveTo>
                      <a:pt x="1232" y="1"/>
                    </a:moveTo>
                    <a:cubicBezTo>
                      <a:pt x="1400" y="1932"/>
                      <a:pt x="57" y="3849"/>
                      <a:pt x="1" y="3849"/>
                    </a:cubicBezTo>
                    <a:lnTo>
                      <a:pt x="183" y="3975"/>
                    </a:lnTo>
                    <a:cubicBezTo>
                      <a:pt x="239" y="3919"/>
                      <a:pt x="1638" y="1988"/>
                      <a:pt x="1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7" name="Google Shape;2817;p42"/>
              <p:cNvSpPr/>
              <p:nvPr/>
            </p:nvSpPr>
            <p:spPr>
              <a:xfrm>
                <a:off x="3088346" y="826121"/>
                <a:ext cx="72514" cy="178452"/>
              </a:xfrm>
              <a:custGeom>
                <a:rect b="b" l="l" r="r" t="t"/>
                <a:pathLst>
                  <a:path extrusionOk="0" h="4031" w="1638">
                    <a:moveTo>
                      <a:pt x="1232" y="0"/>
                    </a:moveTo>
                    <a:cubicBezTo>
                      <a:pt x="1400" y="1931"/>
                      <a:pt x="1" y="3918"/>
                      <a:pt x="1" y="3918"/>
                    </a:cubicBezTo>
                    <a:lnTo>
                      <a:pt x="183" y="4030"/>
                    </a:lnTo>
                    <a:cubicBezTo>
                      <a:pt x="239" y="3974"/>
                      <a:pt x="1638" y="1987"/>
                      <a:pt x="14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8" name="Google Shape;2818;p42"/>
              <p:cNvSpPr/>
              <p:nvPr/>
            </p:nvSpPr>
            <p:spPr>
              <a:xfrm>
                <a:off x="3189326" y="1017544"/>
                <a:ext cx="59543" cy="121433"/>
              </a:xfrm>
              <a:custGeom>
                <a:rect b="b" l="l" r="r" t="t"/>
                <a:pathLst>
                  <a:path extrusionOk="0" h="2743" w="1345">
                    <a:moveTo>
                      <a:pt x="1162" y="0"/>
                    </a:moveTo>
                    <a:cubicBezTo>
                      <a:pt x="868" y="1400"/>
                      <a:pt x="1" y="2561"/>
                      <a:pt x="1" y="2561"/>
                    </a:cubicBezTo>
                    <a:lnTo>
                      <a:pt x="169" y="2743"/>
                    </a:lnTo>
                    <a:cubicBezTo>
                      <a:pt x="225" y="2673"/>
                      <a:pt x="1050" y="1512"/>
                      <a:pt x="1344" y="56"/>
                    </a:cubicBezTo>
                    <a:lnTo>
                      <a:pt x="11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19" name="Google Shape;2819;p42"/>
            <p:cNvGrpSpPr/>
            <p:nvPr/>
          </p:nvGrpSpPr>
          <p:grpSpPr>
            <a:xfrm>
              <a:off x="7752555" y="3047727"/>
              <a:ext cx="334710" cy="722074"/>
              <a:chOff x="3772273" y="730719"/>
              <a:chExt cx="196426" cy="423752"/>
            </a:xfrm>
          </p:grpSpPr>
          <p:sp>
            <p:nvSpPr>
              <p:cNvPr id="2820" name="Google Shape;2820;p42"/>
              <p:cNvSpPr/>
              <p:nvPr/>
            </p:nvSpPr>
            <p:spPr>
              <a:xfrm>
                <a:off x="3772273" y="730719"/>
                <a:ext cx="98545" cy="423752"/>
              </a:xfrm>
              <a:custGeom>
                <a:rect b="b" l="l" r="r" t="t"/>
                <a:pathLst>
                  <a:path extrusionOk="0" h="9572" w="2226">
                    <a:moveTo>
                      <a:pt x="1931" y="0"/>
                    </a:moveTo>
                    <a:cubicBezTo>
                      <a:pt x="1876" y="1638"/>
                      <a:pt x="1820" y="3275"/>
                      <a:pt x="1582" y="4842"/>
                    </a:cubicBezTo>
                    <a:cubicBezTo>
                      <a:pt x="1288" y="6647"/>
                      <a:pt x="770" y="8172"/>
                      <a:pt x="0" y="9390"/>
                    </a:cubicBezTo>
                    <a:lnTo>
                      <a:pt x="238" y="9572"/>
                    </a:lnTo>
                    <a:cubicBezTo>
                      <a:pt x="1050" y="8284"/>
                      <a:pt x="1582" y="6703"/>
                      <a:pt x="1876" y="4898"/>
                    </a:cubicBezTo>
                    <a:cubicBezTo>
                      <a:pt x="2169" y="3331"/>
                      <a:pt x="2225" y="1638"/>
                      <a:pt x="2225" y="56"/>
                    </a:cubicBezTo>
                    <a:lnTo>
                      <a:pt x="19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1" name="Google Shape;2821;p42"/>
              <p:cNvSpPr/>
              <p:nvPr/>
            </p:nvSpPr>
            <p:spPr>
              <a:xfrm>
                <a:off x="3842264" y="823642"/>
                <a:ext cx="126435" cy="116519"/>
              </a:xfrm>
              <a:custGeom>
                <a:rect b="b" l="l" r="r" t="t"/>
                <a:pathLst>
                  <a:path extrusionOk="0" h="2632" w="2856">
                    <a:moveTo>
                      <a:pt x="2687" y="0"/>
                    </a:moveTo>
                    <a:lnTo>
                      <a:pt x="1288" y="882"/>
                    </a:lnTo>
                    <a:cubicBezTo>
                      <a:pt x="756" y="1176"/>
                      <a:pt x="295" y="1694"/>
                      <a:pt x="113" y="2337"/>
                    </a:cubicBezTo>
                    <a:lnTo>
                      <a:pt x="1" y="2505"/>
                    </a:lnTo>
                    <a:lnTo>
                      <a:pt x="295" y="2631"/>
                    </a:lnTo>
                    <a:lnTo>
                      <a:pt x="350" y="2449"/>
                    </a:lnTo>
                    <a:cubicBezTo>
                      <a:pt x="518" y="1875"/>
                      <a:pt x="938" y="1400"/>
                      <a:pt x="1456" y="1106"/>
                    </a:cubicBezTo>
                    <a:lnTo>
                      <a:pt x="2855" y="238"/>
                    </a:lnTo>
                    <a:lnTo>
                      <a:pt x="26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22" name="Google Shape;2822;p42"/>
            <p:cNvGrpSpPr/>
            <p:nvPr/>
          </p:nvGrpSpPr>
          <p:grpSpPr>
            <a:xfrm>
              <a:off x="7731433" y="2897760"/>
              <a:ext cx="364281" cy="225931"/>
              <a:chOff x="3759877" y="642710"/>
              <a:chExt cx="213780" cy="132589"/>
            </a:xfrm>
          </p:grpSpPr>
          <p:sp>
            <p:nvSpPr>
              <p:cNvPr id="2823" name="Google Shape;2823;p42"/>
              <p:cNvSpPr/>
              <p:nvPr/>
            </p:nvSpPr>
            <p:spPr>
              <a:xfrm>
                <a:off x="3873253" y="699199"/>
                <a:ext cx="100404" cy="76100"/>
              </a:xfrm>
              <a:custGeom>
                <a:rect b="b" l="l" r="r" t="t"/>
                <a:pathLst>
                  <a:path extrusionOk="0" h="1719" w="2268">
                    <a:moveTo>
                      <a:pt x="1853" y="0"/>
                    </a:moveTo>
                    <a:cubicBezTo>
                      <a:pt x="1716" y="0"/>
                      <a:pt x="1558" y="62"/>
                      <a:pt x="1400" y="195"/>
                    </a:cubicBezTo>
                    <a:cubicBezTo>
                      <a:pt x="1050" y="419"/>
                      <a:pt x="238" y="1188"/>
                      <a:pt x="0" y="1706"/>
                    </a:cubicBezTo>
                    <a:cubicBezTo>
                      <a:pt x="0" y="1715"/>
                      <a:pt x="10" y="1719"/>
                      <a:pt x="28" y="1719"/>
                    </a:cubicBezTo>
                    <a:cubicBezTo>
                      <a:pt x="241" y="1719"/>
                      <a:pt x="1609" y="1142"/>
                      <a:pt x="2099" y="600"/>
                    </a:cubicBezTo>
                    <a:cubicBezTo>
                      <a:pt x="2211" y="488"/>
                      <a:pt x="2267" y="363"/>
                      <a:pt x="2211" y="251"/>
                    </a:cubicBezTo>
                    <a:cubicBezTo>
                      <a:pt x="2150" y="90"/>
                      <a:pt x="2018" y="0"/>
                      <a:pt x="18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4" name="Google Shape;2824;p42"/>
              <p:cNvSpPr/>
              <p:nvPr/>
            </p:nvSpPr>
            <p:spPr>
              <a:xfrm>
                <a:off x="3759877" y="697694"/>
                <a:ext cx="98102" cy="77605"/>
              </a:xfrm>
              <a:custGeom>
                <a:rect b="b" l="l" r="r" t="t"/>
                <a:pathLst>
                  <a:path extrusionOk="0" h="1753" w="2216">
                    <a:moveTo>
                      <a:pt x="377" y="1"/>
                    </a:moveTo>
                    <a:cubicBezTo>
                      <a:pt x="212" y="1"/>
                      <a:pt x="86" y="74"/>
                      <a:pt x="57" y="229"/>
                    </a:cubicBezTo>
                    <a:cubicBezTo>
                      <a:pt x="1" y="397"/>
                      <a:pt x="57" y="522"/>
                      <a:pt x="112" y="634"/>
                    </a:cubicBezTo>
                    <a:cubicBezTo>
                      <a:pt x="589" y="1176"/>
                      <a:pt x="2017" y="1753"/>
                      <a:pt x="2195" y="1753"/>
                    </a:cubicBezTo>
                    <a:cubicBezTo>
                      <a:pt x="2210" y="1753"/>
                      <a:pt x="2216" y="1749"/>
                      <a:pt x="2211" y="1740"/>
                    </a:cubicBezTo>
                    <a:cubicBezTo>
                      <a:pt x="1974" y="1222"/>
                      <a:pt x="1218" y="397"/>
                      <a:pt x="868" y="173"/>
                    </a:cubicBezTo>
                    <a:cubicBezTo>
                      <a:pt x="702" y="60"/>
                      <a:pt x="524" y="1"/>
                      <a:pt x="3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5" name="Google Shape;2825;p42"/>
              <p:cNvSpPr/>
              <p:nvPr/>
            </p:nvSpPr>
            <p:spPr>
              <a:xfrm>
                <a:off x="3803262" y="642710"/>
                <a:ext cx="54541" cy="111870"/>
              </a:xfrm>
              <a:custGeom>
                <a:rect b="b" l="l" r="r" t="t"/>
                <a:pathLst>
                  <a:path extrusionOk="0" h="2527" w="1232">
                    <a:moveTo>
                      <a:pt x="376" y="1"/>
                    </a:moveTo>
                    <a:cubicBezTo>
                      <a:pt x="310" y="1"/>
                      <a:pt x="245" y="23"/>
                      <a:pt x="182" y="71"/>
                    </a:cubicBezTo>
                    <a:cubicBezTo>
                      <a:pt x="70" y="127"/>
                      <a:pt x="0" y="295"/>
                      <a:pt x="0" y="421"/>
                    </a:cubicBezTo>
                    <a:cubicBezTo>
                      <a:pt x="121" y="1202"/>
                      <a:pt x="1045" y="2526"/>
                      <a:pt x="1165" y="2526"/>
                    </a:cubicBezTo>
                    <a:cubicBezTo>
                      <a:pt x="1170" y="2526"/>
                      <a:pt x="1173" y="2524"/>
                      <a:pt x="1176" y="2520"/>
                    </a:cubicBezTo>
                    <a:cubicBezTo>
                      <a:pt x="1231" y="1988"/>
                      <a:pt x="1050" y="883"/>
                      <a:pt x="882" y="477"/>
                    </a:cubicBezTo>
                    <a:cubicBezTo>
                      <a:pt x="748" y="178"/>
                      <a:pt x="560" y="1"/>
                      <a:pt x="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6" name="Google Shape;2826;p42"/>
              <p:cNvSpPr/>
              <p:nvPr/>
            </p:nvSpPr>
            <p:spPr>
              <a:xfrm>
                <a:off x="3856342" y="652317"/>
                <a:ext cx="86326" cy="93985"/>
              </a:xfrm>
              <a:custGeom>
                <a:rect b="b" l="l" r="r" t="t"/>
                <a:pathLst>
                  <a:path extrusionOk="0" h="2123" w="1950">
                    <a:moveTo>
                      <a:pt x="1573" y="1"/>
                    </a:moveTo>
                    <a:cubicBezTo>
                      <a:pt x="1485" y="1"/>
                      <a:pt x="1402" y="55"/>
                      <a:pt x="1320" y="148"/>
                    </a:cubicBezTo>
                    <a:cubicBezTo>
                      <a:pt x="687" y="602"/>
                      <a:pt x="1" y="2123"/>
                      <a:pt x="83" y="2123"/>
                    </a:cubicBezTo>
                    <a:cubicBezTo>
                      <a:pt x="85" y="2123"/>
                      <a:pt x="87" y="2122"/>
                      <a:pt x="88" y="2121"/>
                    </a:cubicBezTo>
                    <a:cubicBezTo>
                      <a:pt x="620" y="1953"/>
                      <a:pt x="1432" y="1254"/>
                      <a:pt x="1726" y="904"/>
                    </a:cubicBezTo>
                    <a:cubicBezTo>
                      <a:pt x="1950" y="554"/>
                      <a:pt x="1950" y="148"/>
                      <a:pt x="1670" y="22"/>
                    </a:cubicBezTo>
                    <a:cubicBezTo>
                      <a:pt x="1637" y="8"/>
                      <a:pt x="1604" y="1"/>
                      <a:pt x="1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27" name="Google Shape;2827;p42"/>
            <p:cNvSpPr/>
            <p:nvPr/>
          </p:nvSpPr>
          <p:spPr>
            <a:xfrm>
              <a:off x="7841481" y="2832403"/>
              <a:ext cx="144694" cy="294593"/>
            </a:xfrm>
            <a:custGeom>
              <a:rect b="b" l="l" r="r" t="t"/>
              <a:pathLst>
                <a:path extrusionOk="0" h="3905" w="1918">
                  <a:moveTo>
                    <a:pt x="519" y="1"/>
                  </a:moveTo>
                  <a:lnTo>
                    <a:pt x="519" y="1"/>
                  </a:lnTo>
                  <a:cubicBezTo>
                    <a:pt x="575" y="700"/>
                    <a:pt x="575" y="1400"/>
                    <a:pt x="463" y="1862"/>
                  </a:cubicBezTo>
                  <a:cubicBezTo>
                    <a:pt x="407" y="2156"/>
                    <a:pt x="57" y="2394"/>
                    <a:pt x="57" y="3037"/>
                  </a:cubicBezTo>
                  <a:cubicBezTo>
                    <a:pt x="1" y="3499"/>
                    <a:pt x="407" y="3849"/>
                    <a:pt x="924" y="3905"/>
                  </a:cubicBezTo>
                  <a:cubicBezTo>
                    <a:pt x="1400" y="3905"/>
                    <a:pt x="1862" y="3611"/>
                    <a:pt x="1862" y="3093"/>
                  </a:cubicBezTo>
                  <a:cubicBezTo>
                    <a:pt x="1918" y="2506"/>
                    <a:pt x="1568" y="2212"/>
                    <a:pt x="1568" y="1932"/>
                  </a:cubicBezTo>
                  <a:cubicBezTo>
                    <a:pt x="1456" y="1456"/>
                    <a:pt x="1512" y="700"/>
                    <a:pt x="1694" y="57"/>
                  </a:cubicBezTo>
                  <a:lnTo>
                    <a:pt x="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42"/>
            <p:cNvSpPr/>
            <p:nvPr/>
          </p:nvSpPr>
          <p:spPr>
            <a:xfrm>
              <a:off x="7858379" y="2832403"/>
              <a:ext cx="115197" cy="211232"/>
            </a:xfrm>
            <a:custGeom>
              <a:rect b="b" l="l" r="r" t="t"/>
              <a:pathLst>
                <a:path extrusionOk="0" h="2800" w="1527">
                  <a:moveTo>
                    <a:pt x="295" y="1"/>
                  </a:moveTo>
                  <a:lnTo>
                    <a:pt x="295" y="1"/>
                  </a:lnTo>
                  <a:cubicBezTo>
                    <a:pt x="351" y="700"/>
                    <a:pt x="351" y="1400"/>
                    <a:pt x="239" y="1862"/>
                  </a:cubicBezTo>
                  <a:cubicBezTo>
                    <a:pt x="239" y="2044"/>
                    <a:pt x="127" y="2156"/>
                    <a:pt x="1" y="2338"/>
                  </a:cubicBezTo>
                  <a:cubicBezTo>
                    <a:pt x="85" y="2487"/>
                    <a:pt x="268" y="2512"/>
                    <a:pt x="381" y="2512"/>
                  </a:cubicBezTo>
                  <a:cubicBezTo>
                    <a:pt x="438" y="2512"/>
                    <a:pt x="477" y="2506"/>
                    <a:pt x="477" y="2506"/>
                  </a:cubicBezTo>
                  <a:cubicBezTo>
                    <a:pt x="532" y="2799"/>
                    <a:pt x="770" y="2799"/>
                    <a:pt x="770" y="2799"/>
                  </a:cubicBezTo>
                  <a:cubicBezTo>
                    <a:pt x="1050" y="2799"/>
                    <a:pt x="1050" y="2562"/>
                    <a:pt x="1050" y="2562"/>
                  </a:cubicBezTo>
                  <a:cubicBezTo>
                    <a:pt x="1232" y="2562"/>
                    <a:pt x="1470" y="2506"/>
                    <a:pt x="1526" y="2394"/>
                  </a:cubicBezTo>
                  <a:cubicBezTo>
                    <a:pt x="1470" y="2212"/>
                    <a:pt x="1344" y="2044"/>
                    <a:pt x="1344" y="1932"/>
                  </a:cubicBezTo>
                  <a:cubicBezTo>
                    <a:pt x="1232" y="1456"/>
                    <a:pt x="1288" y="700"/>
                    <a:pt x="1470" y="57"/>
                  </a:cubicBezTo>
                  <a:lnTo>
                    <a:pt x="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29" name="Google Shape;2829;p42"/>
            <p:cNvGrpSpPr/>
            <p:nvPr/>
          </p:nvGrpSpPr>
          <p:grpSpPr>
            <a:xfrm>
              <a:off x="7884492" y="2836582"/>
              <a:ext cx="66610" cy="189043"/>
              <a:chOff x="3849701" y="606807"/>
              <a:chExt cx="39090" cy="110941"/>
            </a:xfrm>
          </p:grpSpPr>
          <p:sp>
            <p:nvSpPr>
              <p:cNvPr id="2830" name="Google Shape;2830;p42"/>
              <p:cNvSpPr/>
              <p:nvPr/>
            </p:nvSpPr>
            <p:spPr>
              <a:xfrm>
                <a:off x="3878211" y="609286"/>
                <a:ext cx="10581" cy="108461"/>
              </a:xfrm>
              <a:custGeom>
                <a:rect b="b" l="l" r="r" t="t"/>
                <a:pathLst>
                  <a:path extrusionOk="0" h="2450" w="239">
                    <a:moveTo>
                      <a:pt x="126" y="1"/>
                    </a:moveTo>
                    <a:cubicBezTo>
                      <a:pt x="56" y="588"/>
                      <a:pt x="0" y="1176"/>
                      <a:pt x="0" y="1750"/>
                    </a:cubicBezTo>
                    <a:cubicBezTo>
                      <a:pt x="0" y="1988"/>
                      <a:pt x="0" y="2282"/>
                      <a:pt x="56" y="2450"/>
                    </a:cubicBezTo>
                    <a:lnTo>
                      <a:pt x="182" y="2450"/>
                    </a:lnTo>
                    <a:cubicBezTo>
                      <a:pt x="126" y="2226"/>
                      <a:pt x="126" y="1988"/>
                      <a:pt x="126" y="1750"/>
                    </a:cubicBezTo>
                    <a:cubicBezTo>
                      <a:pt x="126" y="1176"/>
                      <a:pt x="182" y="588"/>
                      <a:pt x="2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1" name="Google Shape;2831;p42"/>
              <p:cNvSpPr/>
              <p:nvPr/>
            </p:nvSpPr>
            <p:spPr>
              <a:xfrm>
                <a:off x="3849701" y="606807"/>
                <a:ext cx="15539" cy="108461"/>
              </a:xfrm>
              <a:custGeom>
                <a:rect b="b" l="l" r="r" t="t"/>
                <a:pathLst>
                  <a:path extrusionOk="0" h="2450" w="351">
                    <a:moveTo>
                      <a:pt x="238" y="1"/>
                    </a:moveTo>
                    <a:cubicBezTo>
                      <a:pt x="238" y="588"/>
                      <a:pt x="182" y="1232"/>
                      <a:pt x="127" y="1806"/>
                    </a:cubicBezTo>
                    <a:cubicBezTo>
                      <a:pt x="127" y="2044"/>
                      <a:pt x="127" y="2282"/>
                      <a:pt x="1" y="2450"/>
                    </a:cubicBezTo>
                    <a:lnTo>
                      <a:pt x="127" y="2450"/>
                    </a:lnTo>
                    <a:cubicBezTo>
                      <a:pt x="238" y="2282"/>
                      <a:pt x="238" y="2044"/>
                      <a:pt x="238" y="1806"/>
                    </a:cubicBezTo>
                    <a:cubicBezTo>
                      <a:pt x="294" y="1232"/>
                      <a:pt x="350" y="588"/>
                      <a:pt x="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32" name="Google Shape;2832;p42"/>
            <p:cNvSpPr/>
            <p:nvPr/>
          </p:nvSpPr>
          <p:spPr>
            <a:xfrm>
              <a:off x="7863660" y="2784951"/>
              <a:ext cx="126739" cy="66840"/>
            </a:xfrm>
            <a:custGeom>
              <a:rect b="b" l="l" r="r" t="t"/>
              <a:pathLst>
                <a:path extrusionOk="0" h="886" w="1680">
                  <a:moveTo>
                    <a:pt x="840" y="0"/>
                  </a:moveTo>
                  <a:cubicBezTo>
                    <a:pt x="781" y="0"/>
                    <a:pt x="721" y="14"/>
                    <a:pt x="630" y="42"/>
                  </a:cubicBezTo>
                  <a:cubicBezTo>
                    <a:pt x="281" y="112"/>
                    <a:pt x="57" y="336"/>
                    <a:pt x="1" y="574"/>
                  </a:cubicBezTo>
                  <a:cubicBezTo>
                    <a:pt x="1" y="784"/>
                    <a:pt x="437" y="886"/>
                    <a:pt x="857" y="886"/>
                  </a:cubicBezTo>
                  <a:cubicBezTo>
                    <a:pt x="1248" y="886"/>
                    <a:pt x="1624" y="798"/>
                    <a:pt x="1624" y="630"/>
                  </a:cubicBezTo>
                  <a:cubicBezTo>
                    <a:pt x="1680" y="462"/>
                    <a:pt x="1400" y="112"/>
                    <a:pt x="1050" y="42"/>
                  </a:cubicBezTo>
                  <a:cubicBezTo>
                    <a:pt x="959" y="14"/>
                    <a:pt x="900" y="0"/>
                    <a:pt x="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42"/>
            <p:cNvSpPr/>
            <p:nvPr/>
          </p:nvSpPr>
          <p:spPr>
            <a:xfrm>
              <a:off x="8105443" y="3073960"/>
              <a:ext cx="222850" cy="146203"/>
            </a:xfrm>
            <a:custGeom>
              <a:rect b="b" l="l" r="r" t="t"/>
              <a:pathLst>
                <a:path extrusionOk="0" h="1938" w="2954">
                  <a:moveTo>
                    <a:pt x="1892" y="0"/>
                  </a:moveTo>
                  <a:cubicBezTo>
                    <a:pt x="1272" y="0"/>
                    <a:pt x="487" y="497"/>
                    <a:pt x="294" y="941"/>
                  </a:cubicBezTo>
                  <a:cubicBezTo>
                    <a:pt x="0" y="1640"/>
                    <a:pt x="518" y="1934"/>
                    <a:pt x="812" y="1934"/>
                  </a:cubicBezTo>
                  <a:cubicBezTo>
                    <a:pt x="841" y="1936"/>
                    <a:pt x="870" y="1937"/>
                    <a:pt x="900" y="1937"/>
                  </a:cubicBezTo>
                  <a:cubicBezTo>
                    <a:pt x="1775" y="1937"/>
                    <a:pt x="2953" y="1152"/>
                    <a:pt x="2561" y="353"/>
                  </a:cubicBezTo>
                  <a:cubicBezTo>
                    <a:pt x="2418" y="101"/>
                    <a:pt x="2171" y="0"/>
                    <a:pt x="18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34" name="Google Shape;2834;p42"/>
            <p:cNvGrpSpPr/>
            <p:nvPr/>
          </p:nvGrpSpPr>
          <p:grpSpPr>
            <a:xfrm>
              <a:off x="8135695" y="3074130"/>
              <a:ext cx="166865" cy="132013"/>
              <a:chOff x="3997120" y="746213"/>
              <a:chExt cx="97925" cy="77473"/>
            </a:xfrm>
          </p:grpSpPr>
          <p:sp>
            <p:nvSpPr>
              <p:cNvPr id="2835" name="Google Shape;2835;p42"/>
              <p:cNvSpPr/>
              <p:nvPr/>
            </p:nvSpPr>
            <p:spPr>
              <a:xfrm>
                <a:off x="3997120" y="746213"/>
                <a:ext cx="82475" cy="44004"/>
              </a:xfrm>
              <a:custGeom>
                <a:rect b="b" l="l" r="r" t="t"/>
                <a:pathLst>
                  <a:path extrusionOk="0" h="994" w="1863">
                    <a:moveTo>
                      <a:pt x="1750" y="0"/>
                    </a:moveTo>
                    <a:cubicBezTo>
                      <a:pt x="1050" y="182"/>
                      <a:pt x="407" y="532"/>
                      <a:pt x="1" y="994"/>
                    </a:cubicBezTo>
                    <a:lnTo>
                      <a:pt x="57" y="994"/>
                    </a:lnTo>
                    <a:cubicBezTo>
                      <a:pt x="519" y="532"/>
                      <a:pt x="1162" y="182"/>
                      <a:pt x="1862" y="56"/>
                    </a:cubicBezTo>
                    <a:cubicBezTo>
                      <a:pt x="1806" y="56"/>
                      <a:pt x="1806" y="0"/>
                      <a:pt x="1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6" name="Google Shape;2836;p42"/>
              <p:cNvSpPr/>
              <p:nvPr/>
            </p:nvSpPr>
            <p:spPr>
              <a:xfrm>
                <a:off x="4015094" y="777158"/>
                <a:ext cx="79952" cy="46528"/>
              </a:xfrm>
              <a:custGeom>
                <a:rect b="b" l="l" r="r" t="t"/>
                <a:pathLst>
                  <a:path extrusionOk="0" h="1051" w="1806">
                    <a:moveTo>
                      <a:pt x="1806" y="1"/>
                    </a:moveTo>
                    <a:cubicBezTo>
                      <a:pt x="1344" y="533"/>
                      <a:pt x="700" y="882"/>
                      <a:pt x="1" y="994"/>
                    </a:cubicBezTo>
                    <a:lnTo>
                      <a:pt x="57" y="1050"/>
                    </a:lnTo>
                    <a:cubicBezTo>
                      <a:pt x="700" y="938"/>
                      <a:pt x="1344" y="645"/>
                      <a:pt x="1806" y="127"/>
                    </a:cubicBezTo>
                    <a:lnTo>
                      <a:pt x="18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7" name="Google Shape;2837;p42"/>
              <p:cNvSpPr/>
              <p:nvPr/>
            </p:nvSpPr>
            <p:spPr>
              <a:xfrm>
                <a:off x="4015094" y="761708"/>
                <a:ext cx="79952" cy="41525"/>
              </a:xfrm>
              <a:custGeom>
                <a:rect b="b" l="l" r="r" t="t"/>
                <a:pathLst>
                  <a:path extrusionOk="0" h="938" w="1806">
                    <a:moveTo>
                      <a:pt x="1750" y="0"/>
                    </a:moveTo>
                    <a:cubicBezTo>
                      <a:pt x="1162" y="238"/>
                      <a:pt x="589" y="532"/>
                      <a:pt x="1" y="882"/>
                    </a:cubicBezTo>
                    <a:lnTo>
                      <a:pt x="57" y="938"/>
                    </a:lnTo>
                    <a:cubicBezTo>
                      <a:pt x="589" y="588"/>
                      <a:pt x="1162" y="294"/>
                      <a:pt x="1806" y="56"/>
                    </a:cubicBezTo>
                    <a:cubicBezTo>
                      <a:pt x="1750" y="56"/>
                      <a:pt x="1750" y="0"/>
                      <a:pt x="1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38" name="Google Shape;2838;p42"/>
            <p:cNvSpPr/>
            <p:nvPr/>
          </p:nvSpPr>
          <p:spPr>
            <a:xfrm>
              <a:off x="8038906" y="3144873"/>
              <a:ext cx="136245" cy="105616"/>
            </a:xfrm>
            <a:custGeom>
              <a:rect b="b" l="l" r="r" t="t"/>
              <a:pathLst>
                <a:path extrusionOk="0" h="1400" w="1806">
                  <a:moveTo>
                    <a:pt x="1176" y="1"/>
                  </a:moveTo>
                  <a:cubicBezTo>
                    <a:pt x="1050" y="113"/>
                    <a:pt x="994" y="239"/>
                    <a:pt x="938" y="295"/>
                  </a:cubicBezTo>
                  <a:cubicBezTo>
                    <a:pt x="700" y="463"/>
                    <a:pt x="644" y="519"/>
                    <a:pt x="294" y="644"/>
                  </a:cubicBezTo>
                  <a:cubicBezTo>
                    <a:pt x="57" y="756"/>
                    <a:pt x="1" y="994"/>
                    <a:pt x="127" y="1162"/>
                  </a:cubicBezTo>
                  <a:cubicBezTo>
                    <a:pt x="164" y="1322"/>
                    <a:pt x="309" y="1400"/>
                    <a:pt x="451" y="1400"/>
                  </a:cubicBezTo>
                  <a:cubicBezTo>
                    <a:pt x="520" y="1400"/>
                    <a:pt x="589" y="1381"/>
                    <a:pt x="644" y="1344"/>
                  </a:cubicBezTo>
                  <a:cubicBezTo>
                    <a:pt x="938" y="1162"/>
                    <a:pt x="1050" y="1106"/>
                    <a:pt x="1288" y="994"/>
                  </a:cubicBezTo>
                  <a:lnTo>
                    <a:pt x="1694" y="994"/>
                  </a:lnTo>
                  <a:cubicBezTo>
                    <a:pt x="1806" y="812"/>
                    <a:pt x="1638" y="644"/>
                    <a:pt x="1638" y="644"/>
                  </a:cubicBezTo>
                  <a:cubicBezTo>
                    <a:pt x="1806" y="519"/>
                    <a:pt x="1750" y="351"/>
                    <a:pt x="1750" y="351"/>
                  </a:cubicBezTo>
                  <a:cubicBezTo>
                    <a:pt x="1695" y="235"/>
                    <a:pt x="1625" y="205"/>
                    <a:pt x="1566" y="205"/>
                  </a:cubicBezTo>
                  <a:cubicBezTo>
                    <a:pt x="1504" y="205"/>
                    <a:pt x="1456" y="239"/>
                    <a:pt x="1456" y="239"/>
                  </a:cubicBezTo>
                  <a:cubicBezTo>
                    <a:pt x="1400" y="113"/>
                    <a:pt x="1288" y="1"/>
                    <a:pt x="1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42"/>
            <p:cNvSpPr/>
            <p:nvPr/>
          </p:nvSpPr>
          <p:spPr>
            <a:xfrm>
              <a:off x="8043131" y="3232534"/>
              <a:ext cx="5356" cy="75"/>
            </a:xfrm>
            <a:custGeom>
              <a:rect b="b" l="l" r="r" t="t"/>
              <a:pathLst>
                <a:path extrusionOk="0" h="1" w="71">
                  <a:moveTo>
                    <a:pt x="1" y="0"/>
                  </a:moveTo>
                  <a:lnTo>
                    <a:pt x="7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42"/>
            <p:cNvSpPr/>
            <p:nvPr/>
          </p:nvSpPr>
          <p:spPr>
            <a:xfrm>
              <a:off x="8069534" y="3236758"/>
              <a:ext cx="31760" cy="13806"/>
            </a:xfrm>
            <a:custGeom>
              <a:rect b="b" l="l" r="r" t="t"/>
              <a:pathLst>
                <a:path extrusionOk="0" h="183" w="421">
                  <a:moveTo>
                    <a:pt x="420" y="0"/>
                  </a:moveTo>
                  <a:cubicBezTo>
                    <a:pt x="350" y="0"/>
                    <a:pt x="294" y="70"/>
                    <a:pt x="238" y="126"/>
                  </a:cubicBezTo>
                  <a:cubicBezTo>
                    <a:pt x="182" y="182"/>
                    <a:pt x="126" y="182"/>
                    <a:pt x="0" y="182"/>
                  </a:cubicBezTo>
                  <a:lnTo>
                    <a:pt x="0" y="182"/>
                  </a:lnTo>
                  <a:cubicBezTo>
                    <a:pt x="126" y="182"/>
                    <a:pt x="182" y="182"/>
                    <a:pt x="238" y="126"/>
                  </a:cubicBezTo>
                  <a:cubicBezTo>
                    <a:pt x="294" y="70"/>
                    <a:pt x="350" y="0"/>
                    <a:pt x="420" y="0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42"/>
            <p:cNvSpPr/>
            <p:nvPr/>
          </p:nvSpPr>
          <p:spPr>
            <a:xfrm>
              <a:off x="8038906" y="3197680"/>
              <a:ext cx="123571" cy="52883"/>
            </a:xfrm>
            <a:custGeom>
              <a:rect b="b" l="l" r="r" t="t"/>
              <a:pathLst>
                <a:path extrusionOk="0" h="701" w="1638">
                  <a:moveTo>
                    <a:pt x="183" y="0"/>
                  </a:moveTo>
                  <a:cubicBezTo>
                    <a:pt x="57" y="112"/>
                    <a:pt x="1" y="294"/>
                    <a:pt x="57" y="462"/>
                  </a:cubicBezTo>
                  <a:lnTo>
                    <a:pt x="127" y="462"/>
                  </a:lnTo>
                  <a:cubicBezTo>
                    <a:pt x="183" y="644"/>
                    <a:pt x="294" y="700"/>
                    <a:pt x="406" y="700"/>
                  </a:cubicBezTo>
                  <a:cubicBezTo>
                    <a:pt x="532" y="700"/>
                    <a:pt x="588" y="700"/>
                    <a:pt x="644" y="644"/>
                  </a:cubicBezTo>
                  <a:cubicBezTo>
                    <a:pt x="700" y="588"/>
                    <a:pt x="756" y="518"/>
                    <a:pt x="826" y="518"/>
                  </a:cubicBezTo>
                  <a:cubicBezTo>
                    <a:pt x="994" y="406"/>
                    <a:pt x="1106" y="350"/>
                    <a:pt x="1288" y="294"/>
                  </a:cubicBezTo>
                  <a:lnTo>
                    <a:pt x="1638" y="294"/>
                  </a:lnTo>
                  <a:cubicBezTo>
                    <a:pt x="1582" y="294"/>
                    <a:pt x="1526" y="238"/>
                    <a:pt x="1456" y="238"/>
                  </a:cubicBezTo>
                  <a:cubicBezTo>
                    <a:pt x="1344" y="168"/>
                    <a:pt x="1288" y="168"/>
                    <a:pt x="1176" y="168"/>
                  </a:cubicBezTo>
                  <a:lnTo>
                    <a:pt x="938" y="168"/>
                  </a:lnTo>
                  <a:cubicBezTo>
                    <a:pt x="882" y="238"/>
                    <a:pt x="826" y="238"/>
                    <a:pt x="700" y="238"/>
                  </a:cubicBezTo>
                  <a:cubicBezTo>
                    <a:pt x="644" y="238"/>
                    <a:pt x="532" y="238"/>
                    <a:pt x="406" y="168"/>
                  </a:cubicBezTo>
                  <a:cubicBezTo>
                    <a:pt x="350" y="112"/>
                    <a:pt x="238" y="56"/>
                    <a:pt x="183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42"/>
            <p:cNvSpPr/>
            <p:nvPr/>
          </p:nvSpPr>
          <p:spPr>
            <a:xfrm>
              <a:off x="7920692" y="3118469"/>
              <a:ext cx="30704" cy="8525"/>
            </a:xfrm>
            <a:custGeom>
              <a:rect b="b" l="l" r="r" t="t"/>
              <a:pathLst>
                <a:path extrusionOk="0" h="113" w="407">
                  <a:moveTo>
                    <a:pt x="406" y="1"/>
                  </a:moveTo>
                  <a:lnTo>
                    <a:pt x="406" y="1"/>
                  </a:lnTo>
                  <a:cubicBezTo>
                    <a:pt x="294" y="57"/>
                    <a:pt x="112" y="113"/>
                    <a:pt x="0" y="113"/>
                  </a:cubicBezTo>
                  <a:lnTo>
                    <a:pt x="0" y="113"/>
                  </a:lnTo>
                  <a:cubicBezTo>
                    <a:pt x="112" y="113"/>
                    <a:pt x="294" y="57"/>
                    <a:pt x="406" y="1"/>
                  </a:cubicBez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42"/>
            <p:cNvSpPr/>
            <p:nvPr/>
          </p:nvSpPr>
          <p:spPr>
            <a:xfrm>
              <a:off x="7951321" y="3065737"/>
              <a:ext cx="30629" cy="52808"/>
            </a:xfrm>
            <a:custGeom>
              <a:rect b="b" l="l" r="r" t="t"/>
              <a:pathLst>
                <a:path extrusionOk="0" h="700" w="406">
                  <a:moveTo>
                    <a:pt x="406" y="0"/>
                  </a:moveTo>
                  <a:cubicBezTo>
                    <a:pt x="406" y="350"/>
                    <a:pt x="238" y="588"/>
                    <a:pt x="0" y="700"/>
                  </a:cubicBezTo>
                  <a:lnTo>
                    <a:pt x="0" y="700"/>
                  </a:lnTo>
                  <a:cubicBezTo>
                    <a:pt x="238" y="588"/>
                    <a:pt x="406" y="350"/>
                    <a:pt x="406" y="0"/>
                  </a:cubicBezTo>
                  <a:close/>
                </a:path>
              </a:pathLst>
            </a:custGeom>
            <a:solidFill>
              <a:srgbClr val="B2E2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42"/>
            <p:cNvSpPr/>
            <p:nvPr/>
          </p:nvSpPr>
          <p:spPr>
            <a:xfrm>
              <a:off x="7906962" y="3126918"/>
              <a:ext cx="13806" cy="75"/>
            </a:xfrm>
            <a:custGeom>
              <a:rect b="b" l="l" r="r" t="t"/>
              <a:pathLst>
                <a:path extrusionOk="0" h="1" w="183">
                  <a:moveTo>
                    <a:pt x="126" y="1"/>
                  </a:move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0" y="1"/>
                  </a:moveTo>
                  <a:lnTo>
                    <a:pt x="56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182" y="1"/>
                  </a:moveTo>
                  <a:lnTo>
                    <a:pt x="126" y="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42"/>
            <p:cNvSpPr/>
            <p:nvPr/>
          </p:nvSpPr>
          <p:spPr>
            <a:xfrm>
              <a:off x="7867885" y="3035109"/>
              <a:ext cx="118290" cy="91886"/>
            </a:xfrm>
            <a:custGeom>
              <a:rect b="b" l="l" r="r" t="t"/>
              <a:pathLst>
                <a:path extrusionOk="0" h="1218" w="1568">
                  <a:moveTo>
                    <a:pt x="1512" y="0"/>
                  </a:moveTo>
                  <a:cubicBezTo>
                    <a:pt x="1456" y="112"/>
                    <a:pt x="1344" y="294"/>
                    <a:pt x="1274" y="406"/>
                  </a:cubicBezTo>
                  <a:cubicBezTo>
                    <a:pt x="994" y="700"/>
                    <a:pt x="700" y="924"/>
                    <a:pt x="295" y="994"/>
                  </a:cubicBezTo>
                  <a:cubicBezTo>
                    <a:pt x="225" y="1050"/>
                    <a:pt x="169" y="1050"/>
                    <a:pt x="113" y="1050"/>
                  </a:cubicBezTo>
                  <a:lnTo>
                    <a:pt x="1" y="1050"/>
                  </a:lnTo>
                  <a:cubicBezTo>
                    <a:pt x="169" y="1106"/>
                    <a:pt x="351" y="1218"/>
                    <a:pt x="518" y="1218"/>
                  </a:cubicBezTo>
                  <a:lnTo>
                    <a:pt x="700" y="1218"/>
                  </a:lnTo>
                  <a:cubicBezTo>
                    <a:pt x="812" y="1218"/>
                    <a:pt x="994" y="1162"/>
                    <a:pt x="1106" y="1106"/>
                  </a:cubicBezTo>
                  <a:cubicBezTo>
                    <a:pt x="1344" y="994"/>
                    <a:pt x="1512" y="756"/>
                    <a:pt x="1512" y="406"/>
                  </a:cubicBezTo>
                  <a:cubicBezTo>
                    <a:pt x="1568" y="294"/>
                    <a:pt x="1512" y="112"/>
                    <a:pt x="1512" y="0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42"/>
            <p:cNvSpPr/>
            <p:nvPr/>
          </p:nvSpPr>
          <p:spPr>
            <a:xfrm>
              <a:off x="7304201" y="3078411"/>
              <a:ext cx="422313" cy="929044"/>
            </a:xfrm>
            <a:custGeom>
              <a:rect b="b" l="l" r="r" t="t"/>
              <a:pathLst>
                <a:path extrusionOk="0" h="12315" w="5598">
                  <a:moveTo>
                    <a:pt x="644" y="0"/>
                  </a:moveTo>
                  <a:cubicBezTo>
                    <a:pt x="0" y="2225"/>
                    <a:pt x="0" y="4730"/>
                    <a:pt x="770" y="6885"/>
                  </a:cubicBezTo>
                  <a:cubicBezTo>
                    <a:pt x="1526" y="9040"/>
                    <a:pt x="2981" y="11027"/>
                    <a:pt x="4898" y="12314"/>
                  </a:cubicBezTo>
                  <a:cubicBezTo>
                    <a:pt x="5598" y="10089"/>
                    <a:pt x="5542" y="7641"/>
                    <a:pt x="4842" y="5486"/>
                  </a:cubicBezTo>
                  <a:cubicBezTo>
                    <a:pt x="4086" y="3275"/>
                    <a:pt x="2575" y="1344"/>
                    <a:pt x="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42"/>
            <p:cNvSpPr/>
            <p:nvPr/>
          </p:nvSpPr>
          <p:spPr>
            <a:xfrm>
              <a:off x="7322156" y="3527049"/>
              <a:ext cx="206932" cy="66538"/>
            </a:xfrm>
            <a:custGeom>
              <a:rect b="b" l="l" r="r" t="t"/>
              <a:pathLst>
                <a:path extrusionOk="0" h="882" w="2743">
                  <a:moveTo>
                    <a:pt x="112" y="0"/>
                  </a:moveTo>
                  <a:lnTo>
                    <a:pt x="0" y="126"/>
                  </a:lnTo>
                  <a:cubicBezTo>
                    <a:pt x="938" y="826"/>
                    <a:pt x="2211" y="882"/>
                    <a:pt x="2631" y="882"/>
                  </a:cubicBezTo>
                  <a:lnTo>
                    <a:pt x="2743" y="882"/>
                  </a:lnTo>
                  <a:lnTo>
                    <a:pt x="2743" y="770"/>
                  </a:lnTo>
                  <a:cubicBezTo>
                    <a:pt x="2743" y="770"/>
                    <a:pt x="2719" y="771"/>
                    <a:pt x="2677" y="771"/>
                  </a:cubicBezTo>
                  <a:cubicBezTo>
                    <a:pt x="2361" y="771"/>
                    <a:pt x="987" y="727"/>
                    <a:pt x="112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42"/>
            <p:cNvSpPr/>
            <p:nvPr/>
          </p:nvSpPr>
          <p:spPr>
            <a:xfrm>
              <a:off x="7415022" y="3733979"/>
              <a:ext cx="184828" cy="52808"/>
            </a:xfrm>
            <a:custGeom>
              <a:rect b="b" l="l" r="r" t="t"/>
              <a:pathLst>
                <a:path extrusionOk="0" h="700" w="2450">
                  <a:moveTo>
                    <a:pt x="57" y="0"/>
                  </a:moveTo>
                  <a:lnTo>
                    <a:pt x="1" y="126"/>
                  </a:lnTo>
                  <a:cubicBezTo>
                    <a:pt x="868" y="700"/>
                    <a:pt x="1918" y="700"/>
                    <a:pt x="2267" y="700"/>
                  </a:cubicBezTo>
                  <a:lnTo>
                    <a:pt x="2449" y="700"/>
                  </a:lnTo>
                  <a:lnTo>
                    <a:pt x="2379" y="588"/>
                  </a:lnTo>
                  <a:cubicBezTo>
                    <a:pt x="2379" y="588"/>
                    <a:pt x="2350" y="589"/>
                    <a:pt x="2297" y="589"/>
                  </a:cubicBezTo>
                  <a:cubicBezTo>
                    <a:pt x="1993" y="589"/>
                    <a:pt x="903" y="548"/>
                    <a:pt x="57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42"/>
            <p:cNvSpPr/>
            <p:nvPr/>
          </p:nvSpPr>
          <p:spPr>
            <a:xfrm>
              <a:off x="7626177" y="3756083"/>
              <a:ext cx="105616" cy="119422"/>
            </a:xfrm>
            <a:custGeom>
              <a:rect b="b" l="l" r="r" t="t"/>
              <a:pathLst>
                <a:path extrusionOk="0" h="1583" w="1400">
                  <a:moveTo>
                    <a:pt x="1274" y="1"/>
                  </a:moveTo>
                  <a:cubicBezTo>
                    <a:pt x="756" y="882"/>
                    <a:pt x="0" y="1456"/>
                    <a:pt x="0" y="1456"/>
                  </a:cubicBezTo>
                  <a:lnTo>
                    <a:pt x="56" y="1582"/>
                  </a:lnTo>
                  <a:cubicBezTo>
                    <a:pt x="112" y="1582"/>
                    <a:pt x="868" y="994"/>
                    <a:pt x="1400" y="113"/>
                  </a:cubicBezTo>
                  <a:lnTo>
                    <a:pt x="1274" y="1"/>
                  </a:ln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42"/>
            <p:cNvSpPr/>
            <p:nvPr/>
          </p:nvSpPr>
          <p:spPr>
            <a:xfrm>
              <a:off x="7792973" y="3395105"/>
              <a:ext cx="698876" cy="686202"/>
            </a:xfrm>
            <a:custGeom>
              <a:rect b="b" l="l" r="r" t="t"/>
              <a:pathLst>
                <a:path extrusionOk="0" h="9096" w="9264">
                  <a:moveTo>
                    <a:pt x="9264" y="0"/>
                  </a:moveTo>
                  <a:lnTo>
                    <a:pt x="9264" y="0"/>
                  </a:lnTo>
                  <a:cubicBezTo>
                    <a:pt x="6997" y="350"/>
                    <a:pt x="4786" y="1400"/>
                    <a:pt x="3093" y="3037"/>
                  </a:cubicBezTo>
                  <a:cubicBezTo>
                    <a:pt x="1455" y="4674"/>
                    <a:pt x="350" y="6829"/>
                    <a:pt x="0" y="9096"/>
                  </a:cubicBezTo>
                  <a:cubicBezTo>
                    <a:pt x="2337" y="8816"/>
                    <a:pt x="4492" y="7697"/>
                    <a:pt x="6115" y="6129"/>
                  </a:cubicBezTo>
                  <a:cubicBezTo>
                    <a:pt x="7808" y="4492"/>
                    <a:pt x="8858" y="2281"/>
                    <a:pt x="9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42"/>
            <p:cNvSpPr/>
            <p:nvPr/>
          </p:nvSpPr>
          <p:spPr>
            <a:xfrm>
              <a:off x="7906962" y="3733979"/>
              <a:ext cx="57108" cy="184753"/>
            </a:xfrm>
            <a:custGeom>
              <a:rect b="b" l="l" r="r" t="t"/>
              <a:pathLst>
                <a:path extrusionOk="0" h="2449" w="757">
                  <a:moveTo>
                    <a:pt x="126" y="0"/>
                  </a:moveTo>
                  <a:cubicBezTo>
                    <a:pt x="0" y="1231"/>
                    <a:pt x="644" y="2393"/>
                    <a:pt x="644" y="2449"/>
                  </a:cubicBezTo>
                  <a:lnTo>
                    <a:pt x="756" y="2393"/>
                  </a:lnTo>
                  <a:cubicBezTo>
                    <a:pt x="756" y="2393"/>
                    <a:pt x="182" y="1175"/>
                    <a:pt x="294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42"/>
            <p:cNvSpPr/>
            <p:nvPr/>
          </p:nvSpPr>
          <p:spPr>
            <a:xfrm>
              <a:off x="8030457" y="3839519"/>
              <a:ext cx="215457" cy="52883"/>
            </a:xfrm>
            <a:custGeom>
              <a:rect b="b" l="l" r="r" t="t"/>
              <a:pathLst>
                <a:path extrusionOk="0" h="701" w="2856">
                  <a:moveTo>
                    <a:pt x="57" y="0"/>
                  </a:moveTo>
                  <a:lnTo>
                    <a:pt x="1" y="126"/>
                  </a:lnTo>
                  <a:cubicBezTo>
                    <a:pt x="57" y="182"/>
                    <a:pt x="1050" y="700"/>
                    <a:pt x="2156" y="700"/>
                  </a:cubicBezTo>
                  <a:cubicBezTo>
                    <a:pt x="2394" y="700"/>
                    <a:pt x="2617" y="700"/>
                    <a:pt x="2855" y="644"/>
                  </a:cubicBezTo>
                  <a:lnTo>
                    <a:pt x="2799" y="476"/>
                  </a:lnTo>
                  <a:cubicBezTo>
                    <a:pt x="2574" y="537"/>
                    <a:pt x="2344" y="563"/>
                    <a:pt x="2117" y="563"/>
                  </a:cubicBezTo>
                  <a:cubicBezTo>
                    <a:pt x="1048" y="563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42"/>
            <p:cNvSpPr/>
            <p:nvPr/>
          </p:nvSpPr>
          <p:spPr>
            <a:xfrm>
              <a:off x="7894289" y="3975687"/>
              <a:ext cx="144694" cy="52883"/>
            </a:xfrm>
            <a:custGeom>
              <a:rect b="b" l="l" r="r" t="t"/>
              <a:pathLst>
                <a:path extrusionOk="0" h="701" w="1918">
                  <a:moveTo>
                    <a:pt x="56" y="1"/>
                  </a:moveTo>
                  <a:lnTo>
                    <a:pt x="1" y="126"/>
                  </a:lnTo>
                  <a:cubicBezTo>
                    <a:pt x="1" y="182"/>
                    <a:pt x="868" y="644"/>
                    <a:pt x="1862" y="700"/>
                  </a:cubicBezTo>
                  <a:lnTo>
                    <a:pt x="1918" y="532"/>
                  </a:lnTo>
                  <a:cubicBezTo>
                    <a:pt x="924" y="476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247E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42"/>
            <p:cNvSpPr/>
            <p:nvPr/>
          </p:nvSpPr>
          <p:spPr>
            <a:xfrm>
              <a:off x="6495566" y="2771749"/>
              <a:ext cx="505750" cy="209497"/>
            </a:xfrm>
            <a:custGeom>
              <a:rect b="b" l="l" r="r" t="t"/>
              <a:pathLst>
                <a:path extrusionOk="0" h="2777" w="6704">
                  <a:moveTo>
                    <a:pt x="2915" y="1"/>
                  </a:moveTo>
                  <a:cubicBezTo>
                    <a:pt x="1849" y="1"/>
                    <a:pt x="801" y="306"/>
                    <a:pt x="0" y="637"/>
                  </a:cubicBezTo>
                  <a:cubicBezTo>
                    <a:pt x="0" y="637"/>
                    <a:pt x="574" y="749"/>
                    <a:pt x="1917" y="1742"/>
                  </a:cubicBezTo>
                  <a:cubicBezTo>
                    <a:pt x="3048" y="2539"/>
                    <a:pt x="4046" y="2777"/>
                    <a:pt x="4835" y="2777"/>
                  </a:cubicBezTo>
                  <a:cubicBezTo>
                    <a:pt x="5997" y="2777"/>
                    <a:pt x="6703" y="2260"/>
                    <a:pt x="6703" y="2260"/>
                  </a:cubicBezTo>
                  <a:cubicBezTo>
                    <a:pt x="5770" y="537"/>
                    <a:pt x="4327" y="1"/>
                    <a:pt x="2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42"/>
            <p:cNvSpPr/>
            <p:nvPr/>
          </p:nvSpPr>
          <p:spPr>
            <a:xfrm>
              <a:off x="6183096" y="3078411"/>
              <a:ext cx="440268" cy="316773"/>
            </a:xfrm>
            <a:custGeom>
              <a:rect b="b" l="l" r="r" t="t"/>
              <a:pathLst>
                <a:path extrusionOk="0" h="4199" w="5836">
                  <a:moveTo>
                    <a:pt x="5010" y="0"/>
                  </a:moveTo>
                  <a:cubicBezTo>
                    <a:pt x="4716" y="70"/>
                    <a:pt x="4492" y="126"/>
                    <a:pt x="4198" y="238"/>
                  </a:cubicBezTo>
                  <a:cubicBezTo>
                    <a:pt x="4086" y="826"/>
                    <a:pt x="3849" y="1288"/>
                    <a:pt x="3667" y="1693"/>
                  </a:cubicBezTo>
                  <a:cubicBezTo>
                    <a:pt x="4310" y="1344"/>
                    <a:pt x="5066" y="1120"/>
                    <a:pt x="5836" y="938"/>
                  </a:cubicBezTo>
                  <a:cubicBezTo>
                    <a:pt x="5542" y="644"/>
                    <a:pt x="5304" y="294"/>
                    <a:pt x="5010" y="0"/>
                  </a:cubicBezTo>
                  <a:close/>
                  <a:moveTo>
                    <a:pt x="3960" y="294"/>
                  </a:moveTo>
                  <a:lnTo>
                    <a:pt x="3960" y="294"/>
                  </a:lnTo>
                  <a:cubicBezTo>
                    <a:pt x="3317" y="532"/>
                    <a:pt x="2743" y="826"/>
                    <a:pt x="2211" y="1176"/>
                  </a:cubicBezTo>
                  <a:lnTo>
                    <a:pt x="2911" y="2099"/>
                  </a:lnTo>
                  <a:cubicBezTo>
                    <a:pt x="3037" y="2043"/>
                    <a:pt x="3149" y="1931"/>
                    <a:pt x="3261" y="1875"/>
                  </a:cubicBezTo>
                  <a:cubicBezTo>
                    <a:pt x="3499" y="1525"/>
                    <a:pt x="3793" y="938"/>
                    <a:pt x="3960" y="294"/>
                  </a:cubicBezTo>
                  <a:close/>
                  <a:moveTo>
                    <a:pt x="1987" y="1344"/>
                  </a:moveTo>
                  <a:cubicBezTo>
                    <a:pt x="1162" y="1931"/>
                    <a:pt x="518" y="2687"/>
                    <a:pt x="0" y="3499"/>
                  </a:cubicBezTo>
                  <a:cubicBezTo>
                    <a:pt x="112" y="3736"/>
                    <a:pt x="294" y="3974"/>
                    <a:pt x="406" y="4198"/>
                  </a:cubicBezTo>
                  <a:lnTo>
                    <a:pt x="462" y="4198"/>
                  </a:lnTo>
                  <a:cubicBezTo>
                    <a:pt x="1106" y="3443"/>
                    <a:pt x="1861" y="2799"/>
                    <a:pt x="2687" y="2281"/>
                  </a:cubicBezTo>
                  <a:lnTo>
                    <a:pt x="1987" y="1344"/>
                  </a:ln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42"/>
            <p:cNvSpPr/>
            <p:nvPr/>
          </p:nvSpPr>
          <p:spPr>
            <a:xfrm>
              <a:off x="6332994" y="3167052"/>
              <a:ext cx="69707" cy="83512"/>
            </a:xfrm>
            <a:custGeom>
              <a:rect b="b" l="l" r="r" t="t"/>
              <a:pathLst>
                <a:path extrusionOk="0" h="1107" w="924">
                  <a:moveTo>
                    <a:pt x="224" y="1"/>
                  </a:moveTo>
                  <a:cubicBezTo>
                    <a:pt x="168" y="57"/>
                    <a:pt x="56" y="113"/>
                    <a:pt x="0" y="169"/>
                  </a:cubicBezTo>
                  <a:lnTo>
                    <a:pt x="700" y="1106"/>
                  </a:lnTo>
                  <a:cubicBezTo>
                    <a:pt x="756" y="1050"/>
                    <a:pt x="868" y="994"/>
                    <a:pt x="924" y="924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42"/>
            <p:cNvSpPr/>
            <p:nvPr/>
          </p:nvSpPr>
          <p:spPr>
            <a:xfrm>
              <a:off x="6213724" y="3395105"/>
              <a:ext cx="4300" cy="5356"/>
            </a:xfrm>
            <a:custGeom>
              <a:rect b="b" l="l" r="r" t="t"/>
              <a:pathLst>
                <a:path extrusionOk="0" h="71" w="57">
                  <a:moveTo>
                    <a:pt x="0" y="0"/>
                  </a:moveTo>
                  <a:lnTo>
                    <a:pt x="56" y="7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42"/>
            <p:cNvSpPr/>
            <p:nvPr/>
          </p:nvSpPr>
          <p:spPr>
            <a:xfrm>
              <a:off x="8628993" y="4569999"/>
              <a:ext cx="21199" cy="8525"/>
            </a:xfrm>
            <a:custGeom>
              <a:rect b="b" l="l" r="r" t="t"/>
              <a:pathLst>
                <a:path extrusionOk="0" h="113" w="281">
                  <a:moveTo>
                    <a:pt x="1" y="57"/>
                  </a:moveTo>
                  <a:lnTo>
                    <a:pt x="1" y="113"/>
                  </a:lnTo>
                  <a:lnTo>
                    <a:pt x="1" y="57"/>
                  </a:lnTo>
                  <a:close/>
                  <a:moveTo>
                    <a:pt x="57" y="57"/>
                  </a:moveTo>
                  <a:lnTo>
                    <a:pt x="1" y="57"/>
                  </a:lnTo>
                  <a:lnTo>
                    <a:pt x="57" y="57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113" y="57"/>
                  </a:moveTo>
                  <a:lnTo>
                    <a:pt x="57" y="57"/>
                  </a:lnTo>
                  <a:lnTo>
                    <a:pt x="113" y="57"/>
                  </a:lnTo>
                  <a:close/>
                  <a:moveTo>
                    <a:pt x="113" y="57"/>
                  </a:moveTo>
                  <a:lnTo>
                    <a:pt x="113" y="57"/>
                  </a:lnTo>
                  <a:lnTo>
                    <a:pt x="113" y="57"/>
                  </a:lnTo>
                  <a:close/>
                  <a:moveTo>
                    <a:pt x="113" y="57"/>
                  </a:moveTo>
                  <a:lnTo>
                    <a:pt x="113" y="57"/>
                  </a:lnTo>
                  <a:lnTo>
                    <a:pt x="113" y="57"/>
                  </a:lnTo>
                  <a:close/>
                  <a:moveTo>
                    <a:pt x="169" y="57"/>
                  </a:moveTo>
                  <a:lnTo>
                    <a:pt x="113" y="57"/>
                  </a:lnTo>
                  <a:lnTo>
                    <a:pt x="169" y="57"/>
                  </a:lnTo>
                  <a:close/>
                  <a:moveTo>
                    <a:pt x="169" y="57"/>
                  </a:moveTo>
                  <a:lnTo>
                    <a:pt x="169" y="57"/>
                  </a:lnTo>
                  <a:lnTo>
                    <a:pt x="169" y="57"/>
                  </a:lnTo>
                  <a:close/>
                  <a:moveTo>
                    <a:pt x="169" y="1"/>
                  </a:moveTo>
                  <a:lnTo>
                    <a:pt x="169" y="57"/>
                  </a:lnTo>
                  <a:lnTo>
                    <a:pt x="169" y="1"/>
                  </a:lnTo>
                  <a:close/>
                  <a:moveTo>
                    <a:pt x="225" y="1"/>
                  </a:moveTo>
                  <a:lnTo>
                    <a:pt x="169" y="1"/>
                  </a:lnTo>
                  <a:lnTo>
                    <a:pt x="225" y="1"/>
                  </a:lnTo>
                  <a:close/>
                  <a:moveTo>
                    <a:pt x="225" y="1"/>
                  </a:moveTo>
                  <a:lnTo>
                    <a:pt x="225" y="1"/>
                  </a:lnTo>
                  <a:lnTo>
                    <a:pt x="225" y="1"/>
                  </a:lnTo>
                  <a:close/>
                  <a:moveTo>
                    <a:pt x="225" y="1"/>
                  </a:moveTo>
                  <a:lnTo>
                    <a:pt x="225" y="1"/>
                  </a:lnTo>
                  <a:lnTo>
                    <a:pt x="225" y="1"/>
                  </a:lnTo>
                  <a:close/>
                  <a:moveTo>
                    <a:pt x="281" y="1"/>
                  </a:moveTo>
                  <a:lnTo>
                    <a:pt x="225" y="1"/>
                  </a:lnTo>
                  <a:lnTo>
                    <a:pt x="281" y="1"/>
                  </a:lnTo>
                  <a:close/>
                  <a:moveTo>
                    <a:pt x="281" y="1"/>
                  </a:moveTo>
                  <a:lnTo>
                    <a:pt x="281" y="1"/>
                  </a:lnTo>
                  <a:lnTo>
                    <a:pt x="281" y="1"/>
                  </a:lnTo>
                  <a:close/>
                  <a:moveTo>
                    <a:pt x="281" y="1"/>
                  </a:moveTo>
                  <a:lnTo>
                    <a:pt x="281" y="1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42"/>
            <p:cNvSpPr/>
            <p:nvPr/>
          </p:nvSpPr>
          <p:spPr>
            <a:xfrm>
              <a:off x="8566756" y="4094957"/>
              <a:ext cx="9581" cy="8525"/>
            </a:xfrm>
            <a:custGeom>
              <a:rect b="b" l="l" r="r" t="t"/>
              <a:pathLst>
                <a:path extrusionOk="0" h="113" w="127">
                  <a:moveTo>
                    <a:pt x="126" y="1"/>
                  </a:moveTo>
                  <a:cubicBezTo>
                    <a:pt x="56" y="1"/>
                    <a:pt x="0" y="1"/>
                    <a:pt x="0" y="57"/>
                  </a:cubicBezTo>
                  <a:lnTo>
                    <a:pt x="0" y="113"/>
                  </a:lnTo>
                  <a:cubicBezTo>
                    <a:pt x="56" y="57"/>
                    <a:pt x="56" y="57"/>
                    <a:pt x="126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42"/>
            <p:cNvSpPr/>
            <p:nvPr/>
          </p:nvSpPr>
          <p:spPr>
            <a:xfrm>
              <a:off x="8016727" y="3571407"/>
              <a:ext cx="369581" cy="215381"/>
            </a:xfrm>
            <a:custGeom>
              <a:rect b="b" l="l" r="r" t="t"/>
              <a:pathLst>
                <a:path extrusionOk="0" h="2855" w="4899">
                  <a:moveTo>
                    <a:pt x="644" y="238"/>
                  </a:moveTo>
                  <a:cubicBezTo>
                    <a:pt x="477" y="406"/>
                    <a:pt x="295" y="532"/>
                    <a:pt x="127" y="700"/>
                  </a:cubicBezTo>
                  <a:cubicBezTo>
                    <a:pt x="127" y="756"/>
                    <a:pt x="71" y="812"/>
                    <a:pt x="1" y="812"/>
                  </a:cubicBezTo>
                  <a:cubicBezTo>
                    <a:pt x="239" y="938"/>
                    <a:pt x="421" y="994"/>
                    <a:pt x="644" y="1050"/>
                  </a:cubicBezTo>
                  <a:cubicBezTo>
                    <a:pt x="588" y="812"/>
                    <a:pt x="588" y="532"/>
                    <a:pt x="644" y="238"/>
                  </a:cubicBezTo>
                  <a:close/>
                  <a:moveTo>
                    <a:pt x="938" y="0"/>
                  </a:moveTo>
                  <a:cubicBezTo>
                    <a:pt x="882" y="0"/>
                    <a:pt x="826" y="56"/>
                    <a:pt x="770" y="112"/>
                  </a:cubicBezTo>
                  <a:cubicBezTo>
                    <a:pt x="700" y="462"/>
                    <a:pt x="770" y="812"/>
                    <a:pt x="826" y="1106"/>
                  </a:cubicBezTo>
                  <a:cubicBezTo>
                    <a:pt x="882" y="1162"/>
                    <a:pt x="994" y="1231"/>
                    <a:pt x="1120" y="1231"/>
                  </a:cubicBezTo>
                  <a:lnTo>
                    <a:pt x="1120" y="1287"/>
                  </a:lnTo>
                  <a:lnTo>
                    <a:pt x="1176" y="1287"/>
                  </a:lnTo>
                  <a:cubicBezTo>
                    <a:pt x="1470" y="1399"/>
                    <a:pt x="1750" y="1581"/>
                    <a:pt x="2044" y="1693"/>
                  </a:cubicBezTo>
                  <a:lnTo>
                    <a:pt x="3037" y="700"/>
                  </a:lnTo>
                  <a:cubicBezTo>
                    <a:pt x="3037" y="700"/>
                    <a:pt x="3037" y="644"/>
                    <a:pt x="2981" y="532"/>
                  </a:cubicBezTo>
                  <a:cubicBezTo>
                    <a:pt x="2338" y="294"/>
                    <a:pt x="1638" y="112"/>
                    <a:pt x="938" y="0"/>
                  </a:cubicBezTo>
                  <a:close/>
                  <a:moveTo>
                    <a:pt x="3331" y="700"/>
                  </a:moveTo>
                  <a:lnTo>
                    <a:pt x="2338" y="1693"/>
                  </a:lnTo>
                  <a:cubicBezTo>
                    <a:pt x="2631" y="1861"/>
                    <a:pt x="3443" y="2211"/>
                    <a:pt x="4269" y="2211"/>
                  </a:cubicBezTo>
                  <a:lnTo>
                    <a:pt x="4493" y="2211"/>
                  </a:lnTo>
                  <a:cubicBezTo>
                    <a:pt x="4619" y="1987"/>
                    <a:pt x="4786" y="1749"/>
                    <a:pt x="4898" y="1511"/>
                  </a:cubicBezTo>
                  <a:cubicBezTo>
                    <a:pt x="4437" y="1231"/>
                    <a:pt x="3919" y="938"/>
                    <a:pt x="3331" y="700"/>
                  </a:cubicBezTo>
                  <a:close/>
                  <a:moveTo>
                    <a:pt x="2687" y="2043"/>
                  </a:moveTo>
                  <a:lnTo>
                    <a:pt x="2687" y="2043"/>
                  </a:lnTo>
                  <a:cubicBezTo>
                    <a:pt x="3149" y="2337"/>
                    <a:pt x="3569" y="2561"/>
                    <a:pt x="3975" y="2855"/>
                  </a:cubicBezTo>
                  <a:cubicBezTo>
                    <a:pt x="4087" y="2743"/>
                    <a:pt x="4269" y="2505"/>
                    <a:pt x="4381" y="2337"/>
                  </a:cubicBezTo>
                  <a:lnTo>
                    <a:pt x="4269" y="2337"/>
                  </a:lnTo>
                  <a:cubicBezTo>
                    <a:pt x="3681" y="2337"/>
                    <a:pt x="3093" y="2211"/>
                    <a:pt x="2687" y="2043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42"/>
            <p:cNvSpPr/>
            <p:nvPr/>
          </p:nvSpPr>
          <p:spPr>
            <a:xfrm>
              <a:off x="8170849" y="3619915"/>
              <a:ext cx="97242" cy="83512"/>
            </a:xfrm>
            <a:custGeom>
              <a:rect b="b" l="l" r="r" t="t"/>
              <a:pathLst>
                <a:path extrusionOk="0" h="1107" w="1289">
                  <a:moveTo>
                    <a:pt x="1106" y="1"/>
                  </a:moveTo>
                  <a:lnTo>
                    <a:pt x="1176" y="57"/>
                  </a:lnTo>
                  <a:lnTo>
                    <a:pt x="1050" y="113"/>
                  </a:lnTo>
                  <a:lnTo>
                    <a:pt x="994" y="57"/>
                  </a:lnTo>
                  <a:lnTo>
                    <a:pt x="1" y="1050"/>
                  </a:lnTo>
                  <a:cubicBezTo>
                    <a:pt x="57" y="1050"/>
                    <a:pt x="57" y="1106"/>
                    <a:pt x="127" y="1106"/>
                  </a:cubicBezTo>
                  <a:lnTo>
                    <a:pt x="127" y="994"/>
                  </a:lnTo>
                  <a:cubicBezTo>
                    <a:pt x="183" y="994"/>
                    <a:pt x="183" y="1050"/>
                    <a:pt x="295" y="1050"/>
                  </a:cubicBezTo>
                  <a:lnTo>
                    <a:pt x="1288" y="57"/>
                  </a:lnTo>
                  <a:cubicBezTo>
                    <a:pt x="1232" y="57"/>
                    <a:pt x="1176" y="1"/>
                    <a:pt x="1106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42"/>
            <p:cNvSpPr/>
            <p:nvPr/>
          </p:nvSpPr>
          <p:spPr>
            <a:xfrm>
              <a:off x="8241612" y="3611466"/>
              <a:ext cx="18030" cy="16974"/>
            </a:xfrm>
            <a:custGeom>
              <a:rect b="b" l="l" r="r" t="t"/>
              <a:pathLst>
                <a:path extrusionOk="0" h="225" w="239">
                  <a:moveTo>
                    <a:pt x="0" y="1"/>
                  </a:moveTo>
                  <a:cubicBezTo>
                    <a:pt x="56" y="113"/>
                    <a:pt x="56" y="169"/>
                    <a:pt x="56" y="169"/>
                  </a:cubicBezTo>
                  <a:lnTo>
                    <a:pt x="112" y="225"/>
                  </a:lnTo>
                  <a:lnTo>
                    <a:pt x="238" y="169"/>
                  </a:lnTo>
                  <a:lnTo>
                    <a:pt x="168" y="113"/>
                  </a:lnTo>
                  <a:cubicBezTo>
                    <a:pt x="112" y="57"/>
                    <a:pt x="56" y="57"/>
                    <a:pt x="0" y="1"/>
                  </a:cubicBezTo>
                  <a:close/>
                </a:path>
              </a:pathLst>
            </a:custGeom>
            <a:solidFill>
              <a:srgbClr val="1976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63" name="Google Shape;2863;p42"/>
            <p:cNvGrpSpPr/>
            <p:nvPr/>
          </p:nvGrpSpPr>
          <p:grpSpPr>
            <a:xfrm>
              <a:off x="7788453" y="3404614"/>
              <a:ext cx="694784" cy="681843"/>
              <a:chOff x="3793340" y="940160"/>
              <a:chExt cx="407737" cy="400143"/>
            </a:xfrm>
          </p:grpSpPr>
          <p:sp>
            <p:nvSpPr>
              <p:cNvPr id="2864" name="Google Shape;2864;p42"/>
              <p:cNvSpPr/>
              <p:nvPr/>
            </p:nvSpPr>
            <p:spPr>
              <a:xfrm>
                <a:off x="3793340" y="940160"/>
                <a:ext cx="407737" cy="400143"/>
              </a:xfrm>
              <a:custGeom>
                <a:rect b="b" l="l" r="r" t="t"/>
                <a:pathLst>
                  <a:path extrusionOk="0" h="9222" w="9390">
                    <a:moveTo>
                      <a:pt x="9264" y="0"/>
                    </a:moveTo>
                    <a:lnTo>
                      <a:pt x="0" y="9096"/>
                    </a:lnTo>
                    <a:lnTo>
                      <a:pt x="112" y="9222"/>
                    </a:lnTo>
                    <a:lnTo>
                      <a:pt x="9390" y="126"/>
                    </a:lnTo>
                    <a:lnTo>
                      <a:pt x="92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5" name="Google Shape;2865;p42"/>
              <p:cNvSpPr/>
              <p:nvPr/>
            </p:nvSpPr>
            <p:spPr>
              <a:xfrm>
                <a:off x="4041119" y="989043"/>
                <a:ext cx="28564" cy="82424"/>
              </a:xfrm>
              <a:custGeom>
                <a:rect b="b" l="l" r="r" t="t"/>
                <a:pathLst>
                  <a:path extrusionOk="0" h="2156" w="701">
                    <a:moveTo>
                      <a:pt x="57" y="1"/>
                    </a:moveTo>
                    <a:cubicBezTo>
                      <a:pt x="1" y="1106"/>
                      <a:pt x="518" y="2156"/>
                      <a:pt x="574" y="2156"/>
                    </a:cubicBezTo>
                    <a:lnTo>
                      <a:pt x="700" y="2100"/>
                    </a:lnTo>
                    <a:cubicBezTo>
                      <a:pt x="700" y="2100"/>
                      <a:pt x="168" y="1106"/>
                      <a:pt x="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6" name="Google Shape;2866;p42"/>
              <p:cNvSpPr/>
              <p:nvPr/>
            </p:nvSpPr>
            <p:spPr>
              <a:xfrm>
                <a:off x="4108018" y="1027466"/>
                <a:ext cx="59549" cy="23591"/>
              </a:xfrm>
              <a:custGeom>
                <a:rect b="b" l="l" r="r" t="t"/>
                <a:pathLst>
                  <a:path extrusionOk="0" h="644" w="1932">
                    <a:moveTo>
                      <a:pt x="57" y="0"/>
                    </a:moveTo>
                    <a:lnTo>
                      <a:pt x="1" y="126"/>
                    </a:lnTo>
                    <a:cubicBezTo>
                      <a:pt x="1" y="126"/>
                      <a:pt x="882" y="588"/>
                      <a:pt x="1932" y="644"/>
                    </a:cubicBezTo>
                    <a:lnTo>
                      <a:pt x="1932" y="532"/>
                    </a:lnTo>
                    <a:cubicBezTo>
                      <a:pt x="938" y="476"/>
                      <a:pt x="57" y="0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7" name="Google Shape;2867;p42"/>
              <p:cNvSpPr/>
              <p:nvPr/>
            </p:nvSpPr>
            <p:spPr>
              <a:xfrm>
                <a:off x="3953160" y="1042955"/>
                <a:ext cx="10581" cy="44004"/>
              </a:xfrm>
              <a:custGeom>
                <a:rect b="b" l="l" r="r" t="t"/>
                <a:pathLst>
                  <a:path extrusionOk="0" h="994" w="239">
                    <a:moveTo>
                      <a:pt x="182" y="0"/>
                    </a:moveTo>
                    <a:lnTo>
                      <a:pt x="182" y="0"/>
                    </a:lnTo>
                    <a:cubicBezTo>
                      <a:pt x="112" y="70"/>
                      <a:pt x="56" y="126"/>
                      <a:pt x="56" y="126"/>
                    </a:cubicBezTo>
                    <a:cubicBezTo>
                      <a:pt x="0" y="420"/>
                      <a:pt x="0" y="700"/>
                      <a:pt x="56" y="938"/>
                    </a:cubicBezTo>
                    <a:cubicBezTo>
                      <a:pt x="112" y="994"/>
                      <a:pt x="182" y="994"/>
                      <a:pt x="238" y="994"/>
                    </a:cubicBezTo>
                    <a:cubicBezTo>
                      <a:pt x="182" y="700"/>
                      <a:pt x="112" y="350"/>
                      <a:pt x="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8" name="Google Shape;2868;p42"/>
              <p:cNvSpPr/>
              <p:nvPr/>
            </p:nvSpPr>
            <p:spPr>
              <a:xfrm>
                <a:off x="4023151" y="1110467"/>
                <a:ext cx="102883" cy="30989"/>
              </a:xfrm>
              <a:custGeom>
                <a:rect b="b" l="l" r="r" t="t"/>
                <a:pathLst>
                  <a:path extrusionOk="0" h="700" w="2324">
                    <a:moveTo>
                      <a:pt x="1" y="0"/>
                    </a:moveTo>
                    <a:lnTo>
                      <a:pt x="1" y="112"/>
                    </a:lnTo>
                    <a:cubicBezTo>
                      <a:pt x="169" y="224"/>
                      <a:pt x="351" y="294"/>
                      <a:pt x="518" y="406"/>
                    </a:cubicBezTo>
                    <a:cubicBezTo>
                      <a:pt x="924" y="574"/>
                      <a:pt x="1512" y="700"/>
                      <a:pt x="2100" y="700"/>
                    </a:cubicBezTo>
                    <a:lnTo>
                      <a:pt x="2212" y="700"/>
                    </a:lnTo>
                    <a:cubicBezTo>
                      <a:pt x="2268" y="700"/>
                      <a:pt x="2268" y="644"/>
                      <a:pt x="2324" y="574"/>
                    </a:cubicBezTo>
                    <a:lnTo>
                      <a:pt x="2100" y="574"/>
                    </a:lnTo>
                    <a:cubicBezTo>
                      <a:pt x="1274" y="574"/>
                      <a:pt x="462" y="224"/>
                      <a:pt x="169" y="56"/>
                    </a:cubicBezTo>
                    <a:cubicBezTo>
                      <a:pt x="57" y="56"/>
                      <a:pt x="57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69" name="Google Shape;2869;p42"/>
            <p:cNvSpPr/>
            <p:nvPr/>
          </p:nvSpPr>
          <p:spPr>
            <a:xfrm>
              <a:off x="7317931" y="3303220"/>
              <a:ext cx="377954" cy="325222"/>
            </a:xfrm>
            <a:custGeom>
              <a:rect b="b" l="l" r="r" t="t"/>
              <a:pathLst>
                <a:path extrusionOk="0" h="4311" w="5010">
                  <a:moveTo>
                    <a:pt x="0" y="1"/>
                  </a:moveTo>
                  <a:lnTo>
                    <a:pt x="0" y="812"/>
                  </a:lnTo>
                  <a:cubicBezTo>
                    <a:pt x="350" y="938"/>
                    <a:pt x="700" y="1050"/>
                    <a:pt x="1050" y="1106"/>
                  </a:cubicBezTo>
                  <a:cubicBezTo>
                    <a:pt x="756" y="700"/>
                    <a:pt x="350" y="351"/>
                    <a:pt x="0" y="1"/>
                  </a:cubicBezTo>
                  <a:close/>
                  <a:moveTo>
                    <a:pt x="0" y="994"/>
                  </a:moveTo>
                  <a:lnTo>
                    <a:pt x="0" y="994"/>
                  </a:lnTo>
                  <a:cubicBezTo>
                    <a:pt x="700" y="1750"/>
                    <a:pt x="1288" y="2618"/>
                    <a:pt x="1693" y="3611"/>
                  </a:cubicBezTo>
                  <a:cubicBezTo>
                    <a:pt x="2155" y="3667"/>
                    <a:pt x="2505" y="3737"/>
                    <a:pt x="2687" y="3737"/>
                  </a:cubicBezTo>
                  <a:lnTo>
                    <a:pt x="2561" y="3387"/>
                  </a:lnTo>
                  <a:cubicBezTo>
                    <a:pt x="2393" y="3499"/>
                    <a:pt x="2267" y="3499"/>
                    <a:pt x="2267" y="3499"/>
                  </a:cubicBezTo>
                  <a:cubicBezTo>
                    <a:pt x="2043" y="2687"/>
                    <a:pt x="1693" y="1918"/>
                    <a:pt x="1162" y="1218"/>
                  </a:cubicBezTo>
                  <a:cubicBezTo>
                    <a:pt x="812" y="1218"/>
                    <a:pt x="406" y="1106"/>
                    <a:pt x="0" y="994"/>
                  </a:cubicBezTo>
                  <a:close/>
                  <a:moveTo>
                    <a:pt x="4842" y="3205"/>
                  </a:moveTo>
                  <a:cubicBezTo>
                    <a:pt x="4786" y="3387"/>
                    <a:pt x="4716" y="3555"/>
                    <a:pt x="4604" y="3737"/>
                  </a:cubicBezTo>
                  <a:lnTo>
                    <a:pt x="5010" y="3737"/>
                  </a:lnTo>
                  <a:cubicBezTo>
                    <a:pt x="4954" y="3555"/>
                    <a:pt x="4898" y="3387"/>
                    <a:pt x="4842" y="3205"/>
                  </a:cubicBezTo>
                  <a:close/>
                  <a:moveTo>
                    <a:pt x="4660" y="3093"/>
                  </a:moveTo>
                  <a:cubicBezTo>
                    <a:pt x="3848" y="3093"/>
                    <a:pt x="3205" y="3261"/>
                    <a:pt x="2799" y="3317"/>
                  </a:cubicBezTo>
                  <a:lnTo>
                    <a:pt x="2967" y="3961"/>
                  </a:lnTo>
                  <a:cubicBezTo>
                    <a:pt x="3443" y="3905"/>
                    <a:pt x="3904" y="3793"/>
                    <a:pt x="4436" y="3737"/>
                  </a:cubicBezTo>
                  <a:cubicBezTo>
                    <a:pt x="4548" y="3555"/>
                    <a:pt x="4660" y="3317"/>
                    <a:pt x="4716" y="3093"/>
                  </a:cubicBezTo>
                  <a:close/>
                  <a:moveTo>
                    <a:pt x="1749" y="3793"/>
                  </a:moveTo>
                  <a:cubicBezTo>
                    <a:pt x="1805" y="3961"/>
                    <a:pt x="1917" y="4143"/>
                    <a:pt x="1987" y="4311"/>
                  </a:cubicBezTo>
                  <a:cubicBezTo>
                    <a:pt x="2211" y="4199"/>
                    <a:pt x="2505" y="4143"/>
                    <a:pt x="2799" y="4017"/>
                  </a:cubicBezTo>
                  <a:lnTo>
                    <a:pt x="2743" y="3849"/>
                  </a:lnTo>
                  <a:lnTo>
                    <a:pt x="2687" y="3849"/>
                  </a:lnTo>
                  <a:cubicBezTo>
                    <a:pt x="2505" y="3849"/>
                    <a:pt x="2155" y="3849"/>
                    <a:pt x="1749" y="3793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70" name="Google Shape;2870;p42"/>
            <p:cNvGrpSpPr/>
            <p:nvPr/>
          </p:nvGrpSpPr>
          <p:grpSpPr>
            <a:xfrm>
              <a:off x="7295487" y="3101595"/>
              <a:ext cx="387449" cy="905755"/>
              <a:chOff x="3504041" y="762332"/>
              <a:chExt cx="227376" cy="531546"/>
            </a:xfrm>
          </p:grpSpPr>
          <p:sp>
            <p:nvSpPr>
              <p:cNvPr id="2871" name="Google Shape;2871;p42"/>
              <p:cNvSpPr/>
              <p:nvPr/>
            </p:nvSpPr>
            <p:spPr>
              <a:xfrm>
                <a:off x="3534983" y="762332"/>
                <a:ext cx="196434" cy="531546"/>
              </a:xfrm>
              <a:custGeom>
                <a:rect b="b" l="l" r="r" t="t"/>
                <a:pathLst>
                  <a:path extrusionOk="0" h="12315" w="4493">
                    <a:moveTo>
                      <a:pt x="239" y="0"/>
                    </a:moveTo>
                    <a:lnTo>
                      <a:pt x="1" y="70"/>
                    </a:lnTo>
                    <a:lnTo>
                      <a:pt x="4311" y="12314"/>
                    </a:lnTo>
                    <a:lnTo>
                      <a:pt x="4493" y="12244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2" name="Google Shape;2872;p42"/>
              <p:cNvSpPr/>
              <p:nvPr/>
            </p:nvSpPr>
            <p:spPr>
              <a:xfrm>
                <a:off x="3504041" y="911606"/>
                <a:ext cx="97925" cy="26075"/>
              </a:xfrm>
              <a:custGeom>
                <a:rect b="b" l="l" r="r" t="t"/>
                <a:pathLst>
                  <a:path extrusionOk="0" h="589" w="2212">
                    <a:moveTo>
                      <a:pt x="56" y="0"/>
                    </a:moveTo>
                    <a:lnTo>
                      <a:pt x="0" y="112"/>
                    </a:lnTo>
                    <a:cubicBezTo>
                      <a:pt x="812" y="518"/>
                      <a:pt x="1749" y="588"/>
                      <a:pt x="2043" y="588"/>
                    </a:cubicBezTo>
                    <a:lnTo>
                      <a:pt x="2211" y="588"/>
                    </a:lnTo>
                    <a:lnTo>
                      <a:pt x="2211" y="406"/>
                    </a:lnTo>
                    <a:cubicBezTo>
                      <a:pt x="2200" y="406"/>
                      <a:pt x="2149" y="408"/>
                      <a:pt x="2067" y="408"/>
                    </a:cubicBezTo>
                    <a:cubicBezTo>
                      <a:pt x="1728" y="408"/>
                      <a:pt x="856" y="372"/>
                      <a:pt x="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3" name="Google Shape;2873;p42"/>
              <p:cNvSpPr/>
              <p:nvPr/>
            </p:nvSpPr>
            <p:spPr>
              <a:xfrm>
                <a:off x="3578995" y="834144"/>
                <a:ext cx="48958" cy="46523"/>
              </a:xfrm>
              <a:custGeom>
                <a:rect b="b" l="l" r="r" t="t"/>
                <a:pathLst>
                  <a:path extrusionOk="0" h="1582" w="1456">
                    <a:moveTo>
                      <a:pt x="1344" y="1"/>
                    </a:moveTo>
                    <a:cubicBezTo>
                      <a:pt x="812" y="882"/>
                      <a:pt x="56" y="1470"/>
                      <a:pt x="0" y="1470"/>
                    </a:cubicBezTo>
                    <a:lnTo>
                      <a:pt x="112" y="1582"/>
                    </a:lnTo>
                    <a:cubicBezTo>
                      <a:pt x="112" y="1582"/>
                      <a:pt x="938" y="994"/>
                      <a:pt x="1456" y="70"/>
                    </a:cubicBezTo>
                    <a:lnTo>
                      <a:pt x="13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4" name="Google Shape;2874;p42"/>
              <p:cNvSpPr/>
              <p:nvPr/>
            </p:nvSpPr>
            <p:spPr>
              <a:xfrm>
                <a:off x="3620515" y="916423"/>
                <a:ext cx="66990" cy="77610"/>
              </a:xfrm>
              <a:custGeom>
                <a:rect b="b" l="l" r="r" t="t"/>
                <a:pathLst>
                  <a:path extrusionOk="0" h="2324" w="1750">
                    <a:moveTo>
                      <a:pt x="1567" y="1"/>
                    </a:moveTo>
                    <a:cubicBezTo>
                      <a:pt x="1273" y="1274"/>
                      <a:pt x="0" y="2212"/>
                      <a:pt x="0" y="2212"/>
                    </a:cubicBezTo>
                    <a:lnTo>
                      <a:pt x="56" y="2324"/>
                    </a:lnTo>
                    <a:cubicBezTo>
                      <a:pt x="112" y="2324"/>
                      <a:pt x="1399" y="1400"/>
                      <a:pt x="1749" y="57"/>
                    </a:cubicBezTo>
                    <a:lnTo>
                      <a:pt x="15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5" name="Google Shape;2875;p42"/>
              <p:cNvSpPr/>
              <p:nvPr/>
            </p:nvSpPr>
            <p:spPr>
              <a:xfrm>
                <a:off x="3630388" y="1027461"/>
                <a:ext cx="18018" cy="30989"/>
              </a:xfrm>
              <a:custGeom>
                <a:rect b="b" l="l" r="r" t="t"/>
                <a:pathLst>
                  <a:path extrusionOk="0" h="700" w="407">
                    <a:moveTo>
                      <a:pt x="239" y="0"/>
                    </a:moveTo>
                    <a:cubicBezTo>
                      <a:pt x="127" y="70"/>
                      <a:pt x="57" y="70"/>
                      <a:pt x="1" y="70"/>
                    </a:cubicBezTo>
                    <a:lnTo>
                      <a:pt x="127" y="420"/>
                    </a:lnTo>
                    <a:lnTo>
                      <a:pt x="239" y="420"/>
                    </a:lnTo>
                    <a:lnTo>
                      <a:pt x="239" y="532"/>
                    </a:lnTo>
                    <a:lnTo>
                      <a:pt x="183" y="532"/>
                    </a:lnTo>
                    <a:lnTo>
                      <a:pt x="239" y="700"/>
                    </a:lnTo>
                    <a:cubicBezTo>
                      <a:pt x="295" y="700"/>
                      <a:pt x="351" y="700"/>
                      <a:pt x="407" y="644"/>
                    </a:cubicBez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6" name="Google Shape;2876;p42"/>
              <p:cNvSpPr/>
              <p:nvPr/>
            </p:nvSpPr>
            <p:spPr>
              <a:xfrm>
                <a:off x="3592006" y="1040476"/>
                <a:ext cx="48963" cy="10536"/>
              </a:xfrm>
              <a:custGeom>
                <a:rect b="b" l="l" r="r" t="t"/>
                <a:pathLst>
                  <a:path extrusionOk="0" h="238" w="1106">
                    <a:moveTo>
                      <a:pt x="0" y="0"/>
                    </a:moveTo>
                    <a:cubicBezTo>
                      <a:pt x="0" y="56"/>
                      <a:pt x="56" y="126"/>
                      <a:pt x="56" y="182"/>
                    </a:cubicBezTo>
                    <a:cubicBezTo>
                      <a:pt x="462" y="238"/>
                      <a:pt x="812" y="238"/>
                      <a:pt x="994" y="238"/>
                    </a:cubicBezTo>
                    <a:lnTo>
                      <a:pt x="1106" y="238"/>
                    </a:lnTo>
                    <a:lnTo>
                      <a:pt x="1106" y="126"/>
                    </a:lnTo>
                    <a:lnTo>
                      <a:pt x="994" y="126"/>
                    </a:lnTo>
                    <a:cubicBezTo>
                      <a:pt x="812" y="126"/>
                      <a:pt x="462" y="5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7" name="Google Shape;2877;p42"/>
              <p:cNvSpPr/>
              <p:nvPr/>
            </p:nvSpPr>
            <p:spPr>
              <a:xfrm>
                <a:off x="3713438" y="1017544"/>
                <a:ext cx="17974" cy="28510"/>
              </a:xfrm>
              <a:custGeom>
                <a:rect b="b" l="l" r="r" t="t"/>
                <a:pathLst>
                  <a:path extrusionOk="0" h="644" w="406">
                    <a:moveTo>
                      <a:pt x="280" y="0"/>
                    </a:moveTo>
                    <a:cubicBezTo>
                      <a:pt x="224" y="224"/>
                      <a:pt x="112" y="462"/>
                      <a:pt x="0" y="644"/>
                    </a:cubicBezTo>
                    <a:lnTo>
                      <a:pt x="168" y="644"/>
                    </a:lnTo>
                    <a:cubicBezTo>
                      <a:pt x="280" y="462"/>
                      <a:pt x="350" y="294"/>
                      <a:pt x="406" y="112"/>
                    </a:cubicBezTo>
                    <a:lnTo>
                      <a:pt x="4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78" name="Google Shape;2878;p42"/>
            <p:cNvSpPr/>
            <p:nvPr/>
          </p:nvSpPr>
          <p:spPr>
            <a:xfrm>
              <a:off x="6992787" y="2929569"/>
              <a:ext cx="75" cy="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42"/>
            <p:cNvSpPr/>
            <p:nvPr/>
          </p:nvSpPr>
          <p:spPr>
            <a:xfrm>
              <a:off x="6733049" y="2775446"/>
              <a:ext cx="264040" cy="193202"/>
            </a:xfrm>
            <a:custGeom>
              <a:rect b="b" l="l" r="r" t="t"/>
              <a:pathLst>
                <a:path extrusionOk="0" h="2561" w="3500">
                  <a:moveTo>
                    <a:pt x="1274" y="168"/>
                  </a:moveTo>
                  <a:lnTo>
                    <a:pt x="1274" y="238"/>
                  </a:lnTo>
                  <a:cubicBezTo>
                    <a:pt x="1274" y="238"/>
                    <a:pt x="1274" y="168"/>
                    <a:pt x="1344" y="168"/>
                  </a:cubicBezTo>
                  <a:close/>
                  <a:moveTo>
                    <a:pt x="225" y="0"/>
                  </a:moveTo>
                  <a:cubicBezTo>
                    <a:pt x="113" y="168"/>
                    <a:pt x="1" y="350"/>
                    <a:pt x="1" y="588"/>
                  </a:cubicBezTo>
                  <a:lnTo>
                    <a:pt x="1" y="644"/>
                  </a:lnTo>
                  <a:cubicBezTo>
                    <a:pt x="463" y="700"/>
                    <a:pt x="994" y="812"/>
                    <a:pt x="1456" y="994"/>
                  </a:cubicBezTo>
                  <a:cubicBezTo>
                    <a:pt x="1456" y="868"/>
                    <a:pt x="1400" y="756"/>
                    <a:pt x="1344" y="588"/>
                  </a:cubicBezTo>
                  <a:cubicBezTo>
                    <a:pt x="1218" y="588"/>
                    <a:pt x="1106" y="462"/>
                    <a:pt x="1218" y="350"/>
                  </a:cubicBezTo>
                  <a:lnTo>
                    <a:pt x="1218" y="294"/>
                  </a:lnTo>
                  <a:cubicBezTo>
                    <a:pt x="1218" y="238"/>
                    <a:pt x="1218" y="168"/>
                    <a:pt x="1162" y="168"/>
                  </a:cubicBezTo>
                  <a:cubicBezTo>
                    <a:pt x="868" y="56"/>
                    <a:pt x="519" y="0"/>
                    <a:pt x="225" y="0"/>
                  </a:cubicBezTo>
                  <a:close/>
                  <a:moveTo>
                    <a:pt x="1" y="756"/>
                  </a:moveTo>
                  <a:cubicBezTo>
                    <a:pt x="1" y="812"/>
                    <a:pt x="1" y="938"/>
                    <a:pt x="57" y="994"/>
                  </a:cubicBezTo>
                  <a:cubicBezTo>
                    <a:pt x="113" y="1106"/>
                    <a:pt x="295" y="1162"/>
                    <a:pt x="463" y="1162"/>
                  </a:cubicBezTo>
                  <a:lnTo>
                    <a:pt x="645" y="1162"/>
                  </a:lnTo>
                  <a:cubicBezTo>
                    <a:pt x="701" y="1050"/>
                    <a:pt x="756" y="938"/>
                    <a:pt x="756" y="868"/>
                  </a:cubicBezTo>
                  <a:cubicBezTo>
                    <a:pt x="519" y="812"/>
                    <a:pt x="225" y="756"/>
                    <a:pt x="1" y="756"/>
                  </a:cubicBezTo>
                  <a:close/>
                  <a:moveTo>
                    <a:pt x="1974" y="462"/>
                  </a:moveTo>
                  <a:cubicBezTo>
                    <a:pt x="1806" y="518"/>
                    <a:pt x="1624" y="588"/>
                    <a:pt x="1456" y="588"/>
                  </a:cubicBezTo>
                  <a:cubicBezTo>
                    <a:pt x="1512" y="812"/>
                    <a:pt x="1568" y="938"/>
                    <a:pt x="1568" y="994"/>
                  </a:cubicBezTo>
                  <a:cubicBezTo>
                    <a:pt x="1862" y="1106"/>
                    <a:pt x="2156" y="1218"/>
                    <a:pt x="2450" y="1399"/>
                  </a:cubicBezTo>
                  <a:cubicBezTo>
                    <a:pt x="2506" y="1399"/>
                    <a:pt x="2618" y="1455"/>
                    <a:pt x="2744" y="1511"/>
                  </a:cubicBezTo>
                  <a:cubicBezTo>
                    <a:pt x="2744" y="1399"/>
                    <a:pt x="2674" y="1218"/>
                    <a:pt x="2618" y="994"/>
                  </a:cubicBezTo>
                  <a:cubicBezTo>
                    <a:pt x="2394" y="756"/>
                    <a:pt x="2156" y="644"/>
                    <a:pt x="1974" y="462"/>
                  </a:cubicBezTo>
                  <a:close/>
                  <a:moveTo>
                    <a:pt x="868" y="938"/>
                  </a:moveTo>
                  <a:cubicBezTo>
                    <a:pt x="812" y="994"/>
                    <a:pt x="756" y="1050"/>
                    <a:pt x="701" y="1218"/>
                  </a:cubicBezTo>
                  <a:cubicBezTo>
                    <a:pt x="1050" y="1218"/>
                    <a:pt x="1344" y="1287"/>
                    <a:pt x="1624" y="1399"/>
                  </a:cubicBezTo>
                  <a:cubicBezTo>
                    <a:pt x="1750" y="1455"/>
                    <a:pt x="1918" y="1511"/>
                    <a:pt x="2044" y="1637"/>
                  </a:cubicBezTo>
                  <a:cubicBezTo>
                    <a:pt x="2100" y="1511"/>
                    <a:pt x="2156" y="1399"/>
                    <a:pt x="2156" y="1343"/>
                  </a:cubicBezTo>
                  <a:cubicBezTo>
                    <a:pt x="1750" y="1162"/>
                    <a:pt x="1274" y="1050"/>
                    <a:pt x="868" y="938"/>
                  </a:cubicBezTo>
                  <a:close/>
                  <a:moveTo>
                    <a:pt x="2744" y="1106"/>
                  </a:moveTo>
                  <a:lnTo>
                    <a:pt x="2744" y="1106"/>
                  </a:lnTo>
                  <a:cubicBezTo>
                    <a:pt x="2800" y="1343"/>
                    <a:pt x="2855" y="1511"/>
                    <a:pt x="2855" y="1567"/>
                  </a:cubicBezTo>
                  <a:cubicBezTo>
                    <a:pt x="2911" y="1637"/>
                    <a:pt x="3023" y="1693"/>
                    <a:pt x="3093" y="1749"/>
                  </a:cubicBezTo>
                  <a:cubicBezTo>
                    <a:pt x="3205" y="1861"/>
                    <a:pt x="3317" y="1917"/>
                    <a:pt x="3443" y="2043"/>
                  </a:cubicBezTo>
                  <a:cubicBezTo>
                    <a:pt x="3205" y="1693"/>
                    <a:pt x="2967" y="1343"/>
                    <a:pt x="2744" y="1106"/>
                  </a:cubicBezTo>
                  <a:close/>
                  <a:moveTo>
                    <a:pt x="2212" y="1399"/>
                  </a:moveTo>
                  <a:cubicBezTo>
                    <a:pt x="2212" y="1455"/>
                    <a:pt x="2156" y="1567"/>
                    <a:pt x="2100" y="1693"/>
                  </a:cubicBezTo>
                  <a:lnTo>
                    <a:pt x="2450" y="2043"/>
                  </a:lnTo>
                  <a:cubicBezTo>
                    <a:pt x="2562" y="2211"/>
                    <a:pt x="2674" y="2393"/>
                    <a:pt x="2800" y="2561"/>
                  </a:cubicBezTo>
                  <a:cubicBezTo>
                    <a:pt x="3149" y="2449"/>
                    <a:pt x="3373" y="2337"/>
                    <a:pt x="3499" y="2211"/>
                  </a:cubicBezTo>
                  <a:lnTo>
                    <a:pt x="3443" y="2211"/>
                  </a:lnTo>
                  <a:cubicBezTo>
                    <a:pt x="3261" y="2043"/>
                    <a:pt x="3023" y="1861"/>
                    <a:pt x="2855" y="1749"/>
                  </a:cubicBezTo>
                  <a:cubicBezTo>
                    <a:pt x="2674" y="1637"/>
                    <a:pt x="2450" y="1511"/>
                    <a:pt x="2212" y="1399"/>
                  </a:cubicBezTo>
                  <a:close/>
                </a:path>
              </a:pathLst>
            </a:custGeom>
            <a:solidFill>
              <a:srgbClr val="247E61">
                <a:alpha val="53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42"/>
            <p:cNvSpPr/>
            <p:nvPr/>
          </p:nvSpPr>
          <p:spPr>
            <a:xfrm>
              <a:off x="7023416" y="2617099"/>
              <a:ext cx="303042" cy="1222505"/>
            </a:xfrm>
            <a:custGeom>
              <a:rect b="b" l="l" r="r" t="t"/>
              <a:pathLst>
                <a:path extrusionOk="0" h="16205" w="4017">
                  <a:moveTo>
                    <a:pt x="1973" y="0"/>
                  </a:moveTo>
                  <a:cubicBezTo>
                    <a:pt x="574" y="2561"/>
                    <a:pt x="0" y="5541"/>
                    <a:pt x="294" y="8396"/>
                  </a:cubicBezTo>
                  <a:cubicBezTo>
                    <a:pt x="644" y="11251"/>
                    <a:pt x="1861" y="14049"/>
                    <a:pt x="3792" y="16204"/>
                  </a:cubicBezTo>
                  <a:lnTo>
                    <a:pt x="4016" y="15980"/>
                  </a:lnTo>
                  <a:cubicBezTo>
                    <a:pt x="2155" y="13881"/>
                    <a:pt x="924" y="11139"/>
                    <a:pt x="644" y="8340"/>
                  </a:cubicBezTo>
                  <a:cubicBezTo>
                    <a:pt x="294" y="5541"/>
                    <a:pt x="868" y="2617"/>
                    <a:pt x="2267" y="168"/>
                  </a:cubicBezTo>
                  <a:lnTo>
                    <a:pt x="19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42"/>
            <p:cNvSpPr/>
            <p:nvPr/>
          </p:nvSpPr>
          <p:spPr>
            <a:xfrm>
              <a:off x="6020517" y="3132048"/>
              <a:ext cx="1525472" cy="1416839"/>
            </a:xfrm>
            <a:custGeom>
              <a:rect b="b" l="l" r="r" t="t"/>
              <a:pathLst>
                <a:path extrusionOk="0" h="18781" w="20221">
                  <a:moveTo>
                    <a:pt x="10152" y="0"/>
                  </a:moveTo>
                  <a:cubicBezTo>
                    <a:pt x="9803" y="0"/>
                    <a:pt x="9451" y="19"/>
                    <a:pt x="9096" y="59"/>
                  </a:cubicBezTo>
                  <a:cubicBezTo>
                    <a:pt x="3849" y="577"/>
                    <a:pt x="0" y="5362"/>
                    <a:pt x="574" y="10722"/>
                  </a:cubicBezTo>
                  <a:cubicBezTo>
                    <a:pt x="1064" y="15660"/>
                    <a:pt x="5059" y="18781"/>
                    <a:pt x="9833" y="18781"/>
                  </a:cubicBezTo>
                  <a:cubicBezTo>
                    <a:pt x="10240" y="18781"/>
                    <a:pt x="10652" y="18758"/>
                    <a:pt x="11069" y="18712"/>
                  </a:cubicBezTo>
                  <a:cubicBezTo>
                    <a:pt x="16317" y="18124"/>
                    <a:pt x="20221" y="14108"/>
                    <a:pt x="19703" y="8735"/>
                  </a:cubicBezTo>
                  <a:cubicBezTo>
                    <a:pt x="19155" y="3734"/>
                    <a:pt x="15012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42"/>
            <p:cNvSpPr/>
            <p:nvPr/>
          </p:nvSpPr>
          <p:spPr>
            <a:xfrm>
              <a:off x="7185912" y="4389473"/>
              <a:ext cx="61333" cy="44434"/>
            </a:xfrm>
            <a:custGeom>
              <a:rect b="b" l="l" r="r" t="t"/>
              <a:pathLst>
                <a:path extrusionOk="0" h="589" w="813">
                  <a:moveTo>
                    <a:pt x="757" y="1"/>
                  </a:moveTo>
                  <a:cubicBezTo>
                    <a:pt x="519" y="239"/>
                    <a:pt x="295" y="407"/>
                    <a:pt x="1" y="589"/>
                  </a:cubicBezTo>
                  <a:cubicBezTo>
                    <a:pt x="295" y="407"/>
                    <a:pt x="519" y="239"/>
                    <a:pt x="813" y="57"/>
                  </a:cubicBezTo>
                  <a:cubicBezTo>
                    <a:pt x="813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FEED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42"/>
            <p:cNvSpPr/>
            <p:nvPr/>
          </p:nvSpPr>
          <p:spPr>
            <a:xfrm>
              <a:off x="6046928" y="3404611"/>
              <a:ext cx="1398808" cy="1143293"/>
            </a:xfrm>
            <a:custGeom>
              <a:rect b="b" l="l" r="r" t="t"/>
              <a:pathLst>
                <a:path extrusionOk="0" h="15155" w="18542">
                  <a:moveTo>
                    <a:pt x="16848" y="518"/>
                  </a:moveTo>
                  <a:cubicBezTo>
                    <a:pt x="17016" y="518"/>
                    <a:pt x="17086" y="868"/>
                    <a:pt x="16848" y="868"/>
                  </a:cubicBezTo>
                  <a:cubicBezTo>
                    <a:pt x="16610" y="868"/>
                    <a:pt x="16610" y="574"/>
                    <a:pt x="16848" y="518"/>
                  </a:cubicBezTo>
                  <a:close/>
                  <a:moveTo>
                    <a:pt x="16037" y="2043"/>
                  </a:moveTo>
                  <a:cubicBezTo>
                    <a:pt x="16148" y="2043"/>
                    <a:pt x="16204" y="2267"/>
                    <a:pt x="16037" y="2267"/>
                  </a:cubicBezTo>
                  <a:cubicBezTo>
                    <a:pt x="15911" y="2267"/>
                    <a:pt x="15911" y="2043"/>
                    <a:pt x="16037" y="2043"/>
                  </a:cubicBezTo>
                  <a:close/>
                  <a:moveTo>
                    <a:pt x="17436" y="2561"/>
                  </a:moveTo>
                  <a:cubicBezTo>
                    <a:pt x="17548" y="2561"/>
                    <a:pt x="17604" y="2743"/>
                    <a:pt x="17436" y="2743"/>
                  </a:cubicBezTo>
                  <a:cubicBezTo>
                    <a:pt x="17310" y="2743"/>
                    <a:pt x="17310" y="2561"/>
                    <a:pt x="17436" y="2561"/>
                  </a:cubicBezTo>
                  <a:close/>
                  <a:moveTo>
                    <a:pt x="16037" y="3554"/>
                  </a:moveTo>
                  <a:cubicBezTo>
                    <a:pt x="16148" y="3554"/>
                    <a:pt x="16204" y="3722"/>
                    <a:pt x="16037" y="3792"/>
                  </a:cubicBezTo>
                  <a:cubicBezTo>
                    <a:pt x="15911" y="3792"/>
                    <a:pt x="15911" y="3554"/>
                    <a:pt x="16037" y="3554"/>
                  </a:cubicBezTo>
                  <a:close/>
                  <a:moveTo>
                    <a:pt x="812" y="4660"/>
                  </a:moveTo>
                  <a:cubicBezTo>
                    <a:pt x="1106" y="4660"/>
                    <a:pt x="1162" y="5192"/>
                    <a:pt x="868" y="5192"/>
                  </a:cubicBezTo>
                  <a:lnTo>
                    <a:pt x="812" y="5192"/>
                  </a:lnTo>
                  <a:cubicBezTo>
                    <a:pt x="518" y="5192"/>
                    <a:pt x="462" y="4716"/>
                    <a:pt x="812" y="4716"/>
                  </a:cubicBezTo>
                  <a:lnTo>
                    <a:pt x="812" y="4660"/>
                  </a:lnTo>
                  <a:close/>
                  <a:moveTo>
                    <a:pt x="14749" y="5066"/>
                  </a:moveTo>
                  <a:cubicBezTo>
                    <a:pt x="14917" y="5066"/>
                    <a:pt x="14917" y="5248"/>
                    <a:pt x="14805" y="5304"/>
                  </a:cubicBezTo>
                  <a:lnTo>
                    <a:pt x="14749" y="5304"/>
                  </a:lnTo>
                  <a:cubicBezTo>
                    <a:pt x="14637" y="5304"/>
                    <a:pt x="14637" y="5066"/>
                    <a:pt x="14749" y="5066"/>
                  </a:cubicBezTo>
                  <a:close/>
                  <a:moveTo>
                    <a:pt x="756" y="6409"/>
                  </a:moveTo>
                  <a:cubicBezTo>
                    <a:pt x="924" y="6409"/>
                    <a:pt x="994" y="6703"/>
                    <a:pt x="756" y="6759"/>
                  </a:cubicBezTo>
                  <a:cubicBezTo>
                    <a:pt x="518" y="6759"/>
                    <a:pt x="518" y="6409"/>
                    <a:pt x="700" y="6409"/>
                  </a:cubicBezTo>
                  <a:close/>
                  <a:moveTo>
                    <a:pt x="1917" y="7109"/>
                  </a:moveTo>
                  <a:cubicBezTo>
                    <a:pt x="2211" y="7109"/>
                    <a:pt x="2267" y="7640"/>
                    <a:pt x="1917" y="7640"/>
                  </a:cubicBezTo>
                  <a:cubicBezTo>
                    <a:pt x="1623" y="7640"/>
                    <a:pt x="1567" y="7165"/>
                    <a:pt x="1861" y="7109"/>
                  </a:cubicBezTo>
                  <a:close/>
                  <a:moveTo>
                    <a:pt x="756" y="8340"/>
                  </a:moveTo>
                  <a:cubicBezTo>
                    <a:pt x="924" y="8340"/>
                    <a:pt x="924" y="8508"/>
                    <a:pt x="812" y="8508"/>
                  </a:cubicBezTo>
                  <a:lnTo>
                    <a:pt x="756" y="8508"/>
                  </a:lnTo>
                  <a:cubicBezTo>
                    <a:pt x="644" y="8508"/>
                    <a:pt x="644" y="8340"/>
                    <a:pt x="756" y="8340"/>
                  </a:cubicBezTo>
                  <a:close/>
                  <a:moveTo>
                    <a:pt x="1917" y="8970"/>
                  </a:moveTo>
                  <a:cubicBezTo>
                    <a:pt x="2099" y="8970"/>
                    <a:pt x="2099" y="9264"/>
                    <a:pt x="1917" y="9320"/>
                  </a:cubicBezTo>
                  <a:cubicBezTo>
                    <a:pt x="1693" y="9320"/>
                    <a:pt x="1693" y="8970"/>
                    <a:pt x="1861" y="8970"/>
                  </a:cubicBezTo>
                  <a:close/>
                  <a:moveTo>
                    <a:pt x="3610" y="9739"/>
                  </a:moveTo>
                  <a:cubicBezTo>
                    <a:pt x="3904" y="9739"/>
                    <a:pt x="3960" y="10201"/>
                    <a:pt x="3610" y="10257"/>
                  </a:cubicBezTo>
                  <a:cubicBezTo>
                    <a:pt x="3317" y="10257"/>
                    <a:pt x="3261" y="9795"/>
                    <a:pt x="3555" y="9739"/>
                  </a:cubicBezTo>
                  <a:close/>
                  <a:moveTo>
                    <a:pt x="12412" y="10551"/>
                  </a:moveTo>
                  <a:cubicBezTo>
                    <a:pt x="12594" y="10551"/>
                    <a:pt x="12594" y="10719"/>
                    <a:pt x="12468" y="10719"/>
                  </a:cubicBezTo>
                  <a:lnTo>
                    <a:pt x="12412" y="10719"/>
                  </a:lnTo>
                  <a:cubicBezTo>
                    <a:pt x="12300" y="10719"/>
                    <a:pt x="12300" y="10551"/>
                    <a:pt x="12412" y="10551"/>
                  </a:cubicBezTo>
                  <a:close/>
                  <a:moveTo>
                    <a:pt x="5122" y="10551"/>
                  </a:moveTo>
                  <a:cubicBezTo>
                    <a:pt x="5304" y="10551"/>
                    <a:pt x="5360" y="10789"/>
                    <a:pt x="5192" y="10845"/>
                  </a:cubicBezTo>
                  <a:cubicBezTo>
                    <a:pt x="5192" y="10901"/>
                    <a:pt x="5122" y="10901"/>
                    <a:pt x="5122" y="10901"/>
                  </a:cubicBezTo>
                  <a:cubicBezTo>
                    <a:pt x="4954" y="10901"/>
                    <a:pt x="4898" y="10607"/>
                    <a:pt x="5066" y="10551"/>
                  </a:cubicBezTo>
                  <a:close/>
                  <a:moveTo>
                    <a:pt x="2617" y="10901"/>
                  </a:moveTo>
                  <a:cubicBezTo>
                    <a:pt x="2799" y="10901"/>
                    <a:pt x="2855" y="11251"/>
                    <a:pt x="2617" y="11251"/>
                  </a:cubicBezTo>
                  <a:cubicBezTo>
                    <a:pt x="2393" y="11251"/>
                    <a:pt x="2393" y="10957"/>
                    <a:pt x="2617" y="10901"/>
                  </a:cubicBezTo>
                  <a:close/>
                  <a:moveTo>
                    <a:pt x="13868" y="11769"/>
                  </a:moveTo>
                  <a:cubicBezTo>
                    <a:pt x="14049" y="11769"/>
                    <a:pt x="14049" y="12118"/>
                    <a:pt x="13868" y="12118"/>
                  </a:cubicBezTo>
                  <a:lnTo>
                    <a:pt x="13812" y="12118"/>
                  </a:lnTo>
                  <a:cubicBezTo>
                    <a:pt x="13644" y="12118"/>
                    <a:pt x="13644" y="11838"/>
                    <a:pt x="13812" y="11769"/>
                  </a:cubicBezTo>
                  <a:close/>
                  <a:moveTo>
                    <a:pt x="4198" y="12006"/>
                  </a:moveTo>
                  <a:cubicBezTo>
                    <a:pt x="4422" y="12006"/>
                    <a:pt x="4548" y="12412"/>
                    <a:pt x="4310" y="12538"/>
                  </a:cubicBezTo>
                  <a:lnTo>
                    <a:pt x="4198" y="12538"/>
                  </a:lnTo>
                  <a:cubicBezTo>
                    <a:pt x="3960" y="12538"/>
                    <a:pt x="3848" y="12118"/>
                    <a:pt x="4072" y="12062"/>
                  </a:cubicBezTo>
                  <a:cubicBezTo>
                    <a:pt x="4142" y="12006"/>
                    <a:pt x="4198" y="12006"/>
                    <a:pt x="4198" y="12006"/>
                  </a:cubicBezTo>
                  <a:close/>
                  <a:moveTo>
                    <a:pt x="6409" y="12300"/>
                  </a:moveTo>
                  <a:cubicBezTo>
                    <a:pt x="6591" y="12300"/>
                    <a:pt x="6647" y="12538"/>
                    <a:pt x="6465" y="12594"/>
                  </a:cubicBezTo>
                  <a:lnTo>
                    <a:pt x="6409" y="12650"/>
                  </a:lnTo>
                  <a:cubicBezTo>
                    <a:pt x="6241" y="12650"/>
                    <a:pt x="6171" y="12356"/>
                    <a:pt x="6353" y="12300"/>
                  </a:cubicBezTo>
                  <a:close/>
                  <a:moveTo>
                    <a:pt x="8564" y="12412"/>
                  </a:moveTo>
                  <a:cubicBezTo>
                    <a:pt x="8802" y="12412"/>
                    <a:pt x="8802" y="12706"/>
                    <a:pt x="8620" y="12762"/>
                  </a:cubicBezTo>
                  <a:lnTo>
                    <a:pt x="8564" y="12762"/>
                  </a:lnTo>
                  <a:cubicBezTo>
                    <a:pt x="8396" y="12762"/>
                    <a:pt x="8396" y="12412"/>
                    <a:pt x="8564" y="12412"/>
                  </a:cubicBezTo>
                  <a:close/>
                  <a:moveTo>
                    <a:pt x="11363" y="12356"/>
                  </a:moveTo>
                  <a:cubicBezTo>
                    <a:pt x="11601" y="12356"/>
                    <a:pt x="11713" y="12706"/>
                    <a:pt x="11419" y="12818"/>
                  </a:cubicBezTo>
                  <a:lnTo>
                    <a:pt x="11363" y="12818"/>
                  </a:lnTo>
                  <a:cubicBezTo>
                    <a:pt x="11139" y="12818"/>
                    <a:pt x="11013" y="12468"/>
                    <a:pt x="11251" y="12356"/>
                  </a:cubicBezTo>
                  <a:close/>
                  <a:moveTo>
                    <a:pt x="13350" y="13350"/>
                  </a:moveTo>
                  <a:cubicBezTo>
                    <a:pt x="13644" y="13350"/>
                    <a:pt x="13700" y="13812"/>
                    <a:pt x="13350" y="13868"/>
                  </a:cubicBezTo>
                  <a:cubicBezTo>
                    <a:pt x="13056" y="13868"/>
                    <a:pt x="13000" y="13350"/>
                    <a:pt x="13294" y="13350"/>
                  </a:cubicBezTo>
                  <a:close/>
                  <a:moveTo>
                    <a:pt x="7403" y="13756"/>
                  </a:moveTo>
                  <a:cubicBezTo>
                    <a:pt x="7515" y="13756"/>
                    <a:pt x="7515" y="13937"/>
                    <a:pt x="7403" y="13937"/>
                  </a:cubicBezTo>
                  <a:cubicBezTo>
                    <a:pt x="7291" y="13937"/>
                    <a:pt x="7221" y="13756"/>
                    <a:pt x="7403" y="13756"/>
                  </a:cubicBezTo>
                  <a:close/>
                  <a:moveTo>
                    <a:pt x="10089" y="13644"/>
                  </a:moveTo>
                  <a:cubicBezTo>
                    <a:pt x="10369" y="13644"/>
                    <a:pt x="10663" y="13756"/>
                    <a:pt x="10663" y="13993"/>
                  </a:cubicBezTo>
                  <a:cubicBezTo>
                    <a:pt x="10719" y="14161"/>
                    <a:pt x="10439" y="14343"/>
                    <a:pt x="10019" y="14399"/>
                  </a:cubicBezTo>
                  <a:lnTo>
                    <a:pt x="9907" y="14399"/>
                  </a:lnTo>
                  <a:cubicBezTo>
                    <a:pt x="9558" y="14399"/>
                    <a:pt x="9320" y="14287"/>
                    <a:pt x="9320" y="14105"/>
                  </a:cubicBezTo>
                  <a:cubicBezTo>
                    <a:pt x="9264" y="13868"/>
                    <a:pt x="9558" y="13700"/>
                    <a:pt x="9963" y="13644"/>
                  </a:cubicBezTo>
                  <a:close/>
                  <a:moveTo>
                    <a:pt x="17198" y="0"/>
                  </a:moveTo>
                  <a:cubicBezTo>
                    <a:pt x="14805" y="1567"/>
                    <a:pt x="13700" y="4604"/>
                    <a:pt x="13644" y="7696"/>
                  </a:cubicBezTo>
                  <a:cubicBezTo>
                    <a:pt x="13588" y="9907"/>
                    <a:pt x="11769" y="11601"/>
                    <a:pt x="9614" y="11601"/>
                  </a:cubicBezTo>
                  <a:lnTo>
                    <a:pt x="9152" y="11601"/>
                  </a:lnTo>
                  <a:cubicBezTo>
                    <a:pt x="4954" y="11139"/>
                    <a:pt x="1106" y="7696"/>
                    <a:pt x="994" y="1973"/>
                  </a:cubicBezTo>
                  <a:cubicBezTo>
                    <a:pt x="294" y="3498"/>
                    <a:pt x="0" y="5248"/>
                    <a:pt x="168" y="7053"/>
                  </a:cubicBezTo>
                  <a:lnTo>
                    <a:pt x="168" y="7109"/>
                  </a:lnTo>
                  <a:cubicBezTo>
                    <a:pt x="644" y="11419"/>
                    <a:pt x="3722" y="14343"/>
                    <a:pt x="7697" y="14987"/>
                  </a:cubicBezTo>
                  <a:cubicBezTo>
                    <a:pt x="8270" y="15099"/>
                    <a:pt x="8858" y="15155"/>
                    <a:pt x="9502" y="15155"/>
                  </a:cubicBezTo>
                  <a:cubicBezTo>
                    <a:pt x="9851" y="15155"/>
                    <a:pt x="10257" y="15155"/>
                    <a:pt x="10663" y="15099"/>
                  </a:cubicBezTo>
                  <a:lnTo>
                    <a:pt x="10789" y="15099"/>
                  </a:lnTo>
                  <a:cubicBezTo>
                    <a:pt x="12356" y="14917"/>
                    <a:pt x="13756" y="14399"/>
                    <a:pt x="14987" y="13700"/>
                  </a:cubicBezTo>
                  <a:cubicBezTo>
                    <a:pt x="15043" y="13644"/>
                    <a:pt x="15043" y="13644"/>
                    <a:pt x="15099" y="13644"/>
                  </a:cubicBezTo>
                  <a:cubicBezTo>
                    <a:pt x="15392" y="13463"/>
                    <a:pt x="15615" y="13295"/>
                    <a:pt x="15851" y="13059"/>
                  </a:cubicBezTo>
                  <a:lnTo>
                    <a:pt x="15851" y="13059"/>
                  </a:lnTo>
                  <a:cubicBezTo>
                    <a:pt x="15615" y="13295"/>
                    <a:pt x="15392" y="13462"/>
                    <a:pt x="15099" y="13588"/>
                  </a:cubicBezTo>
                  <a:cubicBezTo>
                    <a:pt x="14749" y="12118"/>
                    <a:pt x="14399" y="10607"/>
                    <a:pt x="14455" y="9040"/>
                  </a:cubicBezTo>
                  <a:cubicBezTo>
                    <a:pt x="14637" y="6465"/>
                    <a:pt x="16093" y="3373"/>
                    <a:pt x="18541" y="2267"/>
                  </a:cubicBezTo>
                  <a:cubicBezTo>
                    <a:pt x="18192" y="1455"/>
                    <a:pt x="17716" y="700"/>
                    <a:pt x="17198" y="0"/>
                  </a:cubicBezTo>
                  <a:close/>
                </a:path>
              </a:pathLst>
            </a:custGeom>
            <a:solidFill>
              <a:srgbClr val="F94C00">
                <a:alpha val="39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42"/>
            <p:cNvSpPr/>
            <p:nvPr/>
          </p:nvSpPr>
          <p:spPr>
            <a:xfrm>
              <a:off x="7449875" y="3589287"/>
              <a:ext cx="18030" cy="39153"/>
            </a:xfrm>
            <a:custGeom>
              <a:rect b="b" l="l" r="r" t="t"/>
              <a:pathLst>
                <a:path extrusionOk="0" h="519" w="239">
                  <a:moveTo>
                    <a:pt x="0" y="1"/>
                  </a:moveTo>
                  <a:cubicBezTo>
                    <a:pt x="56" y="169"/>
                    <a:pt x="168" y="351"/>
                    <a:pt x="238" y="519"/>
                  </a:cubicBezTo>
                  <a:lnTo>
                    <a:pt x="238" y="519"/>
                  </a:lnTo>
                  <a:cubicBezTo>
                    <a:pt x="168" y="351"/>
                    <a:pt x="56" y="169"/>
                    <a:pt x="0" y="1"/>
                  </a:cubicBezTo>
                  <a:close/>
                </a:path>
              </a:pathLst>
            </a:custGeom>
            <a:solidFill>
              <a:srgbClr val="2AA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42"/>
            <p:cNvSpPr/>
            <p:nvPr/>
          </p:nvSpPr>
          <p:spPr>
            <a:xfrm>
              <a:off x="7445650" y="3575632"/>
              <a:ext cx="4300" cy="13730"/>
            </a:xfrm>
            <a:custGeom>
              <a:rect b="b" l="l" r="r" t="t"/>
              <a:pathLst>
                <a:path extrusionOk="0" h="182" w="57">
                  <a:moveTo>
                    <a:pt x="0" y="0"/>
                  </a:moveTo>
                  <a:lnTo>
                    <a:pt x="0" y="0"/>
                  </a:lnTo>
                  <a:cubicBezTo>
                    <a:pt x="0" y="56"/>
                    <a:pt x="56" y="126"/>
                    <a:pt x="56" y="182"/>
                  </a:cubicBezTo>
                  <a:lnTo>
                    <a:pt x="56" y="182"/>
                  </a:lnTo>
                  <a:cubicBezTo>
                    <a:pt x="56" y="126"/>
                    <a:pt x="0" y="56"/>
                    <a:pt x="0" y="0"/>
                  </a:cubicBezTo>
                  <a:close/>
                </a:path>
              </a:pathLst>
            </a:custGeom>
            <a:solidFill>
              <a:srgbClr val="196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42"/>
            <p:cNvSpPr/>
            <p:nvPr/>
          </p:nvSpPr>
          <p:spPr>
            <a:xfrm>
              <a:off x="7445650" y="3575632"/>
              <a:ext cx="22255" cy="52808"/>
            </a:xfrm>
            <a:custGeom>
              <a:rect b="b" l="l" r="r" t="t"/>
              <a:pathLst>
                <a:path extrusionOk="0" h="700" w="295">
                  <a:moveTo>
                    <a:pt x="0" y="0"/>
                  </a:moveTo>
                  <a:cubicBezTo>
                    <a:pt x="0" y="56"/>
                    <a:pt x="56" y="126"/>
                    <a:pt x="56" y="182"/>
                  </a:cubicBezTo>
                  <a:cubicBezTo>
                    <a:pt x="89" y="281"/>
                    <a:pt x="141" y="384"/>
                    <a:pt x="193" y="486"/>
                  </a:cubicBezTo>
                  <a:lnTo>
                    <a:pt x="193" y="486"/>
                  </a:lnTo>
                  <a:cubicBezTo>
                    <a:pt x="128" y="327"/>
                    <a:pt x="77" y="164"/>
                    <a:pt x="0" y="0"/>
                  </a:cubicBezTo>
                  <a:close/>
                  <a:moveTo>
                    <a:pt x="193" y="486"/>
                  </a:moveTo>
                  <a:cubicBezTo>
                    <a:pt x="222" y="559"/>
                    <a:pt x="255" y="630"/>
                    <a:pt x="294" y="700"/>
                  </a:cubicBezTo>
                  <a:cubicBezTo>
                    <a:pt x="265" y="630"/>
                    <a:pt x="229" y="559"/>
                    <a:pt x="193" y="486"/>
                  </a:cubicBezTo>
                  <a:close/>
                </a:path>
              </a:pathLst>
            </a:custGeom>
            <a:solidFill>
              <a:srgbClr val="FF8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42"/>
            <p:cNvSpPr/>
            <p:nvPr/>
          </p:nvSpPr>
          <p:spPr>
            <a:xfrm>
              <a:off x="7133180" y="3575632"/>
              <a:ext cx="334727" cy="854056"/>
            </a:xfrm>
            <a:custGeom>
              <a:rect b="b" l="l" r="r" t="t"/>
              <a:pathLst>
                <a:path extrusionOk="0" h="11321" w="4437">
                  <a:moveTo>
                    <a:pt x="994" y="5024"/>
                  </a:moveTo>
                  <a:cubicBezTo>
                    <a:pt x="1106" y="5024"/>
                    <a:pt x="1162" y="5248"/>
                    <a:pt x="1050" y="5248"/>
                  </a:cubicBezTo>
                  <a:lnTo>
                    <a:pt x="994" y="5248"/>
                  </a:lnTo>
                  <a:cubicBezTo>
                    <a:pt x="868" y="5248"/>
                    <a:pt x="868" y="5080"/>
                    <a:pt x="994" y="5024"/>
                  </a:cubicBezTo>
                  <a:close/>
                  <a:moveTo>
                    <a:pt x="868" y="9921"/>
                  </a:moveTo>
                  <a:cubicBezTo>
                    <a:pt x="1050" y="9921"/>
                    <a:pt x="1106" y="10201"/>
                    <a:pt x="868" y="10201"/>
                  </a:cubicBezTo>
                  <a:cubicBezTo>
                    <a:pt x="644" y="10201"/>
                    <a:pt x="644" y="9921"/>
                    <a:pt x="868" y="9921"/>
                  </a:cubicBezTo>
                  <a:close/>
                  <a:moveTo>
                    <a:pt x="4142" y="0"/>
                  </a:moveTo>
                  <a:cubicBezTo>
                    <a:pt x="1694" y="1106"/>
                    <a:pt x="238" y="4198"/>
                    <a:pt x="56" y="6773"/>
                  </a:cubicBezTo>
                  <a:cubicBezTo>
                    <a:pt x="0" y="8340"/>
                    <a:pt x="350" y="9851"/>
                    <a:pt x="700" y="11321"/>
                  </a:cubicBezTo>
                  <a:cubicBezTo>
                    <a:pt x="994" y="11195"/>
                    <a:pt x="1218" y="11027"/>
                    <a:pt x="1456" y="10789"/>
                  </a:cubicBezTo>
                  <a:cubicBezTo>
                    <a:pt x="1162" y="9977"/>
                    <a:pt x="938" y="9040"/>
                    <a:pt x="868" y="8172"/>
                  </a:cubicBezTo>
                  <a:cubicBezTo>
                    <a:pt x="868" y="8172"/>
                    <a:pt x="812" y="8228"/>
                    <a:pt x="756" y="8228"/>
                  </a:cubicBezTo>
                  <a:lnTo>
                    <a:pt x="700" y="8228"/>
                  </a:lnTo>
                  <a:cubicBezTo>
                    <a:pt x="406" y="8228"/>
                    <a:pt x="350" y="7752"/>
                    <a:pt x="700" y="7696"/>
                  </a:cubicBezTo>
                  <a:cubicBezTo>
                    <a:pt x="756" y="7696"/>
                    <a:pt x="812" y="7752"/>
                    <a:pt x="868" y="7822"/>
                  </a:cubicBezTo>
                  <a:cubicBezTo>
                    <a:pt x="812" y="6479"/>
                    <a:pt x="1050" y="5080"/>
                    <a:pt x="1568" y="3792"/>
                  </a:cubicBezTo>
                  <a:cubicBezTo>
                    <a:pt x="1638" y="3554"/>
                    <a:pt x="1694" y="3386"/>
                    <a:pt x="1805" y="3149"/>
                  </a:cubicBezTo>
                  <a:cubicBezTo>
                    <a:pt x="2267" y="2043"/>
                    <a:pt x="3205" y="1231"/>
                    <a:pt x="4436" y="700"/>
                  </a:cubicBezTo>
                  <a:cubicBezTo>
                    <a:pt x="4310" y="476"/>
                    <a:pt x="4254" y="238"/>
                    <a:pt x="4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88" name="Google Shape;2888;p42"/>
            <p:cNvGrpSpPr/>
            <p:nvPr/>
          </p:nvGrpSpPr>
          <p:grpSpPr>
            <a:xfrm>
              <a:off x="6556516" y="3179665"/>
              <a:ext cx="682018" cy="198548"/>
              <a:chOff x="3070372" y="808147"/>
              <a:chExt cx="400245" cy="116519"/>
            </a:xfrm>
          </p:grpSpPr>
          <p:sp>
            <p:nvSpPr>
              <p:cNvPr id="2889" name="Google Shape;2889;p42"/>
              <p:cNvSpPr/>
              <p:nvPr/>
            </p:nvSpPr>
            <p:spPr>
              <a:xfrm>
                <a:off x="3070372" y="813725"/>
                <a:ext cx="62022" cy="20497"/>
              </a:xfrm>
              <a:custGeom>
                <a:rect b="b" l="l" r="r" t="t"/>
                <a:pathLst>
                  <a:path extrusionOk="0" h="463" w="1401">
                    <a:moveTo>
                      <a:pt x="1232" y="0"/>
                    </a:moveTo>
                    <a:cubicBezTo>
                      <a:pt x="883" y="56"/>
                      <a:pt x="463" y="112"/>
                      <a:pt x="57" y="224"/>
                    </a:cubicBezTo>
                    <a:cubicBezTo>
                      <a:pt x="1" y="224"/>
                      <a:pt x="1" y="350"/>
                      <a:pt x="1" y="406"/>
                    </a:cubicBezTo>
                    <a:cubicBezTo>
                      <a:pt x="1" y="462"/>
                      <a:pt x="57" y="462"/>
                      <a:pt x="113" y="462"/>
                    </a:cubicBezTo>
                    <a:cubicBezTo>
                      <a:pt x="533" y="406"/>
                      <a:pt x="939" y="280"/>
                      <a:pt x="1288" y="224"/>
                    </a:cubicBezTo>
                    <a:cubicBezTo>
                      <a:pt x="1344" y="224"/>
                      <a:pt x="1400" y="168"/>
                      <a:pt x="1400" y="112"/>
                    </a:cubicBezTo>
                    <a:cubicBezTo>
                      <a:pt x="1400" y="56"/>
                      <a:pt x="1344" y="0"/>
                      <a:pt x="12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0" name="Google Shape;2890;p42"/>
              <p:cNvSpPr/>
              <p:nvPr/>
            </p:nvSpPr>
            <p:spPr>
              <a:xfrm>
                <a:off x="3163295" y="808147"/>
                <a:ext cx="66981" cy="13060"/>
              </a:xfrm>
              <a:custGeom>
                <a:rect b="b" l="l" r="r" t="t"/>
                <a:pathLst>
                  <a:path extrusionOk="0" h="295" w="1513">
                    <a:moveTo>
                      <a:pt x="113" y="1"/>
                    </a:moveTo>
                    <a:cubicBezTo>
                      <a:pt x="57" y="57"/>
                      <a:pt x="1" y="126"/>
                      <a:pt x="1" y="182"/>
                    </a:cubicBezTo>
                    <a:cubicBezTo>
                      <a:pt x="1" y="238"/>
                      <a:pt x="57" y="294"/>
                      <a:pt x="113" y="294"/>
                    </a:cubicBezTo>
                    <a:lnTo>
                      <a:pt x="1344" y="294"/>
                    </a:lnTo>
                    <a:cubicBezTo>
                      <a:pt x="1400" y="294"/>
                      <a:pt x="1456" y="238"/>
                      <a:pt x="1456" y="182"/>
                    </a:cubicBezTo>
                    <a:cubicBezTo>
                      <a:pt x="1512" y="126"/>
                      <a:pt x="1456" y="57"/>
                      <a:pt x="1344" y="57"/>
                    </a:cubicBezTo>
                    <a:cubicBezTo>
                      <a:pt x="1162" y="1"/>
                      <a:pt x="939" y="1"/>
                      <a:pt x="7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1" name="Google Shape;2891;p42"/>
              <p:cNvSpPr/>
              <p:nvPr/>
            </p:nvSpPr>
            <p:spPr>
              <a:xfrm>
                <a:off x="3284727" y="818683"/>
                <a:ext cx="185890" cy="105982"/>
              </a:xfrm>
              <a:custGeom>
                <a:rect b="b" l="l" r="r" t="t"/>
                <a:pathLst>
                  <a:path extrusionOk="0" h="2394" w="4199">
                    <a:moveTo>
                      <a:pt x="113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1" y="238"/>
                      <a:pt x="57" y="294"/>
                    </a:cubicBezTo>
                    <a:cubicBezTo>
                      <a:pt x="2617" y="868"/>
                      <a:pt x="3961" y="2337"/>
                      <a:pt x="3961" y="2393"/>
                    </a:cubicBezTo>
                    <a:lnTo>
                      <a:pt x="4143" y="2393"/>
                    </a:lnTo>
                    <a:cubicBezTo>
                      <a:pt x="4199" y="2337"/>
                      <a:pt x="4199" y="2267"/>
                      <a:pt x="4143" y="2211"/>
                    </a:cubicBezTo>
                    <a:cubicBezTo>
                      <a:pt x="4087" y="2155"/>
                      <a:pt x="2743" y="644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92" name="Google Shape;2892;p42"/>
            <p:cNvSpPr/>
            <p:nvPr/>
          </p:nvSpPr>
          <p:spPr>
            <a:xfrm>
              <a:off x="7102552" y="3585439"/>
              <a:ext cx="1526528" cy="1259169"/>
            </a:xfrm>
            <a:custGeom>
              <a:rect b="b" l="l" r="r" t="t"/>
              <a:pathLst>
                <a:path extrusionOk="0" h="16691" w="20235">
                  <a:moveTo>
                    <a:pt x="8248" y="1"/>
                  </a:moveTo>
                  <a:cubicBezTo>
                    <a:pt x="5731" y="1"/>
                    <a:pt x="3599" y="888"/>
                    <a:pt x="2561" y="2501"/>
                  </a:cubicBezTo>
                  <a:cubicBezTo>
                    <a:pt x="2505" y="2669"/>
                    <a:pt x="2393" y="2795"/>
                    <a:pt x="2323" y="2963"/>
                  </a:cubicBezTo>
                  <a:cubicBezTo>
                    <a:pt x="2211" y="3144"/>
                    <a:pt x="2155" y="3312"/>
                    <a:pt x="2044" y="3550"/>
                  </a:cubicBezTo>
                  <a:cubicBezTo>
                    <a:pt x="1" y="8392"/>
                    <a:pt x="2155" y="13919"/>
                    <a:pt x="6941" y="15962"/>
                  </a:cubicBezTo>
                  <a:cubicBezTo>
                    <a:pt x="8111" y="16455"/>
                    <a:pt x="9333" y="16690"/>
                    <a:pt x="10538" y="16690"/>
                  </a:cubicBezTo>
                  <a:cubicBezTo>
                    <a:pt x="14192" y="16690"/>
                    <a:pt x="17705" y="14537"/>
                    <a:pt x="19241" y="10897"/>
                  </a:cubicBezTo>
                  <a:cubicBezTo>
                    <a:pt x="19297" y="10771"/>
                    <a:pt x="19353" y="10715"/>
                    <a:pt x="19353" y="10659"/>
                  </a:cubicBezTo>
                  <a:cubicBezTo>
                    <a:pt x="19535" y="10253"/>
                    <a:pt x="19647" y="9847"/>
                    <a:pt x="19759" y="9441"/>
                  </a:cubicBezTo>
                  <a:cubicBezTo>
                    <a:pt x="20235" y="6461"/>
                    <a:pt x="17548" y="2907"/>
                    <a:pt x="13294" y="1101"/>
                  </a:cubicBezTo>
                  <a:cubicBezTo>
                    <a:pt x="11578" y="354"/>
                    <a:pt x="9836" y="1"/>
                    <a:pt x="82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93" name="Google Shape;2893;p42"/>
            <p:cNvGrpSpPr/>
            <p:nvPr/>
          </p:nvGrpSpPr>
          <p:grpSpPr>
            <a:xfrm>
              <a:off x="6081495" y="3303154"/>
              <a:ext cx="1293201" cy="1187666"/>
              <a:chOff x="2791604" y="880617"/>
              <a:chExt cx="758921" cy="696987"/>
            </a:xfrm>
          </p:grpSpPr>
          <p:sp>
            <p:nvSpPr>
              <p:cNvPr id="2894" name="Google Shape;2894;p42"/>
              <p:cNvSpPr/>
              <p:nvPr/>
            </p:nvSpPr>
            <p:spPr>
              <a:xfrm>
                <a:off x="2987986" y="1407209"/>
                <a:ext cx="20497" cy="15494"/>
              </a:xfrm>
              <a:custGeom>
                <a:rect b="b" l="l" r="r" t="t"/>
                <a:pathLst>
                  <a:path extrusionOk="0" h="350" w="463">
                    <a:moveTo>
                      <a:pt x="169" y="0"/>
                    </a:moveTo>
                    <a:cubicBezTo>
                      <a:pt x="1" y="56"/>
                      <a:pt x="57" y="350"/>
                      <a:pt x="225" y="350"/>
                    </a:cubicBezTo>
                    <a:cubicBezTo>
                      <a:pt x="225" y="350"/>
                      <a:pt x="295" y="350"/>
                      <a:pt x="295" y="294"/>
                    </a:cubicBezTo>
                    <a:cubicBezTo>
                      <a:pt x="463" y="238"/>
                      <a:pt x="407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5" name="Google Shape;2895;p42"/>
              <p:cNvSpPr/>
              <p:nvPr/>
            </p:nvSpPr>
            <p:spPr>
              <a:xfrm>
                <a:off x="3419175" y="1164344"/>
                <a:ext cx="12440" cy="10581"/>
              </a:xfrm>
              <a:custGeom>
                <a:rect b="b" l="l" r="r" t="t"/>
                <a:pathLst>
                  <a:path extrusionOk="0" h="239" w="281">
                    <a:moveTo>
                      <a:pt x="112" y="1"/>
                    </a:moveTo>
                    <a:cubicBezTo>
                      <a:pt x="0" y="1"/>
                      <a:pt x="0" y="239"/>
                      <a:pt x="112" y="239"/>
                    </a:cubicBezTo>
                    <a:lnTo>
                      <a:pt x="168" y="239"/>
                    </a:lnTo>
                    <a:cubicBezTo>
                      <a:pt x="280" y="183"/>
                      <a:pt x="280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6" name="Google Shape;2896;p42"/>
              <p:cNvSpPr/>
              <p:nvPr/>
            </p:nvSpPr>
            <p:spPr>
              <a:xfrm>
                <a:off x="3447021" y="1262844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27" y="1"/>
                    </a:moveTo>
                    <a:cubicBezTo>
                      <a:pt x="1" y="57"/>
                      <a:pt x="1" y="225"/>
                      <a:pt x="127" y="225"/>
                    </a:cubicBezTo>
                    <a:lnTo>
                      <a:pt x="183" y="225"/>
                    </a:lnTo>
                    <a:cubicBezTo>
                      <a:pt x="295" y="225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7" name="Google Shape;2897;p42"/>
              <p:cNvSpPr/>
              <p:nvPr/>
            </p:nvSpPr>
            <p:spPr>
              <a:xfrm>
                <a:off x="3181268" y="1544092"/>
                <a:ext cx="64501" cy="33512"/>
              </a:xfrm>
              <a:custGeom>
                <a:rect b="b" l="l" r="r" t="t"/>
                <a:pathLst>
                  <a:path extrusionOk="0" h="757" w="1457">
                    <a:moveTo>
                      <a:pt x="700" y="1"/>
                    </a:moveTo>
                    <a:cubicBezTo>
                      <a:pt x="295" y="57"/>
                      <a:pt x="1" y="225"/>
                      <a:pt x="57" y="462"/>
                    </a:cubicBezTo>
                    <a:cubicBezTo>
                      <a:pt x="57" y="644"/>
                      <a:pt x="295" y="756"/>
                      <a:pt x="644" y="756"/>
                    </a:cubicBezTo>
                    <a:lnTo>
                      <a:pt x="756" y="756"/>
                    </a:lnTo>
                    <a:cubicBezTo>
                      <a:pt x="1176" y="700"/>
                      <a:pt x="1456" y="518"/>
                      <a:pt x="1400" y="350"/>
                    </a:cubicBezTo>
                    <a:cubicBezTo>
                      <a:pt x="1400" y="113"/>
                      <a:pt x="1106" y="1"/>
                      <a:pt x="8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8" name="Google Shape;2898;p42"/>
              <p:cNvSpPr/>
              <p:nvPr/>
            </p:nvSpPr>
            <p:spPr>
              <a:xfrm>
                <a:off x="2840567" y="1254787"/>
                <a:ext cx="31033" cy="23596"/>
              </a:xfrm>
              <a:custGeom>
                <a:rect b="b" l="l" r="r" t="t"/>
                <a:pathLst>
                  <a:path extrusionOk="0" h="533" w="701">
                    <a:moveTo>
                      <a:pt x="294" y="1"/>
                    </a:moveTo>
                    <a:cubicBezTo>
                      <a:pt x="0" y="57"/>
                      <a:pt x="56" y="532"/>
                      <a:pt x="350" y="532"/>
                    </a:cubicBezTo>
                    <a:cubicBezTo>
                      <a:pt x="700" y="532"/>
                      <a:pt x="64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9" name="Google Shape;2899;p42"/>
              <p:cNvSpPr/>
              <p:nvPr/>
            </p:nvSpPr>
            <p:spPr>
              <a:xfrm>
                <a:off x="2941546" y="1471622"/>
                <a:ext cx="31033" cy="23596"/>
              </a:xfrm>
              <a:custGeom>
                <a:rect b="b" l="l" r="r" t="t"/>
                <a:pathLst>
                  <a:path extrusionOk="0" h="533" w="701">
                    <a:moveTo>
                      <a:pt x="350" y="0"/>
                    </a:moveTo>
                    <a:cubicBezTo>
                      <a:pt x="350" y="0"/>
                      <a:pt x="294" y="0"/>
                      <a:pt x="224" y="56"/>
                    </a:cubicBezTo>
                    <a:cubicBezTo>
                      <a:pt x="0" y="112"/>
                      <a:pt x="112" y="532"/>
                      <a:pt x="350" y="532"/>
                    </a:cubicBezTo>
                    <a:lnTo>
                      <a:pt x="462" y="532"/>
                    </a:lnTo>
                    <a:cubicBezTo>
                      <a:pt x="700" y="406"/>
                      <a:pt x="574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0" name="Google Shape;2900;p42"/>
              <p:cNvSpPr/>
              <p:nvPr/>
            </p:nvSpPr>
            <p:spPr>
              <a:xfrm>
                <a:off x="3258697" y="1487116"/>
                <a:ext cx="31033" cy="20497"/>
              </a:xfrm>
              <a:custGeom>
                <a:rect b="b" l="l" r="r" t="t"/>
                <a:pathLst>
                  <a:path extrusionOk="0" h="463" w="701">
                    <a:moveTo>
                      <a:pt x="239" y="0"/>
                    </a:moveTo>
                    <a:cubicBezTo>
                      <a:pt x="1" y="112"/>
                      <a:pt x="127" y="462"/>
                      <a:pt x="351" y="462"/>
                    </a:cubicBezTo>
                    <a:lnTo>
                      <a:pt x="407" y="462"/>
                    </a:lnTo>
                    <a:cubicBezTo>
                      <a:pt x="701" y="350"/>
                      <a:pt x="589" y="0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1" name="Google Shape;2901;p42"/>
              <p:cNvSpPr/>
              <p:nvPr/>
            </p:nvSpPr>
            <p:spPr>
              <a:xfrm>
                <a:off x="2874035" y="1172401"/>
                <a:ext cx="18593" cy="15539"/>
              </a:xfrm>
              <a:custGeom>
                <a:rect b="b" l="l" r="r" t="t"/>
                <a:pathLst>
                  <a:path extrusionOk="0" h="351" w="420">
                    <a:moveTo>
                      <a:pt x="182" y="1"/>
                    </a:moveTo>
                    <a:cubicBezTo>
                      <a:pt x="0" y="1"/>
                      <a:pt x="0" y="350"/>
                      <a:pt x="238" y="350"/>
                    </a:cubicBezTo>
                    <a:cubicBezTo>
                      <a:pt x="420" y="294"/>
                      <a:pt x="420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2" name="Google Shape;2902;p42"/>
              <p:cNvSpPr/>
              <p:nvPr/>
            </p:nvSpPr>
            <p:spPr>
              <a:xfrm>
                <a:off x="2794083" y="1223843"/>
                <a:ext cx="21117" cy="15494"/>
              </a:xfrm>
              <a:custGeom>
                <a:rect b="b" l="l" r="r" t="t"/>
                <a:pathLst>
                  <a:path extrusionOk="0" h="350" w="477">
                    <a:moveTo>
                      <a:pt x="183" y="0"/>
                    </a:moveTo>
                    <a:cubicBezTo>
                      <a:pt x="1" y="0"/>
                      <a:pt x="1" y="350"/>
                      <a:pt x="239" y="350"/>
                    </a:cubicBezTo>
                    <a:cubicBezTo>
                      <a:pt x="477" y="294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3" name="Google Shape;2903;p42"/>
              <p:cNvSpPr/>
              <p:nvPr/>
            </p:nvSpPr>
            <p:spPr>
              <a:xfrm>
                <a:off x="3001001" y="945074"/>
                <a:ext cx="20497" cy="15494"/>
              </a:xfrm>
              <a:custGeom>
                <a:rect b="b" l="l" r="r" t="t"/>
                <a:pathLst>
                  <a:path extrusionOk="0" h="350" w="463">
                    <a:moveTo>
                      <a:pt x="225" y="0"/>
                    </a:moveTo>
                    <a:lnTo>
                      <a:pt x="169" y="56"/>
                    </a:lnTo>
                    <a:cubicBezTo>
                      <a:pt x="1" y="112"/>
                      <a:pt x="57" y="350"/>
                      <a:pt x="225" y="350"/>
                    </a:cubicBezTo>
                    <a:lnTo>
                      <a:pt x="281" y="350"/>
                    </a:lnTo>
                    <a:cubicBezTo>
                      <a:pt x="463" y="294"/>
                      <a:pt x="407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4" name="Google Shape;2904;p42"/>
              <p:cNvSpPr/>
              <p:nvPr/>
            </p:nvSpPr>
            <p:spPr>
              <a:xfrm>
                <a:off x="2915516" y="1371262"/>
                <a:ext cx="31033" cy="22976"/>
              </a:xfrm>
              <a:custGeom>
                <a:rect b="b" l="l" r="r" t="t"/>
                <a:pathLst>
                  <a:path extrusionOk="0" h="519" w="701">
                    <a:moveTo>
                      <a:pt x="295" y="0"/>
                    </a:moveTo>
                    <a:cubicBezTo>
                      <a:pt x="1" y="56"/>
                      <a:pt x="57" y="518"/>
                      <a:pt x="350" y="518"/>
                    </a:cubicBezTo>
                    <a:cubicBezTo>
                      <a:pt x="700" y="462"/>
                      <a:pt x="644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5" name="Google Shape;2905;p42"/>
              <p:cNvSpPr/>
              <p:nvPr/>
            </p:nvSpPr>
            <p:spPr>
              <a:xfrm>
                <a:off x="2861639" y="1007008"/>
                <a:ext cx="30989" cy="23596"/>
              </a:xfrm>
              <a:custGeom>
                <a:rect b="b" l="l" r="r" t="t"/>
                <a:pathLst>
                  <a:path extrusionOk="0" h="533" w="700">
                    <a:moveTo>
                      <a:pt x="350" y="0"/>
                    </a:moveTo>
                    <a:cubicBezTo>
                      <a:pt x="350" y="0"/>
                      <a:pt x="280" y="56"/>
                      <a:pt x="224" y="56"/>
                    </a:cubicBezTo>
                    <a:cubicBezTo>
                      <a:pt x="0" y="182"/>
                      <a:pt x="112" y="532"/>
                      <a:pt x="350" y="532"/>
                    </a:cubicBezTo>
                    <a:lnTo>
                      <a:pt x="462" y="532"/>
                    </a:lnTo>
                    <a:cubicBezTo>
                      <a:pt x="700" y="406"/>
                      <a:pt x="574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6" name="Google Shape;2906;p42"/>
              <p:cNvSpPr/>
              <p:nvPr/>
            </p:nvSpPr>
            <p:spPr>
              <a:xfrm>
                <a:off x="2928531" y="1288255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168" y="0"/>
                    </a:moveTo>
                    <a:cubicBezTo>
                      <a:pt x="1" y="56"/>
                      <a:pt x="1" y="350"/>
                      <a:pt x="238" y="350"/>
                    </a:cubicBezTo>
                    <a:cubicBezTo>
                      <a:pt x="462" y="350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7" name="Google Shape;2907;p42"/>
              <p:cNvSpPr/>
              <p:nvPr/>
            </p:nvSpPr>
            <p:spPr>
              <a:xfrm>
                <a:off x="3142886" y="1489595"/>
                <a:ext cx="17974" cy="15539"/>
              </a:xfrm>
              <a:custGeom>
                <a:rect b="b" l="l" r="r" t="t"/>
                <a:pathLst>
                  <a:path extrusionOk="0" h="351" w="406">
                    <a:moveTo>
                      <a:pt x="168" y="0"/>
                    </a:moveTo>
                    <a:cubicBezTo>
                      <a:pt x="0" y="0"/>
                      <a:pt x="0" y="350"/>
                      <a:pt x="168" y="350"/>
                    </a:cubicBezTo>
                    <a:lnTo>
                      <a:pt x="224" y="350"/>
                    </a:lnTo>
                    <a:cubicBezTo>
                      <a:pt x="406" y="294"/>
                      <a:pt x="406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8" name="Google Shape;2908;p42"/>
              <p:cNvSpPr/>
              <p:nvPr/>
            </p:nvSpPr>
            <p:spPr>
              <a:xfrm>
                <a:off x="3506520" y="963004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8" y="1"/>
                    </a:moveTo>
                    <a:cubicBezTo>
                      <a:pt x="0" y="57"/>
                      <a:pt x="0" y="351"/>
                      <a:pt x="238" y="351"/>
                    </a:cubicBezTo>
                    <a:cubicBezTo>
                      <a:pt x="476" y="351"/>
                      <a:pt x="406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9" name="Google Shape;2909;p42"/>
              <p:cNvSpPr/>
              <p:nvPr/>
            </p:nvSpPr>
            <p:spPr>
              <a:xfrm>
                <a:off x="2846145" y="1337174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8" y="1"/>
                    </a:moveTo>
                    <a:cubicBezTo>
                      <a:pt x="0" y="1"/>
                      <a:pt x="0" y="351"/>
                      <a:pt x="224" y="351"/>
                    </a:cubicBezTo>
                    <a:cubicBezTo>
                      <a:pt x="406" y="295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0" name="Google Shape;2910;p42"/>
              <p:cNvSpPr/>
              <p:nvPr/>
            </p:nvSpPr>
            <p:spPr>
              <a:xfrm>
                <a:off x="2877134" y="1422659"/>
                <a:ext cx="20453" cy="15539"/>
              </a:xfrm>
              <a:custGeom>
                <a:rect b="b" l="l" r="r" t="t"/>
                <a:pathLst>
                  <a:path extrusionOk="0" h="351" w="462">
                    <a:moveTo>
                      <a:pt x="224" y="1"/>
                    </a:moveTo>
                    <a:cubicBezTo>
                      <a:pt x="0" y="57"/>
                      <a:pt x="0" y="351"/>
                      <a:pt x="224" y="351"/>
                    </a:cubicBezTo>
                    <a:cubicBezTo>
                      <a:pt x="462" y="351"/>
                      <a:pt x="406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1" name="Google Shape;2911;p42"/>
              <p:cNvSpPr/>
              <p:nvPr/>
            </p:nvSpPr>
            <p:spPr>
              <a:xfrm>
                <a:off x="3044386" y="1484637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182" y="0"/>
                    </a:moveTo>
                    <a:cubicBezTo>
                      <a:pt x="0" y="56"/>
                      <a:pt x="70" y="350"/>
                      <a:pt x="238" y="350"/>
                    </a:cubicBezTo>
                    <a:lnTo>
                      <a:pt x="294" y="294"/>
                    </a:lnTo>
                    <a:cubicBezTo>
                      <a:pt x="476" y="238"/>
                      <a:pt x="420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2" name="Google Shape;2912;p42"/>
              <p:cNvSpPr/>
              <p:nvPr/>
            </p:nvSpPr>
            <p:spPr>
              <a:xfrm>
                <a:off x="3437149" y="1479679"/>
                <a:ext cx="20453" cy="12440"/>
              </a:xfrm>
              <a:custGeom>
                <a:rect b="b" l="l" r="r" t="t"/>
                <a:pathLst>
                  <a:path extrusionOk="0" h="281" w="462">
                    <a:moveTo>
                      <a:pt x="224" y="0"/>
                    </a:moveTo>
                    <a:cubicBezTo>
                      <a:pt x="0" y="0"/>
                      <a:pt x="0" y="280"/>
                      <a:pt x="224" y="280"/>
                    </a:cubicBezTo>
                    <a:cubicBezTo>
                      <a:pt x="462" y="280"/>
                      <a:pt x="406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3" name="Google Shape;2913;p42"/>
              <p:cNvSpPr/>
              <p:nvPr/>
            </p:nvSpPr>
            <p:spPr>
              <a:xfrm>
                <a:off x="2822593" y="1086915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9" y="1"/>
                    </a:moveTo>
                    <a:cubicBezTo>
                      <a:pt x="1" y="57"/>
                      <a:pt x="57" y="350"/>
                      <a:pt x="239" y="350"/>
                    </a:cubicBezTo>
                    <a:lnTo>
                      <a:pt x="295" y="350"/>
                    </a:lnTo>
                    <a:cubicBezTo>
                      <a:pt x="462" y="350"/>
                      <a:pt x="46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4" name="Google Shape;2914;p42"/>
              <p:cNvSpPr/>
              <p:nvPr/>
            </p:nvSpPr>
            <p:spPr>
              <a:xfrm>
                <a:off x="2887006" y="932059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9" y="0"/>
                    </a:moveTo>
                    <a:lnTo>
                      <a:pt x="183" y="56"/>
                    </a:lnTo>
                    <a:cubicBezTo>
                      <a:pt x="1" y="126"/>
                      <a:pt x="57" y="350"/>
                      <a:pt x="239" y="350"/>
                    </a:cubicBezTo>
                    <a:lnTo>
                      <a:pt x="295" y="350"/>
                    </a:lnTo>
                    <a:cubicBezTo>
                      <a:pt x="477" y="294"/>
                      <a:pt x="407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5" name="Google Shape;2915;p42"/>
              <p:cNvSpPr/>
              <p:nvPr/>
            </p:nvSpPr>
            <p:spPr>
              <a:xfrm>
                <a:off x="2791604" y="1146370"/>
                <a:ext cx="31033" cy="23596"/>
              </a:xfrm>
              <a:custGeom>
                <a:rect b="b" l="l" r="r" t="t"/>
                <a:pathLst>
                  <a:path extrusionOk="0" h="533" w="701">
                    <a:moveTo>
                      <a:pt x="351" y="1"/>
                    </a:moveTo>
                    <a:lnTo>
                      <a:pt x="351" y="57"/>
                    </a:lnTo>
                    <a:cubicBezTo>
                      <a:pt x="1" y="57"/>
                      <a:pt x="57" y="533"/>
                      <a:pt x="351" y="533"/>
                    </a:cubicBezTo>
                    <a:lnTo>
                      <a:pt x="407" y="533"/>
                    </a:lnTo>
                    <a:cubicBezTo>
                      <a:pt x="701" y="533"/>
                      <a:pt x="645" y="1"/>
                      <a:pt x="3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6" name="Google Shape;2916;p42"/>
              <p:cNvSpPr/>
              <p:nvPr/>
            </p:nvSpPr>
            <p:spPr>
              <a:xfrm>
                <a:off x="3424134" y="1381178"/>
                <a:ext cx="22932" cy="23596"/>
              </a:xfrm>
              <a:custGeom>
                <a:rect b="b" l="l" r="r" t="t"/>
                <a:pathLst>
                  <a:path extrusionOk="0" h="533" w="518">
                    <a:moveTo>
                      <a:pt x="350" y="0"/>
                    </a:moveTo>
                    <a:cubicBezTo>
                      <a:pt x="0" y="56"/>
                      <a:pt x="56" y="532"/>
                      <a:pt x="350" y="532"/>
                    </a:cubicBezTo>
                    <a:lnTo>
                      <a:pt x="406" y="532"/>
                    </a:lnTo>
                    <a:cubicBezTo>
                      <a:pt x="462" y="532"/>
                      <a:pt x="518" y="476"/>
                      <a:pt x="518" y="476"/>
                    </a:cubicBezTo>
                    <a:lnTo>
                      <a:pt x="518" y="126"/>
                    </a:lnTo>
                    <a:cubicBezTo>
                      <a:pt x="462" y="56"/>
                      <a:pt x="406" y="0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7" name="Google Shape;2917;p42"/>
              <p:cNvSpPr/>
              <p:nvPr/>
            </p:nvSpPr>
            <p:spPr>
              <a:xfrm>
                <a:off x="3346661" y="1531076"/>
                <a:ext cx="31033" cy="22976"/>
              </a:xfrm>
              <a:custGeom>
                <a:rect b="b" l="l" r="r" t="t"/>
                <a:pathLst>
                  <a:path extrusionOk="0" h="519" w="701">
                    <a:moveTo>
                      <a:pt x="295" y="1"/>
                    </a:moveTo>
                    <a:cubicBezTo>
                      <a:pt x="1" y="1"/>
                      <a:pt x="57" y="519"/>
                      <a:pt x="351" y="519"/>
                    </a:cubicBezTo>
                    <a:cubicBezTo>
                      <a:pt x="701" y="463"/>
                      <a:pt x="645" y="1"/>
                      <a:pt x="3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8" name="Google Shape;2918;p42"/>
              <p:cNvSpPr/>
              <p:nvPr/>
            </p:nvSpPr>
            <p:spPr>
              <a:xfrm>
                <a:off x="2917995" y="1084436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9" y="1"/>
                    </a:moveTo>
                    <a:cubicBezTo>
                      <a:pt x="1" y="1"/>
                      <a:pt x="57" y="350"/>
                      <a:pt x="239" y="350"/>
                    </a:cubicBezTo>
                    <a:cubicBezTo>
                      <a:pt x="476" y="294"/>
                      <a:pt x="4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9" name="Google Shape;2919;p42"/>
              <p:cNvSpPr/>
              <p:nvPr/>
            </p:nvSpPr>
            <p:spPr>
              <a:xfrm>
                <a:off x="2946505" y="1213306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12" y="0"/>
                    </a:moveTo>
                    <a:cubicBezTo>
                      <a:pt x="0" y="0"/>
                      <a:pt x="0" y="182"/>
                      <a:pt x="112" y="182"/>
                    </a:cubicBezTo>
                    <a:lnTo>
                      <a:pt x="182" y="182"/>
                    </a:lnTo>
                    <a:cubicBezTo>
                      <a:pt x="294" y="182"/>
                      <a:pt x="29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0" name="Google Shape;2920;p42"/>
              <p:cNvSpPr/>
              <p:nvPr/>
            </p:nvSpPr>
            <p:spPr>
              <a:xfrm>
                <a:off x="3181268" y="1234334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69"/>
                      <a:pt x="127" y="169"/>
                    </a:cubicBezTo>
                    <a:cubicBezTo>
                      <a:pt x="295" y="169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1" name="Google Shape;2921;p42"/>
              <p:cNvSpPr/>
              <p:nvPr/>
            </p:nvSpPr>
            <p:spPr>
              <a:xfrm>
                <a:off x="3354099" y="1301271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83" y="0"/>
                    </a:moveTo>
                    <a:cubicBezTo>
                      <a:pt x="1" y="0"/>
                      <a:pt x="71" y="238"/>
                      <a:pt x="183" y="238"/>
                    </a:cubicBezTo>
                    <a:cubicBezTo>
                      <a:pt x="295" y="182"/>
                      <a:pt x="295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2" name="Google Shape;2922;p42"/>
              <p:cNvSpPr/>
              <p:nvPr/>
            </p:nvSpPr>
            <p:spPr>
              <a:xfrm>
                <a:off x="3114376" y="1030560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68" y="0"/>
                    </a:moveTo>
                    <a:cubicBezTo>
                      <a:pt x="1" y="0"/>
                      <a:pt x="56" y="224"/>
                      <a:pt x="168" y="224"/>
                    </a:cubicBezTo>
                    <a:cubicBezTo>
                      <a:pt x="294" y="224"/>
                      <a:pt x="29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3" name="Google Shape;2923;p42"/>
              <p:cNvSpPr/>
              <p:nvPr/>
            </p:nvSpPr>
            <p:spPr>
              <a:xfrm>
                <a:off x="3315716" y="1407209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2" y="0"/>
                    </a:moveTo>
                    <a:cubicBezTo>
                      <a:pt x="0" y="0"/>
                      <a:pt x="0" y="168"/>
                      <a:pt x="112" y="168"/>
                    </a:cubicBezTo>
                    <a:lnTo>
                      <a:pt x="168" y="168"/>
                    </a:lnTo>
                    <a:cubicBezTo>
                      <a:pt x="294" y="168"/>
                      <a:pt x="29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4" name="Google Shape;2924;p42"/>
              <p:cNvSpPr/>
              <p:nvPr/>
            </p:nvSpPr>
            <p:spPr>
              <a:xfrm>
                <a:off x="3088346" y="139171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lnTo>
                      <a:pt x="127" y="56"/>
                    </a:lnTo>
                    <a:cubicBezTo>
                      <a:pt x="1" y="56"/>
                      <a:pt x="1" y="238"/>
                      <a:pt x="127" y="238"/>
                    </a:cubicBezTo>
                    <a:cubicBezTo>
                      <a:pt x="295" y="238"/>
                      <a:pt x="239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5" name="Google Shape;2925;p42"/>
              <p:cNvSpPr/>
              <p:nvPr/>
            </p:nvSpPr>
            <p:spPr>
              <a:xfrm>
                <a:off x="3258697" y="1327257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27" y="1"/>
                    </a:moveTo>
                    <a:cubicBezTo>
                      <a:pt x="1" y="1"/>
                      <a:pt x="1" y="169"/>
                      <a:pt x="127" y="169"/>
                    </a:cubicBezTo>
                    <a:cubicBezTo>
                      <a:pt x="295" y="169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6" name="Google Shape;2926;p42"/>
              <p:cNvSpPr/>
              <p:nvPr/>
            </p:nvSpPr>
            <p:spPr>
              <a:xfrm>
                <a:off x="3199242" y="1373741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27" y="0"/>
                    </a:moveTo>
                    <a:cubicBezTo>
                      <a:pt x="1" y="0"/>
                      <a:pt x="1" y="224"/>
                      <a:pt x="127" y="224"/>
                    </a:cubicBezTo>
                    <a:lnTo>
                      <a:pt x="182" y="224"/>
                    </a:lnTo>
                    <a:cubicBezTo>
                      <a:pt x="294" y="168"/>
                      <a:pt x="294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7" name="Google Shape;2927;p42"/>
              <p:cNvSpPr/>
              <p:nvPr/>
            </p:nvSpPr>
            <p:spPr>
              <a:xfrm>
                <a:off x="3101361" y="128577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13" y="0"/>
                    </a:moveTo>
                    <a:cubicBezTo>
                      <a:pt x="1" y="56"/>
                      <a:pt x="1" y="238"/>
                      <a:pt x="113" y="238"/>
                    </a:cubicBezTo>
                    <a:cubicBezTo>
                      <a:pt x="295" y="238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8" name="Google Shape;2928;p42"/>
              <p:cNvSpPr/>
              <p:nvPr/>
            </p:nvSpPr>
            <p:spPr>
              <a:xfrm>
                <a:off x="3039427" y="1154427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2" y="1"/>
                    </a:moveTo>
                    <a:cubicBezTo>
                      <a:pt x="0" y="1"/>
                      <a:pt x="0" y="225"/>
                      <a:pt x="182" y="225"/>
                    </a:cubicBezTo>
                    <a:cubicBezTo>
                      <a:pt x="294" y="225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9" name="Google Shape;2929;p42"/>
              <p:cNvSpPr/>
              <p:nvPr/>
            </p:nvSpPr>
            <p:spPr>
              <a:xfrm>
                <a:off x="3036948" y="1226322"/>
                <a:ext cx="10581" cy="10536"/>
              </a:xfrm>
              <a:custGeom>
                <a:rect b="b" l="l" r="r" t="t"/>
                <a:pathLst>
                  <a:path extrusionOk="0" h="238" w="239">
                    <a:moveTo>
                      <a:pt x="112" y="0"/>
                    </a:moveTo>
                    <a:cubicBezTo>
                      <a:pt x="0" y="56"/>
                      <a:pt x="0" y="238"/>
                      <a:pt x="112" y="238"/>
                    </a:cubicBezTo>
                    <a:cubicBezTo>
                      <a:pt x="238" y="238"/>
                      <a:pt x="238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0" name="Google Shape;2930;p42"/>
              <p:cNvSpPr/>
              <p:nvPr/>
            </p:nvSpPr>
            <p:spPr>
              <a:xfrm>
                <a:off x="3109418" y="909127"/>
                <a:ext cx="9961" cy="7482"/>
              </a:xfrm>
              <a:custGeom>
                <a:rect b="b" l="l" r="r" t="t"/>
                <a:pathLst>
                  <a:path extrusionOk="0" h="169" w="225">
                    <a:moveTo>
                      <a:pt x="113" y="0"/>
                    </a:moveTo>
                    <a:cubicBezTo>
                      <a:pt x="1" y="0"/>
                      <a:pt x="1" y="168"/>
                      <a:pt x="113" y="168"/>
                    </a:cubicBezTo>
                    <a:cubicBezTo>
                      <a:pt x="224" y="168"/>
                      <a:pt x="224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1" name="Google Shape;2931;p42"/>
              <p:cNvSpPr/>
              <p:nvPr/>
            </p:nvSpPr>
            <p:spPr>
              <a:xfrm>
                <a:off x="2799661" y="1309328"/>
                <a:ext cx="12440" cy="7482"/>
              </a:xfrm>
              <a:custGeom>
                <a:rect b="b" l="l" r="r" t="t"/>
                <a:pathLst>
                  <a:path extrusionOk="0" h="169" w="281">
                    <a:moveTo>
                      <a:pt x="113" y="0"/>
                    </a:moveTo>
                    <a:cubicBezTo>
                      <a:pt x="1" y="0"/>
                      <a:pt x="1" y="168"/>
                      <a:pt x="113" y="168"/>
                    </a:cubicBezTo>
                    <a:lnTo>
                      <a:pt x="169" y="168"/>
                    </a:lnTo>
                    <a:cubicBezTo>
                      <a:pt x="281" y="168"/>
                      <a:pt x="28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2" name="Google Shape;2932;p42"/>
              <p:cNvSpPr/>
              <p:nvPr/>
            </p:nvSpPr>
            <p:spPr>
              <a:xfrm>
                <a:off x="3090825" y="1549050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83" y="1"/>
                    </a:moveTo>
                    <a:cubicBezTo>
                      <a:pt x="1" y="1"/>
                      <a:pt x="71" y="182"/>
                      <a:pt x="183" y="182"/>
                    </a:cubicBezTo>
                    <a:cubicBezTo>
                      <a:pt x="295" y="182"/>
                      <a:pt x="295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3" name="Google Shape;2933;p42"/>
              <p:cNvSpPr/>
              <p:nvPr/>
            </p:nvSpPr>
            <p:spPr>
              <a:xfrm>
                <a:off x="2928531" y="984076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68" y="1"/>
                    </a:moveTo>
                    <a:cubicBezTo>
                      <a:pt x="1" y="1"/>
                      <a:pt x="56" y="169"/>
                      <a:pt x="168" y="169"/>
                    </a:cubicBezTo>
                    <a:cubicBezTo>
                      <a:pt x="294" y="169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4" name="Google Shape;2934;p42"/>
              <p:cNvSpPr/>
              <p:nvPr/>
            </p:nvSpPr>
            <p:spPr>
              <a:xfrm>
                <a:off x="3021454" y="1055926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68" y="1"/>
                    </a:moveTo>
                    <a:cubicBezTo>
                      <a:pt x="1" y="1"/>
                      <a:pt x="56" y="239"/>
                      <a:pt x="168" y="239"/>
                    </a:cubicBezTo>
                    <a:cubicBezTo>
                      <a:pt x="294" y="183"/>
                      <a:pt x="294" y="1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5" name="Google Shape;2935;p42"/>
              <p:cNvSpPr/>
              <p:nvPr/>
            </p:nvSpPr>
            <p:spPr>
              <a:xfrm>
                <a:off x="3189326" y="1063984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1"/>
                    </a:moveTo>
                    <a:cubicBezTo>
                      <a:pt x="1" y="1"/>
                      <a:pt x="1" y="225"/>
                      <a:pt x="113" y="225"/>
                    </a:cubicBezTo>
                    <a:lnTo>
                      <a:pt x="169" y="225"/>
                    </a:lnTo>
                    <a:cubicBezTo>
                      <a:pt x="295" y="225"/>
                      <a:pt x="29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6" name="Google Shape;2936;p42"/>
              <p:cNvSpPr/>
              <p:nvPr/>
            </p:nvSpPr>
            <p:spPr>
              <a:xfrm>
                <a:off x="3152803" y="1135878"/>
                <a:ext cx="13015" cy="8057"/>
              </a:xfrm>
              <a:custGeom>
                <a:rect b="b" l="l" r="r" t="t"/>
                <a:pathLst>
                  <a:path extrusionOk="0" h="182" w="294">
                    <a:moveTo>
                      <a:pt x="182" y="0"/>
                    </a:moveTo>
                    <a:cubicBezTo>
                      <a:pt x="0" y="0"/>
                      <a:pt x="70" y="182"/>
                      <a:pt x="182" y="182"/>
                    </a:cubicBezTo>
                    <a:cubicBezTo>
                      <a:pt x="294" y="182"/>
                      <a:pt x="294" y="0"/>
                      <a:pt x="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7" name="Google Shape;2937;p42"/>
              <p:cNvSpPr/>
              <p:nvPr/>
            </p:nvSpPr>
            <p:spPr>
              <a:xfrm>
                <a:off x="3238288" y="1141412"/>
                <a:ext cx="10581" cy="9961"/>
              </a:xfrm>
              <a:custGeom>
                <a:rect b="b" l="l" r="r" t="t"/>
                <a:pathLst>
                  <a:path extrusionOk="0" h="225" w="239">
                    <a:moveTo>
                      <a:pt x="112" y="1"/>
                    </a:moveTo>
                    <a:cubicBezTo>
                      <a:pt x="0" y="57"/>
                      <a:pt x="0" y="225"/>
                      <a:pt x="112" y="225"/>
                    </a:cubicBezTo>
                    <a:cubicBezTo>
                      <a:pt x="238" y="225"/>
                      <a:pt x="238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8" name="Google Shape;2938;p42"/>
              <p:cNvSpPr/>
              <p:nvPr/>
            </p:nvSpPr>
            <p:spPr>
              <a:xfrm>
                <a:off x="3264275" y="891153"/>
                <a:ext cx="12440" cy="9961"/>
              </a:xfrm>
              <a:custGeom>
                <a:rect b="b" l="l" r="r" t="t"/>
                <a:pathLst>
                  <a:path extrusionOk="0" h="225" w="281">
                    <a:moveTo>
                      <a:pt x="169" y="1"/>
                    </a:moveTo>
                    <a:cubicBezTo>
                      <a:pt x="1" y="1"/>
                      <a:pt x="57" y="225"/>
                      <a:pt x="169" y="225"/>
                    </a:cubicBezTo>
                    <a:cubicBezTo>
                      <a:pt x="281" y="225"/>
                      <a:pt x="281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9" name="Google Shape;2939;p42"/>
              <p:cNvSpPr/>
              <p:nvPr/>
            </p:nvSpPr>
            <p:spPr>
              <a:xfrm>
                <a:off x="3295264" y="1213306"/>
                <a:ext cx="12440" cy="10581"/>
              </a:xfrm>
              <a:custGeom>
                <a:rect b="b" l="l" r="r" t="t"/>
                <a:pathLst>
                  <a:path extrusionOk="0" h="239" w="281">
                    <a:moveTo>
                      <a:pt x="112" y="0"/>
                    </a:moveTo>
                    <a:cubicBezTo>
                      <a:pt x="1" y="70"/>
                      <a:pt x="1" y="238"/>
                      <a:pt x="112" y="238"/>
                    </a:cubicBezTo>
                    <a:lnTo>
                      <a:pt x="168" y="238"/>
                    </a:lnTo>
                    <a:cubicBezTo>
                      <a:pt x="280" y="238"/>
                      <a:pt x="224" y="0"/>
                      <a:pt x="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0" name="Google Shape;2940;p42"/>
              <p:cNvSpPr/>
              <p:nvPr/>
            </p:nvSpPr>
            <p:spPr>
              <a:xfrm>
                <a:off x="3243246" y="968582"/>
                <a:ext cx="13015" cy="7482"/>
              </a:xfrm>
              <a:custGeom>
                <a:rect b="b" l="l" r="r" t="t"/>
                <a:pathLst>
                  <a:path extrusionOk="0" h="169" w="294">
                    <a:moveTo>
                      <a:pt x="126" y="1"/>
                    </a:moveTo>
                    <a:cubicBezTo>
                      <a:pt x="0" y="1"/>
                      <a:pt x="0" y="169"/>
                      <a:pt x="182" y="169"/>
                    </a:cubicBezTo>
                    <a:cubicBezTo>
                      <a:pt x="294" y="169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1" name="Google Shape;2941;p42"/>
              <p:cNvSpPr/>
              <p:nvPr/>
            </p:nvSpPr>
            <p:spPr>
              <a:xfrm>
                <a:off x="3173831" y="880617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1"/>
                    </a:moveTo>
                    <a:cubicBezTo>
                      <a:pt x="1" y="1"/>
                      <a:pt x="1" y="169"/>
                      <a:pt x="113" y="169"/>
                    </a:cubicBezTo>
                    <a:cubicBezTo>
                      <a:pt x="295" y="169"/>
                      <a:pt x="225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2" name="Google Shape;2942;p42"/>
              <p:cNvSpPr/>
              <p:nvPr/>
            </p:nvSpPr>
            <p:spPr>
              <a:xfrm>
                <a:off x="3364635" y="937637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83" y="0"/>
                    </a:moveTo>
                    <a:cubicBezTo>
                      <a:pt x="1" y="56"/>
                      <a:pt x="57" y="224"/>
                      <a:pt x="183" y="224"/>
                    </a:cubicBezTo>
                    <a:cubicBezTo>
                      <a:pt x="295" y="224"/>
                      <a:pt x="295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3" name="Google Shape;2943;p42"/>
              <p:cNvSpPr/>
              <p:nvPr/>
            </p:nvSpPr>
            <p:spPr>
              <a:xfrm>
                <a:off x="3475531" y="1097452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1" y="0"/>
                      <a:pt x="1" y="238"/>
                      <a:pt x="127" y="238"/>
                    </a:cubicBezTo>
                    <a:cubicBezTo>
                      <a:pt x="294" y="168"/>
                      <a:pt x="238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4" name="Google Shape;2944;p42"/>
              <p:cNvSpPr/>
              <p:nvPr/>
            </p:nvSpPr>
            <p:spPr>
              <a:xfrm>
                <a:off x="2951463" y="901070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6" y="1"/>
                    </a:moveTo>
                    <a:cubicBezTo>
                      <a:pt x="0" y="57"/>
                      <a:pt x="0" y="238"/>
                      <a:pt x="126" y="238"/>
                    </a:cubicBezTo>
                    <a:lnTo>
                      <a:pt x="182" y="238"/>
                    </a:lnTo>
                    <a:cubicBezTo>
                      <a:pt x="294" y="238"/>
                      <a:pt x="294" y="1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5" name="Google Shape;2945;p42"/>
              <p:cNvSpPr/>
              <p:nvPr/>
            </p:nvSpPr>
            <p:spPr>
              <a:xfrm>
                <a:off x="3279769" y="1068942"/>
                <a:ext cx="12440" cy="10581"/>
              </a:xfrm>
              <a:custGeom>
                <a:rect b="b" l="l" r="r" t="t"/>
                <a:pathLst>
                  <a:path extrusionOk="0" h="239" w="281">
                    <a:moveTo>
                      <a:pt x="113" y="1"/>
                    </a:moveTo>
                    <a:cubicBezTo>
                      <a:pt x="1" y="1"/>
                      <a:pt x="1" y="239"/>
                      <a:pt x="113" y="239"/>
                    </a:cubicBezTo>
                    <a:lnTo>
                      <a:pt x="169" y="239"/>
                    </a:lnTo>
                    <a:cubicBezTo>
                      <a:pt x="281" y="183"/>
                      <a:pt x="281" y="1"/>
                      <a:pt x="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6" name="Google Shape;2946;p42"/>
              <p:cNvSpPr/>
              <p:nvPr/>
            </p:nvSpPr>
            <p:spPr>
              <a:xfrm>
                <a:off x="3380129" y="1030560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13" y="0"/>
                    </a:moveTo>
                    <a:cubicBezTo>
                      <a:pt x="1" y="0"/>
                      <a:pt x="1" y="224"/>
                      <a:pt x="113" y="224"/>
                    </a:cubicBezTo>
                    <a:cubicBezTo>
                      <a:pt x="294" y="224"/>
                      <a:pt x="239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7" name="Google Shape;2947;p42"/>
              <p:cNvSpPr/>
              <p:nvPr/>
            </p:nvSpPr>
            <p:spPr>
              <a:xfrm>
                <a:off x="3336169" y="1125962"/>
                <a:ext cx="13015" cy="9961"/>
              </a:xfrm>
              <a:custGeom>
                <a:rect b="b" l="l" r="r" t="t"/>
                <a:pathLst>
                  <a:path extrusionOk="0" h="225" w="294">
                    <a:moveTo>
                      <a:pt x="126" y="0"/>
                    </a:moveTo>
                    <a:cubicBezTo>
                      <a:pt x="0" y="56"/>
                      <a:pt x="0" y="224"/>
                      <a:pt x="126" y="224"/>
                    </a:cubicBezTo>
                    <a:cubicBezTo>
                      <a:pt x="294" y="224"/>
                      <a:pt x="238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8" name="Google Shape;2948;p42"/>
              <p:cNvSpPr/>
              <p:nvPr/>
            </p:nvSpPr>
            <p:spPr>
              <a:xfrm>
                <a:off x="3475531" y="1030560"/>
                <a:ext cx="13060" cy="9961"/>
              </a:xfrm>
              <a:custGeom>
                <a:rect b="b" l="l" r="r" t="t"/>
                <a:pathLst>
                  <a:path extrusionOk="0" h="225" w="295">
                    <a:moveTo>
                      <a:pt x="127" y="0"/>
                    </a:moveTo>
                    <a:cubicBezTo>
                      <a:pt x="1" y="0"/>
                      <a:pt x="1" y="224"/>
                      <a:pt x="127" y="224"/>
                    </a:cubicBezTo>
                    <a:cubicBezTo>
                      <a:pt x="294" y="224"/>
                      <a:pt x="238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9" name="Google Shape;2949;p42"/>
              <p:cNvSpPr/>
              <p:nvPr/>
            </p:nvSpPr>
            <p:spPr>
              <a:xfrm>
                <a:off x="3005959" y="1321723"/>
                <a:ext cx="13060" cy="10536"/>
              </a:xfrm>
              <a:custGeom>
                <a:rect b="b" l="l" r="r" t="t"/>
                <a:pathLst>
                  <a:path extrusionOk="0" h="238" w="295">
                    <a:moveTo>
                      <a:pt x="113" y="0"/>
                    </a:moveTo>
                    <a:cubicBezTo>
                      <a:pt x="1" y="70"/>
                      <a:pt x="1" y="238"/>
                      <a:pt x="113" y="238"/>
                    </a:cubicBezTo>
                    <a:lnTo>
                      <a:pt x="169" y="238"/>
                    </a:lnTo>
                    <a:cubicBezTo>
                      <a:pt x="295" y="238"/>
                      <a:pt x="295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0" name="Google Shape;2950;p42"/>
              <p:cNvSpPr/>
              <p:nvPr/>
            </p:nvSpPr>
            <p:spPr>
              <a:xfrm>
                <a:off x="3537465" y="1053447"/>
                <a:ext cx="13060" cy="8101"/>
              </a:xfrm>
              <a:custGeom>
                <a:rect b="b" l="l" r="r" t="t"/>
                <a:pathLst>
                  <a:path extrusionOk="0" h="183" w="295">
                    <a:moveTo>
                      <a:pt x="127" y="1"/>
                    </a:moveTo>
                    <a:cubicBezTo>
                      <a:pt x="1" y="1"/>
                      <a:pt x="1" y="183"/>
                      <a:pt x="127" y="183"/>
                    </a:cubicBezTo>
                    <a:cubicBezTo>
                      <a:pt x="295" y="183"/>
                      <a:pt x="239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1" name="Google Shape;2951;p42"/>
              <p:cNvSpPr/>
              <p:nvPr/>
            </p:nvSpPr>
            <p:spPr>
              <a:xfrm>
                <a:off x="3375171" y="1461085"/>
                <a:ext cx="18018" cy="15539"/>
              </a:xfrm>
              <a:custGeom>
                <a:rect b="b" l="l" r="r" t="t"/>
                <a:pathLst>
                  <a:path extrusionOk="0" h="351" w="407">
                    <a:moveTo>
                      <a:pt x="169" y="1"/>
                    </a:moveTo>
                    <a:cubicBezTo>
                      <a:pt x="1" y="70"/>
                      <a:pt x="1" y="350"/>
                      <a:pt x="169" y="350"/>
                    </a:cubicBezTo>
                    <a:lnTo>
                      <a:pt x="225" y="350"/>
                    </a:lnTo>
                    <a:cubicBezTo>
                      <a:pt x="406" y="350"/>
                      <a:pt x="406" y="1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52" name="Google Shape;2952;p42"/>
            <p:cNvSpPr/>
            <p:nvPr/>
          </p:nvSpPr>
          <p:spPr>
            <a:xfrm>
              <a:off x="7238720" y="3928160"/>
              <a:ext cx="4300" cy="12749"/>
            </a:xfrm>
            <a:custGeom>
              <a:rect b="b" l="l" r="r" t="t"/>
              <a:pathLst>
                <a:path extrusionOk="0" h="169" w="57">
                  <a:moveTo>
                    <a:pt x="57" y="1"/>
                  </a:moveTo>
                  <a:cubicBezTo>
                    <a:pt x="1" y="57"/>
                    <a:pt x="1" y="113"/>
                    <a:pt x="57" y="169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FF7A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>
              <a:off x="8465365" y="4508818"/>
              <a:ext cx="18030" cy="16974"/>
            </a:xfrm>
            <a:custGeom>
              <a:rect b="b" l="l" r="r" t="t"/>
              <a:pathLst>
                <a:path extrusionOk="0" h="225" w="239">
                  <a:moveTo>
                    <a:pt x="127" y="0"/>
                  </a:moveTo>
                  <a:cubicBezTo>
                    <a:pt x="1" y="0"/>
                    <a:pt x="1" y="168"/>
                    <a:pt x="71" y="224"/>
                  </a:cubicBezTo>
                  <a:lnTo>
                    <a:pt x="127" y="224"/>
                  </a:lnTo>
                  <a:cubicBezTo>
                    <a:pt x="239" y="224"/>
                    <a:pt x="239" y="56"/>
                    <a:pt x="183" y="56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7A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54" name="Google Shape;2954;p42"/>
            <p:cNvGrpSpPr/>
            <p:nvPr/>
          </p:nvGrpSpPr>
          <p:grpSpPr>
            <a:xfrm>
              <a:off x="7226901" y="4019947"/>
              <a:ext cx="1197171" cy="791777"/>
              <a:chOff x="3462516" y="1301271"/>
              <a:chExt cx="702565" cy="464658"/>
            </a:xfrm>
          </p:grpSpPr>
          <p:sp>
            <p:nvSpPr>
              <p:cNvPr id="2955" name="Google Shape;2955;p42"/>
              <p:cNvSpPr/>
              <p:nvPr/>
            </p:nvSpPr>
            <p:spPr>
              <a:xfrm>
                <a:off x="4028109" y="1402251"/>
                <a:ext cx="51486" cy="159859"/>
              </a:xfrm>
              <a:custGeom>
                <a:rect b="b" l="l" r="r" t="t"/>
                <a:pathLst>
                  <a:path extrusionOk="0" h="3611" w="1163">
                    <a:moveTo>
                      <a:pt x="994" y="0"/>
                    </a:moveTo>
                    <a:cubicBezTo>
                      <a:pt x="1" y="1511"/>
                      <a:pt x="57" y="3498"/>
                      <a:pt x="57" y="3610"/>
                    </a:cubicBezTo>
                    <a:lnTo>
                      <a:pt x="295" y="3610"/>
                    </a:lnTo>
                    <a:cubicBezTo>
                      <a:pt x="295" y="3554"/>
                      <a:pt x="239" y="1567"/>
                      <a:pt x="1162" y="112"/>
                    </a:cubicBezTo>
                    <a:lnTo>
                      <a:pt x="9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6" name="Google Shape;2956;p42"/>
              <p:cNvSpPr/>
              <p:nvPr/>
            </p:nvSpPr>
            <p:spPr>
              <a:xfrm>
                <a:off x="3517056" y="1526118"/>
                <a:ext cx="28510" cy="20497"/>
              </a:xfrm>
              <a:custGeom>
                <a:rect b="b" l="l" r="r" t="t"/>
                <a:pathLst>
                  <a:path extrusionOk="0" h="463" w="644">
                    <a:moveTo>
                      <a:pt x="294" y="1"/>
                    </a:moveTo>
                    <a:cubicBezTo>
                      <a:pt x="56" y="1"/>
                      <a:pt x="0" y="407"/>
                      <a:pt x="294" y="463"/>
                    </a:cubicBezTo>
                    <a:cubicBezTo>
                      <a:pt x="588" y="463"/>
                      <a:pt x="644" y="1"/>
                      <a:pt x="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7" name="Google Shape;2957;p42"/>
              <p:cNvSpPr/>
              <p:nvPr/>
            </p:nvSpPr>
            <p:spPr>
              <a:xfrm>
                <a:off x="3767315" y="1670483"/>
                <a:ext cx="28554" cy="20497"/>
              </a:xfrm>
              <a:custGeom>
                <a:rect b="b" l="l" r="r" t="t"/>
                <a:pathLst>
                  <a:path extrusionOk="0" h="463" w="645">
                    <a:moveTo>
                      <a:pt x="294" y="0"/>
                    </a:moveTo>
                    <a:cubicBezTo>
                      <a:pt x="56" y="0"/>
                      <a:pt x="0" y="462"/>
                      <a:pt x="294" y="462"/>
                    </a:cubicBezTo>
                    <a:cubicBezTo>
                      <a:pt x="588" y="462"/>
                      <a:pt x="644" y="56"/>
                      <a:pt x="3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8" name="Google Shape;2958;p42"/>
              <p:cNvSpPr/>
              <p:nvPr/>
            </p:nvSpPr>
            <p:spPr>
              <a:xfrm>
                <a:off x="3532507" y="1608505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9" y="1"/>
                    </a:moveTo>
                    <a:cubicBezTo>
                      <a:pt x="113" y="1"/>
                      <a:pt x="1" y="239"/>
                      <a:pt x="169" y="295"/>
                    </a:cubicBezTo>
                    <a:lnTo>
                      <a:pt x="239" y="351"/>
                    </a:lnTo>
                    <a:cubicBezTo>
                      <a:pt x="407" y="351"/>
                      <a:pt x="463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9" name="Google Shape;2959;p42"/>
              <p:cNvSpPr/>
              <p:nvPr/>
            </p:nvSpPr>
            <p:spPr>
              <a:xfrm>
                <a:off x="3583948" y="1489595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8" y="0"/>
                    </a:moveTo>
                    <a:cubicBezTo>
                      <a:pt x="0" y="0"/>
                      <a:pt x="0" y="294"/>
                      <a:pt x="182" y="294"/>
                    </a:cubicBezTo>
                    <a:lnTo>
                      <a:pt x="238" y="294"/>
                    </a:lnTo>
                    <a:cubicBezTo>
                      <a:pt x="406" y="294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0" name="Google Shape;2960;p42"/>
              <p:cNvSpPr/>
              <p:nvPr/>
            </p:nvSpPr>
            <p:spPr>
              <a:xfrm>
                <a:off x="3527593" y="1422659"/>
                <a:ext cx="20453" cy="20497"/>
              </a:xfrm>
              <a:custGeom>
                <a:rect b="b" l="l" r="r" t="t"/>
                <a:pathLst>
                  <a:path extrusionOk="0" h="463" w="462">
                    <a:moveTo>
                      <a:pt x="224" y="1"/>
                    </a:moveTo>
                    <a:cubicBezTo>
                      <a:pt x="56" y="57"/>
                      <a:pt x="0" y="351"/>
                      <a:pt x="168" y="463"/>
                    </a:cubicBezTo>
                    <a:lnTo>
                      <a:pt x="280" y="463"/>
                    </a:lnTo>
                    <a:cubicBezTo>
                      <a:pt x="350" y="463"/>
                      <a:pt x="406" y="407"/>
                      <a:pt x="462" y="351"/>
                    </a:cubicBezTo>
                    <a:cubicBezTo>
                      <a:pt x="350" y="239"/>
                      <a:pt x="280" y="113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1" name="Google Shape;2961;p42"/>
              <p:cNvSpPr/>
              <p:nvPr/>
            </p:nvSpPr>
            <p:spPr>
              <a:xfrm>
                <a:off x="3671913" y="1621520"/>
                <a:ext cx="20497" cy="15539"/>
              </a:xfrm>
              <a:custGeom>
                <a:rect b="b" l="l" r="r" t="t"/>
                <a:pathLst>
                  <a:path extrusionOk="0" h="351" w="463">
                    <a:moveTo>
                      <a:pt x="238" y="1"/>
                    </a:moveTo>
                    <a:cubicBezTo>
                      <a:pt x="56" y="1"/>
                      <a:pt x="0" y="225"/>
                      <a:pt x="168" y="351"/>
                    </a:cubicBezTo>
                    <a:lnTo>
                      <a:pt x="238" y="351"/>
                    </a:lnTo>
                    <a:cubicBezTo>
                      <a:pt x="406" y="351"/>
                      <a:pt x="462" y="113"/>
                      <a:pt x="294" y="57"/>
                    </a:cubicBezTo>
                    <a:cubicBezTo>
                      <a:pt x="294" y="1"/>
                      <a:pt x="238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2" name="Google Shape;2962;p42"/>
              <p:cNvSpPr/>
              <p:nvPr/>
            </p:nvSpPr>
            <p:spPr>
              <a:xfrm>
                <a:off x="3486067" y="1456127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8" y="1"/>
                    </a:moveTo>
                    <a:cubicBezTo>
                      <a:pt x="56" y="1"/>
                      <a:pt x="0" y="238"/>
                      <a:pt x="168" y="294"/>
                    </a:cubicBezTo>
                    <a:lnTo>
                      <a:pt x="238" y="294"/>
                    </a:lnTo>
                    <a:cubicBezTo>
                      <a:pt x="406" y="294"/>
                      <a:pt x="462" y="57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3" name="Google Shape;2963;p42"/>
              <p:cNvSpPr/>
              <p:nvPr/>
            </p:nvSpPr>
            <p:spPr>
              <a:xfrm>
                <a:off x="3596964" y="1577560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238" y="0"/>
                    </a:moveTo>
                    <a:cubicBezTo>
                      <a:pt x="56" y="0"/>
                      <a:pt x="0" y="294"/>
                      <a:pt x="238" y="294"/>
                    </a:cubicBezTo>
                    <a:cubicBezTo>
                      <a:pt x="406" y="294"/>
                      <a:pt x="406" y="0"/>
                      <a:pt x="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4" name="Google Shape;2964;p42"/>
              <p:cNvSpPr/>
              <p:nvPr/>
            </p:nvSpPr>
            <p:spPr>
              <a:xfrm>
                <a:off x="3917213" y="1739854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9" y="1"/>
                    </a:moveTo>
                    <a:cubicBezTo>
                      <a:pt x="57" y="1"/>
                      <a:pt x="1" y="238"/>
                      <a:pt x="169" y="294"/>
                    </a:cubicBezTo>
                    <a:lnTo>
                      <a:pt x="225" y="294"/>
                    </a:lnTo>
                    <a:cubicBezTo>
                      <a:pt x="351" y="294"/>
                      <a:pt x="407" y="70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5" name="Google Shape;2965;p42"/>
              <p:cNvSpPr/>
              <p:nvPr/>
            </p:nvSpPr>
            <p:spPr>
              <a:xfrm>
                <a:off x="3738805" y="1588096"/>
                <a:ext cx="23596" cy="17974"/>
              </a:xfrm>
              <a:custGeom>
                <a:rect b="b" l="l" r="r" t="t"/>
                <a:pathLst>
                  <a:path extrusionOk="0" h="406" w="533">
                    <a:moveTo>
                      <a:pt x="183" y="0"/>
                    </a:moveTo>
                    <a:cubicBezTo>
                      <a:pt x="1" y="56"/>
                      <a:pt x="1" y="280"/>
                      <a:pt x="183" y="406"/>
                    </a:cubicBezTo>
                    <a:lnTo>
                      <a:pt x="295" y="406"/>
                    </a:lnTo>
                    <a:cubicBezTo>
                      <a:pt x="407" y="406"/>
                      <a:pt x="533" y="280"/>
                      <a:pt x="533" y="112"/>
                    </a:cubicBezTo>
                    <a:cubicBezTo>
                      <a:pt x="407" y="112"/>
                      <a:pt x="295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6" name="Google Shape;2966;p42"/>
              <p:cNvSpPr/>
              <p:nvPr/>
            </p:nvSpPr>
            <p:spPr>
              <a:xfrm>
                <a:off x="4015094" y="1639494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83" y="57"/>
                      <a:pt x="113" y="57"/>
                      <a:pt x="1" y="57"/>
                    </a:cubicBezTo>
                    <a:cubicBezTo>
                      <a:pt x="1" y="113"/>
                      <a:pt x="1" y="169"/>
                      <a:pt x="57" y="238"/>
                    </a:cubicBezTo>
                    <a:lnTo>
                      <a:pt x="113" y="238"/>
                    </a:lnTo>
                    <a:cubicBezTo>
                      <a:pt x="239" y="238"/>
                      <a:pt x="295" y="11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7" name="Google Shape;2967;p42"/>
              <p:cNvSpPr/>
              <p:nvPr/>
            </p:nvSpPr>
            <p:spPr>
              <a:xfrm>
                <a:off x="3945723" y="1657467"/>
                <a:ext cx="27934" cy="20497"/>
              </a:xfrm>
              <a:custGeom>
                <a:rect b="b" l="l" r="r" t="t"/>
                <a:pathLst>
                  <a:path extrusionOk="0" h="463" w="631">
                    <a:moveTo>
                      <a:pt x="280" y="0"/>
                    </a:moveTo>
                    <a:cubicBezTo>
                      <a:pt x="112" y="0"/>
                      <a:pt x="1" y="350"/>
                      <a:pt x="224" y="462"/>
                    </a:cubicBezTo>
                    <a:lnTo>
                      <a:pt x="280" y="462"/>
                    </a:lnTo>
                    <a:cubicBezTo>
                      <a:pt x="518" y="462"/>
                      <a:pt x="630" y="112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8" name="Google Shape;2968;p42"/>
              <p:cNvSpPr/>
              <p:nvPr/>
            </p:nvSpPr>
            <p:spPr>
              <a:xfrm>
                <a:off x="3462516" y="1301271"/>
                <a:ext cx="21117" cy="20497"/>
              </a:xfrm>
              <a:custGeom>
                <a:rect b="b" l="l" r="r" t="t"/>
                <a:pathLst>
                  <a:path extrusionOk="0" h="463" w="477">
                    <a:moveTo>
                      <a:pt x="351" y="0"/>
                    </a:moveTo>
                    <a:cubicBezTo>
                      <a:pt x="127" y="0"/>
                      <a:pt x="1" y="350"/>
                      <a:pt x="239" y="406"/>
                    </a:cubicBezTo>
                    <a:cubicBezTo>
                      <a:pt x="295" y="462"/>
                      <a:pt x="295" y="462"/>
                      <a:pt x="351" y="462"/>
                    </a:cubicBezTo>
                    <a:cubicBezTo>
                      <a:pt x="421" y="462"/>
                      <a:pt x="421" y="462"/>
                      <a:pt x="477" y="406"/>
                    </a:cubicBezTo>
                    <a:cubicBezTo>
                      <a:pt x="421" y="294"/>
                      <a:pt x="351" y="112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9" name="Google Shape;2969;p42"/>
              <p:cNvSpPr/>
              <p:nvPr/>
            </p:nvSpPr>
            <p:spPr>
              <a:xfrm>
                <a:off x="3818712" y="1745432"/>
                <a:ext cx="28554" cy="20497"/>
              </a:xfrm>
              <a:custGeom>
                <a:rect b="b" l="l" r="r" t="t"/>
                <a:pathLst>
                  <a:path extrusionOk="0" h="463" w="645">
                    <a:moveTo>
                      <a:pt x="295" y="0"/>
                    </a:moveTo>
                    <a:cubicBezTo>
                      <a:pt x="127" y="0"/>
                      <a:pt x="1" y="350"/>
                      <a:pt x="239" y="406"/>
                    </a:cubicBezTo>
                    <a:cubicBezTo>
                      <a:pt x="295" y="462"/>
                      <a:pt x="295" y="462"/>
                      <a:pt x="351" y="462"/>
                    </a:cubicBezTo>
                    <a:cubicBezTo>
                      <a:pt x="533" y="462"/>
                      <a:pt x="645" y="112"/>
                      <a:pt x="4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0" name="Google Shape;2970;p42"/>
              <p:cNvSpPr/>
              <p:nvPr/>
            </p:nvSpPr>
            <p:spPr>
              <a:xfrm>
                <a:off x="4069635" y="1659946"/>
                <a:ext cx="30989" cy="21117"/>
              </a:xfrm>
              <a:custGeom>
                <a:rect b="b" l="l" r="r" t="t"/>
                <a:pathLst>
                  <a:path extrusionOk="0" h="477" w="700">
                    <a:moveTo>
                      <a:pt x="350" y="0"/>
                    </a:moveTo>
                    <a:cubicBezTo>
                      <a:pt x="112" y="0"/>
                      <a:pt x="0" y="350"/>
                      <a:pt x="224" y="476"/>
                    </a:cubicBezTo>
                    <a:lnTo>
                      <a:pt x="350" y="476"/>
                    </a:lnTo>
                    <a:cubicBezTo>
                      <a:pt x="574" y="476"/>
                      <a:pt x="700" y="126"/>
                      <a:pt x="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1" name="Google Shape;2971;p42"/>
              <p:cNvSpPr/>
              <p:nvPr/>
            </p:nvSpPr>
            <p:spPr>
              <a:xfrm>
                <a:off x="4143964" y="1621520"/>
                <a:ext cx="21117" cy="15539"/>
              </a:xfrm>
              <a:custGeom>
                <a:rect b="b" l="l" r="r" t="t"/>
                <a:pathLst>
                  <a:path extrusionOk="0" h="351" w="477">
                    <a:moveTo>
                      <a:pt x="238" y="1"/>
                    </a:moveTo>
                    <a:cubicBezTo>
                      <a:pt x="70" y="1"/>
                      <a:pt x="0" y="225"/>
                      <a:pt x="182" y="295"/>
                    </a:cubicBezTo>
                    <a:cubicBezTo>
                      <a:pt x="182" y="351"/>
                      <a:pt x="238" y="351"/>
                      <a:pt x="238" y="351"/>
                    </a:cubicBezTo>
                    <a:cubicBezTo>
                      <a:pt x="420" y="351"/>
                      <a:pt x="476" y="113"/>
                      <a:pt x="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2" name="Google Shape;2972;p42"/>
              <p:cNvSpPr/>
              <p:nvPr/>
            </p:nvSpPr>
            <p:spPr>
              <a:xfrm>
                <a:off x="3656418" y="1716922"/>
                <a:ext cx="20497" cy="13060"/>
              </a:xfrm>
              <a:custGeom>
                <a:rect b="b" l="l" r="r" t="t"/>
                <a:pathLst>
                  <a:path extrusionOk="0" h="295" w="463">
                    <a:moveTo>
                      <a:pt x="239" y="1"/>
                    </a:moveTo>
                    <a:cubicBezTo>
                      <a:pt x="57" y="1"/>
                      <a:pt x="1" y="239"/>
                      <a:pt x="169" y="295"/>
                    </a:cubicBezTo>
                    <a:lnTo>
                      <a:pt x="239" y="295"/>
                    </a:lnTo>
                    <a:cubicBezTo>
                      <a:pt x="406" y="295"/>
                      <a:pt x="462" y="57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3" name="Google Shape;2973;p42"/>
              <p:cNvSpPr/>
              <p:nvPr/>
            </p:nvSpPr>
            <p:spPr>
              <a:xfrm>
                <a:off x="4103058" y="1621520"/>
                <a:ext cx="15539" cy="13060"/>
              </a:xfrm>
              <a:custGeom>
                <a:rect b="b" l="l" r="r" t="t"/>
                <a:pathLst>
                  <a:path extrusionOk="0" h="295" w="351">
                    <a:moveTo>
                      <a:pt x="295" y="1"/>
                    </a:moveTo>
                    <a:cubicBezTo>
                      <a:pt x="169" y="57"/>
                      <a:pt x="113" y="57"/>
                      <a:pt x="1" y="113"/>
                    </a:cubicBezTo>
                    <a:cubicBezTo>
                      <a:pt x="1" y="169"/>
                      <a:pt x="57" y="225"/>
                      <a:pt x="113" y="225"/>
                    </a:cubicBezTo>
                    <a:cubicBezTo>
                      <a:pt x="113" y="295"/>
                      <a:pt x="169" y="295"/>
                      <a:pt x="169" y="295"/>
                    </a:cubicBezTo>
                    <a:cubicBezTo>
                      <a:pt x="295" y="295"/>
                      <a:pt x="351" y="11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4" name="Google Shape;2974;p42"/>
              <p:cNvSpPr/>
              <p:nvPr/>
            </p:nvSpPr>
            <p:spPr>
              <a:xfrm>
                <a:off x="3849701" y="1626478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82" y="1"/>
                    </a:moveTo>
                    <a:cubicBezTo>
                      <a:pt x="71" y="1"/>
                      <a:pt x="1" y="183"/>
                      <a:pt x="127" y="239"/>
                    </a:cubicBezTo>
                    <a:lnTo>
                      <a:pt x="182" y="239"/>
                    </a:lnTo>
                    <a:cubicBezTo>
                      <a:pt x="238" y="239"/>
                      <a:pt x="294" y="5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5" name="Google Shape;2975;p42"/>
              <p:cNvSpPr/>
              <p:nvPr/>
            </p:nvSpPr>
            <p:spPr>
              <a:xfrm>
                <a:off x="3648361" y="1562065"/>
                <a:ext cx="13060" cy="10581"/>
              </a:xfrm>
              <a:custGeom>
                <a:rect b="b" l="l" r="r" t="t"/>
                <a:pathLst>
                  <a:path extrusionOk="0" h="239" w="295">
                    <a:moveTo>
                      <a:pt x="127" y="0"/>
                    </a:moveTo>
                    <a:cubicBezTo>
                      <a:pt x="71" y="0"/>
                      <a:pt x="1" y="168"/>
                      <a:pt x="127" y="168"/>
                    </a:cubicBezTo>
                    <a:lnTo>
                      <a:pt x="127" y="238"/>
                    </a:lnTo>
                    <a:cubicBezTo>
                      <a:pt x="239" y="238"/>
                      <a:pt x="295" y="56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6" name="Google Shape;2976;p42"/>
              <p:cNvSpPr/>
              <p:nvPr/>
            </p:nvSpPr>
            <p:spPr>
              <a:xfrm>
                <a:off x="3780330" y="1628957"/>
                <a:ext cx="10581" cy="8101"/>
              </a:xfrm>
              <a:custGeom>
                <a:rect b="b" l="l" r="r" t="t"/>
                <a:pathLst>
                  <a:path extrusionOk="0" h="183" w="239">
                    <a:moveTo>
                      <a:pt x="112" y="1"/>
                    </a:moveTo>
                    <a:cubicBezTo>
                      <a:pt x="0" y="1"/>
                      <a:pt x="0" y="127"/>
                      <a:pt x="56" y="183"/>
                    </a:cubicBezTo>
                    <a:lnTo>
                      <a:pt x="112" y="183"/>
                    </a:lnTo>
                    <a:cubicBezTo>
                      <a:pt x="238" y="183"/>
                      <a:pt x="238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7" name="Google Shape;2977;p42"/>
              <p:cNvSpPr/>
              <p:nvPr/>
            </p:nvSpPr>
            <p:spPr>
              <a:xfrm>
                <a:off x="3468094" y="1389235"/>
                <a:ext cx="13060" cy="7482"/>
              </a:xfrm>
              <a:custGeom>
                <a:rect b="b" l="l" r="r" t="t"/>
                <a:pathLst>
                  <a:path extrusionOk="0" h="169" w="295">
                    <a:moveTo>
                      <a:pt x="113" y="0"/>
                    </a:moveTo>
                    <a:cubicBezTo>
                      <a:pt x="57" y="0"/>
                      <a:pt x="1" y="168"/>
                      <a:pt x="113" y="168"/>
                    </a:cubicBezTo>
                    <a:cubicBezTo>
                      <a:pt x="225" y="168"/>
                      <a:pt x="295" y="56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8" name="Google Shape;2978;p42"/>
              <p:cNvSpPr/>
              <p:nvPr/>
            </p:nvSpPr>
            <p:spPr>
              <a:xfrm>
                <a:off x="3609979" y="1646931"/>
                <a:ext cx="10581" cy="10581"/>
              </a:xfrm>
              <a:custGeom>
                <a:rect b="b" l="l" r="r" t="t"/>
                <a:pathLst>
                  <a:path extrusionOk="0" h="239" w="239">
                    <a:moveTo>
                      <a:pt x="112" y="1"/>
                    </a:moveTo>
                    <a:cubicBezTo>
                      <a:pt x="0" y="1"/>
                      <a:pt x="0" y="182"/>
                      <a:pt x="56" y="182"/>
                    </a:cubicBezTo>
                    <a:cubicBezTo>
                      <a:pt x="112" y="182"/>
                      <a:pt x="112" y="238"/>
                      <a:pt x="112" y="238"/>
                    </a:cubicBezTo>
                    <a:cubicBezTo>
                      <a:pt x="238" y="238"/>
                      <a:pt x="238" y="70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9" name="Google Shape;2979;p42"/>
              <p:cNvSpPr/>
              <p:nvPr/>
            </p:nvSpPr>
            <p:spPr>
              <a:xfrm>
                <a:off x="3715917" y="1696469"/>
                <a:ext cx="9916" cy="7482"/>
              </a:xfrm>
              <a:custGeom>
                <a:rect b="b" l="l" r="r" t="t"/>
                <a:pathLst>
                  <a:path extrusionOk="0" h="169" w="224">
                    <a:moveTo>
                      <a:pt x="112" y="1"/>
                    </a:moveTo>
                    <a:cubicBezTo>
                      <a:pt x="0" y="1"/>
                      <a:pt x="0" y="113"/>
                      <a:pt x="56" y="169"/>
                    </a:cubicBezTo>
                    <a:lnTo>
                      <a:pt x="112" y="169"/>
                    </a:lnTo>
                    <a:cubicBezTo>
                      <a:pt x="224" y="169"/>
                      <a:pt x="224" y="57"/>
                      <a:pt x="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0" name="Google Shape;2980;p42"/>
              <p:cNvSpPr/>
              <p:nvPr/>
            </p:nvSpPr>
            <p:spPr>
              <a:xfrm>
                <a:off x="4007657" y="1706386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9" y="1"/>
                    </a:moveTo>
                    <a:cubicBezTo>
                      <a:pt x="57" y="1"/>
                      <a:pt x="1" y="239"/>
                      <a:pt x="113" y="295"/>
                    </a:cubicBezTo>
                    <a:lnTo>
                      <a:pt x="169" y="295"/>
                    </a:lnTo>
                    <a:cubicBezTo>
                      <a:pt x="351" y="295"/>
                      <a:pt x="407" y="57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1" name="Google Shape;2981;p42"/>
              <p:cNvSpPr/>
              <p:nvPr/>
            </p:nvSpPr>
            <p:spPr>
              <a:xfrm>
                <a:off x="3873253" y="1698948"/>
                <a:ext cx="18018" cy="13060"/>
              </a:xfrm>
              <a:custGeom>
                <a:rect b="b" l="l" r="r" t="t"/>
                <a:pathLst>
                  <a:path extrusionOk="0" h="295" w="407">
                    <a:moveTo>
                      <a:pt x="168" y="1"/>
                    </a:moveTo>
                    <a:cubicBezTo>
                      <a:pt x="56" y="1"/>
                      <a:pt x="0" y="225"/>
                      <a:pt x="112" y="295"/>
                    </a:cubicBezTo>
                    <a:lnTo>
                      <a:pt x="238" y="295"/>
                    </a:lnTo>
                    <a:cubicBezTo>
                      <a:pt x="350" y="295"/>
                      <a:pt x="406" y="57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82" name="Google Shape;2982;p42"/>
            <p:cNvSpPr/>
            <p:nvPr/>
          </p:nvSpPr>
          <p:spPr>
            <a:xfrm>
              <a:off x="7198586" y="3585062"/>
              <a:ext cx="1438943" cy="1015649"/>
            </a:xfrm>
            <a:custGeom>
              <a:rect b="b" l="l" r="r" t="t"/>
              <a:pathLst>
                <a:path extrusionOk="0" h="13463" w="19074">
                  <a:moveTo>
                    <a:pt x="6942" y="225"/>
                  </a:moveTo>
                  <a:cubicBezTo>
                    <a:pt x="8523" y="225"/>
                    <a:pt x="10216" y="575"/>
                    <a:pt x="11839" y="1274"/>
                  </a:cubicBezTo>
                  <a:cubicBezTo>
                    <a:pt x="16387" y="3261"/>
                    <a:pt x="19074" y="7222"/>
                    <a:pt x="17786" y="10202"/>
                  </a:cubicBezTo>
                  <a:cubicBezTo>
                    <a:pt x="16975" y="12063"/>
                    <a:pt x="14820" y="13113"/>
                    <a:pt x="12133" y="13113"/>
                  </a:cubicBezTo>
                  <a:cubicBezTo>
                    <a:pt x="10622" y="13113"/>
                    <a:pt x="8929" y="12763"/>
                    <a:pt x="7235" y="12063"/>
                  </a:cubicBezTo>
                  <a:cubicBezTo>
                    <a:pt x="2688" y="10146"/>
                    <a:pt x="1" y="6116"/>
                    <a:pt x="1288" y="3149"/>
                  </a:cubicBezTo>
                  <a:cubicBezTo>
                    <a:pt x="2100" y="1274"/>
                    <a:pt x="4325" y="225"/>
                    <a:pt x="6942" y="225"/>
                  </a:cubicBezTo>
                  <a:close/>
                  <a:moveTo>
                    <a:pt x="6018" y="1"/>
                  </a:moveTo>
                  <a:cubicBezTo>
                    <a:pt x="5486" y="57"/>
                    <a:pt x="5025" y="169"/>
                    <a:pt x="4549" y="225"/>
                  </a:cubicBezTo>
                  <a:cubicBezTo>
                    <a:pt x="4493" y="281"/>
                    <a:pt x="4437" y="281"/>
                    <a:pt x="4381" y="281"/>
                  </a:cubicBezTo>
                  <a:cubicBezTo>
                    <a:pt x="4087" y="407"/>
                    <a:pt x="3793" y="463"/>
                    <a:pt x="3569" y="575"/>
                  </a:cubicBezTo>
                  <a:cubicBezTo>
                    <a:pt x="2338" y="1106"/>
                    <a:pt x="1400" y="1918"/>
                    <a:pt x="938" y="3024"/>
                  </a:cubicBezTo>
                  <a:cubicBezTo>
                    <a:pt x="827" y="3261"/>
                    <a:pt x="771" y="3429"/>
                    <a:pt x="701" y="3667"/>
                  </a:cubicBezTo>
                  <a:cubicBezTo>
                    <a:pt x="645" y="4017"/>
                    <a:pt x="589" y="4367"/>
                    <a:pt x="589" y="4717"/>
                  </a:cubicBezTo>
                  <a:cubicBezTo>
                    <a:pt x="589" y="7515"/>
                    <a:pt x="3149" y="10720"/>
                    <a:pt x="7124" y="12413"/>
                  </a:cubicBezTo>
                  <a:cubicBezTo>
                    <a:pt x="8873" y="13113"/>
                    <a:pt x="10622" y="13463"/>
                    <a:pt x="12189" y="13463"/>
                  </a:cubicBezTo>
                  <a:cubicBezTo>
                    <a:pt x="14988" y="13463"/>
                    <a:pt x="17269" y="12413"/>
                    <a:pt x="18136" y="10370"/>
                  </a:cubicBezTo>
                  <a:cubicBezTo>
                    <a:pt x="18374" y="9852"/>
                    <a:pt x="18486" y="9321"/>
                    <a:pt x="18486" y="8747"/>
                  </a:cubicBezTo>
                  <a:cubicBezTo>
                    <a:pt x="18486" y="5948"/>
                    <a:pt x="15869" y="2730"/>
                    <a:pt x="11965" y="1050"/>
                  </a:cubicBezTo>
                  <a:cubicBezTo>
                    <a:pt x="11839" y="1050"/>
                    <a:pt x="11727" y="981"/>
                    <a:pt x="11671" y="925"/>
                  </a:cubicBezTo>
                  <a:cubicBezTo>
                    <a:pt x="11615" y="925"/>
                    <a:pt x="11545" y="925"/>
                    <a:pt x="11489" y="869"/>
                  </a:cubicBezTo>
                  <a:cubicBezTo>
                    <a:pt x="11266" y="813"/>
                    <a:pt x="11084" y="757"/>
                    <a:pt x="10846" y="631"/>
                  </a:cubicBezTo>
                  <a:cubicBezTo>
                    <a:pt x="10146" y="407"/>
                    <a:pt x="9390" y="225"/>
                    <a:pt x="8691" y="113"/>
                  </a:cubicBezTo>
                  <a:cubicBezTo>
                    <a:pt x="8579" y="113"/>
                    <a:pt x="8467" y="113"/>
                    <a:pt x="8341" y="57"/>
                  </a:cubicBezTo>
                  <a:cubicBezTo>
                    <a:pt x="7879" y="1"/>
                    <a:pt x="7347" y="1"/>
                    <a:pt x="6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7196499" y="3603017"/>
              <a:ext cx="1438943" cy="970762"/>
            </a:xfrm>
            <a:custGeom>
              <a:rect b="b" l="l" r="r" t="t"/>
              <a:pathLst>
                <a:path extrusionOk="0" h="12868" w="19074">
                  <a:moveTo>
                    <a:pt x="6968" y="1"/>
                  </a:moveTo>
                  <a:cubicBezTo>
                    <a:pt x="4306" y="1"/>
                    <a:pt x="2106" y="1019"/>
                    <a:pt x="1288" y="2911"/>
                  </a:cubicBezTo>
                  <a:cubicBezTo>
                    <a:pt x="1" y="5878"/>
                    <a:pt x="2688" y="9908"/>
                    <a:pt x="7235" y="11825"/>
                  </a:cubicBezTo>
                  <a:cubicBezTo>
                    <a:pt x="8896" y="12530"/>
                    <a:pt x="10588" y="12868"/>
                    <a:pt x="12127" y="12868"/>
                  </a:cubicBezTo>
                  <a:cubicBezTo>
                    <a:pt x="14802" y="12868"/>
                    <a:pt x="17014" y="11847"/>
                    <a:pt x="17786" y="9964"/>
                  </a:cubicBezTo>
                  <a:cubicBezTo>
                    <a:pt x="19074" y="6984"/>
                    <a:pt x="16387" y="3023"/>
                    <a:pt x="11839" y="1036"/>
                  </a:cubicBezTo>
                  <a:cubicBezTo>
                    <a:pt x="10180" y="337"/>
                    <a:pt x="8498" y="1"/>
                    <a:pt x="6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7916468" y="4090732"/>
              <a:ext cx="75" cy="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7916468" y="4090732"/>
              <a:ext cx="75" cy="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9B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86" name="Google Shape;2986;p42"/>
            <p:cNvGrpSpPr/>
            <p:nvPr/>
          </p:nvGrpSpPr>
          <p:grpSpPr>
            <a:xfrm>
              <a:off x="7263820" y="3630018"/>
              <a:ext cx="1319603" cy="920697"/>
              <a:chOff x="3483588" y="1072439"/>
              <a:chExt cx="774415" cy="540315"/>
            </a:xfrm>
          </p:grpSpPr>
          <p:sp>
            <p:nvSpPr>
              <p:cNvPr id="2987" name="Google Shape;2987;p42"/>
              <p:cNvSpPr/>
              <p:nvPr/>
            </p:nvSpPr>
            <p:spPr>
              <a:xfrm>
                <a:off x="3868295" y="1128441"/>
                <a:ext cx="304223" cy="214355"/>
              </a:xfrm>
              <a:custGeom>
                <a:rect b="b" l="l" r="r" t="t"/>
                <a:pathLst>
                  <a:path extrusionOk="0" h="4842" w="6872">
                    <a:moveTo>
                      <a:pt x="2099" y="0"/>
                    </a:moveTo>
                    <a:lnTo>
                      <a:pt x="0" y="4842"/>
                    </a:lnTo>
                    <a:lnTo>
                      <a:pt x="6871" y="3736"/>
                    </a:lnTo>
                    <a:cubicBezTo>
                      <a:pt x="6521" y="2211"/>
                      <a:pt x="4254" y="462"/>
                      <a:pt x="2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8" name="Google Shape;2988;p42"/>
              <p:cNvSpPr/>
              <p:nvPr/>
            </p:nvSpPr>
            <p:spPr>
              <a:xfrm>
                <a:off x="3868295" y="1293833"/>
                <a:ext cx="389709" cy="193327"/>
              </a:xfrm>
              <a:custGeom>
                <a:rect b="b" l="l" r="r" t="t"/>
                <a:pathLst>
                  <a:path extrusionOk="0" h="4367" w="8803">
                    <a:moveTo>
                      <a:pt x="6871" y="0"/>
                    </a:moveTo>
                    <a:lnTo>
                      <a:pt x="0" y="1106"/>
                    </a:lnTo>
                    <a:lnTo>
                      <a:pt x="7627" y="4366"/>
                    </a:lnTo>
                    <a:cubicBezTo>
                      <a:pt x="8802" y="3429"/>
                      <a:pt x="8396" y="1400"/>
                      <a:pt x="6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9" name="Google Shape;2989;p42"/>
              <p:cNvSpPr/>
              <p:nvPr/>
            </p:nvSpPr>
            <p:spPr>
              <a:xfrm>
                <a:off x="3868295" y="1342752"/>
                <a:ext cx="337647" cy="256102"/>
              </a:xfrm>
              <a:custGeom>
                <a:rect b="b" l="l" r="r" t="t"/>
                <a:pathLst>
                  <a:path extrusionOk="0" h="5785" w="7627">
                    <a:moveTo>
                      <a:pt x="0" y="1"/>
                    </a:moveTo>
                    <a:lnTo>
                      <a:pt x="3905" y="5766"/>
                    </a:lnTo>
                    <a:cubicBezTo>
                      <a:pt x="4036" y="5779"/>
                      <a:pt x="4167" y="5785"/>
                      <a:pt x="4296" y="5785"/>
                    </a:cubicBezTo>
                    <a:cubicBezTo>
                      <a:pt x="6040" y="5785"/>
                      <a:pt x="7470" y="4669"/>
                      <a:pt x="7627" y="326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0" name="Google Shape;2990;p42"/>
              <p:cNvSpPr/>
              <p:nvPr/>
            </p:nvSpPr>
            <p:spPr>
              <a:xfrm>
                <a:off x="3777851" y="1342752"/>
                <a:ext cx="263318" cy="270003"/>
              </a:xfrm>
              <a:custGeom>
                <a:rect b="b" l="l" r="r" t="t"/>
                <a:pathLst>
                  <a:path extrusionOk="0" h="6099" w="5948">
                    <a:moveTo>
                      <a:pt x="2043" y="1"/>
                    </a:moveTo>
                    <a:lnTo>
                      <a:pt x="0" y="4898"/>
                    </a:lnTo>
                    <a:cubicBezTo>
                      <a:pt x="1221" y="5697"/>
                      <a:pt x="2845" y="6098"/>
                      <a:pt x="4181" y="6098"/>
                    </a:cubicBezTo>
                    <a:cubicBezTo>
                      <a:pt x="4882" y="6098"/>
                      <a:pt x="5504" y="5988"/>
                      <a:pt x="5948" y="5766"/>
                    </a:cubicBezTo>
                    <a:lnTo>
                      <a:pt x="20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1" name="Google Shape;2991;p42"/>
              <p:cNvSpPr/>
              <p:nvPr/>
            </p:nvSpPr>
            <p:spPr>
              <a:xfrm>
                <a:off x="3532507" y="1089129"/>
                <a:ext cx="335832" cy="253667"/>
              </a:xfrm>
              <a:custGeom>
                <a:rect b="b" l="l" r="r" t="t"/>
                <a:pathLst>
                  <a:path extrusionOk="0" h="5730" w="7586">
                    <a:moveTo>
                      <a:pt x="3412" y="0"/>
                    </a:moveTo>
                    <a:cubicBezTo>
                      <a:pt x="1204" y="0"/>
                      <a:pt x="109" y="1393"/>
                      <a:pt x="1" y="2525"/>
                    </a:cubicBezTo>
                    <a:lnTo>
                      <a:pt x="7585" y="5730"/>
                    </a:lnTo>
                    <a:lnTo>
                      <a:pt x="3667" y="7"/>
                    </a:lnTo>
                    <a:cubicBezTo>
                      <a:pt x="3580" y="2"/>
                      <a:pt x="3495" y="0"/>
                      <a:pt x="3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2" name="Google Shape;2992;p42"/>
              <p:cNvSpPr/>
              <p:nvPr/>
            </p:nvSpPr>
            <p:spPr>
              <a:xfrm>
                <a:off x="3694845" y="1072439"/>
                <a:ext cx="266417" cy="270357"/>
              </a:xfrm>
              <a:custGeom>
                <a:rect b="b" l="l" r="r" t="t"/>
                <a:pathLst>
                  <a:path extrusionOk="0" h="6107" w="6018">
                    <a:moveTo>
                      <a:pt x="1810" y="0"/>
                    </a:moveTo>
                    <a:cubicBezTo>
                      <a:pt x="1120" y="0"/>
                      <a:pt x="506" y="131"/>
                      <a:pt x="0" y="384"/>
                    </a:cubicBezTo>
                    <a:lnTo>
                      <a:pt x="3918" y="6107"/>
                    </a:lnTo>
                    <a:lnTo>
                      <a:pt x="6017" y="1265"/>
                    </a:lnTo>
                    <a:cubicBezTo>
                      <a:pt x="4489" y="407"/>
                      <a:pt x="3030" y="0"/>
                      <a:pt x="18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3" name="Google Shape;2993;p42"/>
              <p:cNvSpPr/>
              <p:nvPr/>
            </p:nvSpPr>
            <p:spPr>
              <a:xfrm>
                <a:off x="3483588" y="1200911"/>
                <a:ext cx="384751" cy="193327"/>
              </a:xfrm>
              <a:custGeom>
                <a:rect b="b" l="l" r="r" t="t"/>
                <a:pathLst>
                  <a:path extrusionOk="0" h="4367" w="8691">
                    <a:moveTo>
                      <a:pt x="1106" y="0"/>
                    </a:moveTo>
                    <a:lnTo>
                      <a:pt x="1106" y="0"/>
                    </a:lnTo>
                    <a:cubicBezTo>
                      <a:pt x="1" y="1162"/>
                      <a:pt x="406" y="2911"/>
                      <a:pt x="1862" y="4366"/>
                    </a:cubicBezTo>
                    <a:lnTo>
                      <a:pt x="8690" y="3205"/>
                    </a:lnTo>
                    <a:lnTo>
                      <a:pt x="11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4" name="Google Shape;2994;p42"/>
              <p:cNvSpPr/>
              <p:nvPr/>
            </p:nvSpPr>
            <p:spPr>
              <a:xfrm>
                <a:off x="3565975" y="1342752"/>
                <a:ext cx="302364" cy="216879"/>
              </a:xfrm>
              <a:custGeom>
                <a:rect b="b" l="l" r="r" t="t"/>
                <a:pathLst>
                  <a:path extrusionOk="0" h="4899" w="6830">
                    <a:moveTo>
                      <a:pt x="6829" y="1"/>
                    </a:moveTo>
                    <a:lnTo>
                      <a:pt x="1" y="1162"/>
                    </a:lnTo>
                    <a:cubicBezTo>
                      <a:pt x="406" y="2450"/>
                      <a:pt x="2338" y="4255"/>
                      <a:pt x="4786" y="4898"/>
                    </a:cubicBezTo>
                    <a:lnTo>
                      <a:pt x="68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95" name="Google Shape;2995;p42"/>
            <p:cNvGrpSpPr/>
            <p:nvPr/>
          </p:nvGrpSpPr>
          <p:grpSpPr>
            <a:xfrm>
              <a:off x="7347038" y="3664191"/>
              <a:ext cx="1173861" cy="835077"/>
              <a:chOff x="3530072" y="1092493"/>
              <a:chExt cx="688885" cy="490069"/>
            </a:xfrm>
          </p:grpSpPr>
          <p:sp>
            <p:nvSpPr>
              <p:cNvPr id="2996" name="Google Shape;2996;p42"/>
              <p:cNvSpPr/>
              <p:nvPr/>
            </p:nvSpPr>
            <p:spPr>
              <a:xfrm>
                <a:off x="3971134" y="1185416"/>
                <a:ext cx="54541" cy="56400"/>
              </a:xfrm>
              <a:custGeom>
                <a:rect b="b" l="l" r="r" t="t"/>
                <a:pathLst>
                  <a:path extrusionOk="0" h="1274" w="1232">
                    <a:moveTo>
                      <a:pt x="532" y="0"/>
                    </a:moveTo>
                    <a:cubicBezTo>
                      <a:pt x="126" y="0"/>
                      <a:pt x="0" y="868"/>
                      <a:pt x="56" y="1274"/>
                    </a:cubicBezTo>
                    <a:cubicBezTo>
                      <a:pt x="406" y="1050"/>
                      <a:pt x="1232" y="280"/>
                      <a:pt x="700" y="56"/>
                    </a:cubicBezTo>
                    <a:cubicBezTo>
                      <a:pt x="644" y="0"/>
                      <a:pt x="588" y="0"/>
                      <a:pt x="5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7" name="Google Shape;2997;p42"/>
              <p:cNvSpPr/>
              <p:nvPr/>
            </p:nvSpPr>
            <p:spPr>
              <a:xfrm>
                <a:off x="3821811" y="1203390"/>
                <a:ext cx="49007" cy="66936"/>
              </a:xfrm>
              <a:custGeom>
                <a:rect b="b" l="l" r="r" t="t"/>
                <a:pathLst>
                  <a:path extrusionOk="0" h="1512" w="1107">
                    <a:moveTo>
                      <a:pt x="519" y="0"/>
                    </a:moveTo>
                    <a:cubicBezTo>
                      <a:pt x="1" y="0"/>
                      <a:pt x="575" y="1106"/>
                      <a:pt x="868" y="1512"/>
                    </a:cubicBezTo>
                    <a:cubicBezTo>
                      <a:pt x="980" y="1106"/>
                      <a:pt x="1106" y="56"/>
                      <a:pt x="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8" name="Google Shape;2998;p42"/>
              <p:cNvSpPr/>
              <p:nvPr/>
            </p:nvSpPr>
            <p:spPr>
              <a:xfrm>
                <a:off x="3935187" y="1404730"/>
                <a:ext cx="90488" cy="59499"/>
              </a:xfrm>
              <a:custGeom>
                <a:rect b="b" l="l" r="r" t="t"/>
                <a:pathLst>
                  <a:path extrusionOk="0" h="1344" w="2044">
                    <a:moveTo>
                      <a:pt x="1" y="0"/>
                    </a:moveTo>
                    <a:lnTo>
                      <a:pt x="1" y="0"/>
                    </a:lnTo>
                    <a:cubicBezTo>
                      <a:pt x="295" y="406"/>
                      <a:pt x="1162" y="1343"/>
                      <a:pt x="1568" y="1343"/>
                    </a:cubicBezTo>
                    <a:cubicBezTo>
                      <a:pt x="1568" y="1343"/>
                      <a:pt x="1638" y="1343"/>
                      <a:pt x="1694" y="1274"/>
                    </a:cubicBezTo>
                    <a:cubicBezTo>
                      <a:pt x="2044" y="1050"/>
                      <a:pt x="588" y="29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9" name="Google Shape;2999;p42"/>
              <p:cNvSpPr/>
              <p:nvPr/>
            </p:nvSpPr>
            <p:spPr>
              <a:xfrm>
                <a:off x="4048562" y="1507569"/>
                <a:ext cx="52062" cy="44004"/>
              </a:xfrm>
              <a:custGeom>
                <a:rect b="b" l="l" r="r" t="t"/>
                <a:pathLst>
                  <a:path extrusionOk="0" h="994" w="1176">
                    <a:moveTo>
                      <a:pt x="0" y="0"/>
                    </a:moveTo>
                    <a:cubicBezTo>
                      <a:pt x="126" y="294"/>
                      <a:pt x="476" y="994"/>
                      <a:pt x="826" y="994"/>
                    </a:cubicBezTo>
                    <a:cubicBezTo>
                      <a:pt x="1176" y="938"/>
                      <a:pt x="350" y="23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0" name="Google Shape;3000;p42"/>
              <p:cNvSpPr/>
              <p:nvPr/>
            </p:nvSpPr>
            <p:spPr>
              <a:xfrm>
                <a:off x="3574032" y="1329736"/>
                <a:ext cx="61978" cy="15539"/>
              </a:xfrm>
              <a:custGeom>
                <a:rect b="b" l="l" r="r" t="t"/>
                <a:pathLst>
                  <a:path extrusionOk="0" h="351" w="1400">
                    <a:moveTo>
                      <a:pt x="574" y="1"/>
                    </a:moveTo>
                    <a:cubicBezTo>
                      <a:pt x="280" y="1"/>
                      <a:pt x="1" y="57"/>
                      <a:pt x="112" y="169"/>
                    </a:cubicBezTo>
                    <a:cubicBezTo>
                      <a:pt x="168" y="295"/>
                      <a:pt x="280" y="351"/>
                      <a:pt x="406" y="351"/>
                    </a:cubicBezTo>
                    <a:cubicBezTo>
                      <a:pt x="756" y="351"/>
                      <a:pt x="1162" y="169"/>
                      <a:pt x="1400" y="57"/>
                    </a:cubicBezTo>
                    <a:cubicBezTo>
                      <a:pt x="1162" y="57"/>
                      <a:pt x="868" y="1"/>
                      <a:pt x="5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1" name="Google Shape;3001;p42"/>
              <p:cNvSpPr/>
              <p:nvPr/>
            </p:nvSpPr>
            <p:spPr>
              <a:xfrm>
                <a:off x="3684928" y="1316765"/>
                <a:ext cx="90488" cy="20453"/>
              </a:xfrm>
              <a:custGeom>
                <a:rect b="b" l="l" r="r" t="t"/>
                <a:pathLst>
                  <a:path extrusionOk="0" h="462" w="2044">
                    <a:moveTo>
                      <a:pt x="574" y="0"/>
                    </a:moveTo>
                    <a:cubicBezTo>
                      <a:pt x="224" y="0"/>
                      <a:pt x="0" y="56"/>
                      <a:pt x="112" y="238"/>
                    </a:cubicBezTo>
                    <a:cubicBezTo>
                      <a:pt x="168" y="406"/>
                      <a:pt x="406" y="462"/>
                      <a:pt x="700" y="462"/>
                    </a:cubicBezTo>
                    <a:cubicBezTo>
                      <a:pt x="1162" y="462"/>
                      <a:pt x="1750" y="294"/>
                      <a:pt x="2043" y="182"/>
                    </a:cubicBezTo>
                    <a:cubicBezTo>
                      <a:pt x="1694" y="112"/>
                      <a:pt x="1050" y="0"/>
                      <a:pt x="5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2" name="Google Shape;3002;p42"/>
              <p:cNvSpPr/>
              <p:nvPr/>
            </p:nvSpPr>
            <p:spPr>
              <a:xfrm>
                <a:off x="3635966" y="1125962"/>
                <a:ext cx="79996" cy="64457"/>
              </a:xfrm>
              <a:custGeom>
                <a:rect b="b" l="l" r="r" t="t"/>
                <a:pathLst>
                  <a:path extrusionOk="0" h="1456" w="1807">
                    <a:moveTo>
                      <a:pt x="407" y="0"/>
                    </a:moveTo>
                    <a:cubicBezTo>
                      <a:pt x="1" y="168"/>
                      <a:pt x="1274" y="1106"/>
                      <a:pt x="1806" y="1455"/>
                    </a:cubicBezTo>
                    <a:cubicBezTo>
                      <a:pt x="1568" y="994"/>
                      <a:pt x="924" y="0"/>
                      <a:pt x="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3" name="Google Shape;3003;p42"/>
              <p:cNvSpPr/>
              <p:nvPr/>
            </p:nvSpPr>
            <p:spPr>
              <a:xfrm>
                <a:off x="4048562" y="1241772"/>
                <a:ext cx="77472" cy="23596"/>
              </a:xfrm>
              <a:custGeom>
                <a:rect b="b" l="l" r="r" t="t"/>
                <a:pathLst>
                  <a:path extrusionOk="0" h="533" w="1750">
                    <a:moveTo>
                      <a:pt x="1176" y="1"/>
                    </a:moveTo>
                    <a:cubicBezTo>
                      <a:pt x="756" y="1"/>
                      <a:pt x="182" y="351"/>
                      <a:pt x="0" y="533"/>
                    </a:cubicBezTo>
                    <a:cubicBezTo>
                      <a:pt x="532" y="533"/>
                      <a:pt x="1750" y="477"/>
                      <a:pt x="1456" y="127"/>
                    </a:cubicBezTo>
                    <a:cubicBezTo>
                      <a:pt x="1344" y="1"/>
                      <a:pt x="1288" y="1"/>
                      <a:pt x="1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4" name="Google Shape;3004;p42"/>
              <p:cNvSpPr/>
              <p:nvPr/>
            </p:nvSpPr>
            <p:spPr>
              <a:xfrm>
                <a:off x="3878211" y="1133399"/>
                <a:ext cx="41525" cy="54541"/>
              </a:xfrm>
              <a:custGeom>
                <a:rect b="b" l="l" r="r" t="t"/>
                <a:pathLst>
                  <a:path extrusionOk="0" h="1232" w="938">
                    <a:moveTo>
                      <a:pt x="350" y="0"/>
                    </a:moveTo>
                    <a:cubicBezTo>
                      <a:pt x="0" y="0"/>
                      <a:pt x="56" y="882"/>
                      <a:pt x="126" y="1231"/>
                    </a:cubicBezTo>
                    <a:cubicBezTo>
                      <a:pt x="350" y="994"/>
                      <a:pt x="938" y="238"/>
                      <a:pt x="4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5" name="Google Shape;3005;p42"/>
              <p:cNvSpPr/>
              <p:nvPr/>
            </p:nvSpPr>
            <p:spPr>
              <a:xfrm>
                <a:off x="3780330" y="1125962"/>
                <a:ext cx="35947" cy="38426"/>
              </a:xfrm>
              <a:custGeom>
                <a:rect b="b" l="l" r="r" t="t"/>
                <a:pathLst>
                  <a:path extrusionOk="0" h="868" w="812">
                    <a:moveTo>
                      <a:pt x="294" y="0"/>
                    </a:moveTo>
                    <a:cubicBezTo>
                      <a:pt x="0" y="0"/>
                      <a:pt x="588" y="644"/>
                      <a:pt x="812" y="868"/>
                    </a:cubicBezTo>
                    <a:cubicBezTo>
                      <a:pt x="812" y="644"/>
                      <a:pt x="644" y="0"/>
                      <a:pt x="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6" name="Google Shape;3006;p42"/>
              <p:cNvSpPr/>
              <p:nvPr/>
            </p:nvSpPr>
            <p:spPr>
              <a:xfrm>
                <a:off x="3576511" y="1179838"/>
                <a:ext cx="56400" cy="23596"/>
              </a:xfrm>
              <a:custGeom>
                <a:rect b="b" l="l" r="r" t="t"/>
                <a:pathLst>
                  <a:path extrusionOk="0" h="533" w="1274">
                    <a:moveTo>
                      <a:pt x="112" y="1"/>
                    </a:moveTo>
                    <a:cubicBezTo>
                      <a:pt x="1" y="238"/>
                      <a:pt x="924" y="476"/>
                      <a:pt x="1274" y="532"/>
                    </a:cubicBezTo>
                    <a:cubicBezTo>
                      <a:pt x="1050" y="350"/>
                      <a:pt x="406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7" name="Google Shape;3007;p42"/>
              <p:cNvSpPr/>
              <p:nvPr/>
            </p:nvSpPr>
            <p:spPr>
              <a:xfrm>
                <a:off x="3945723" y="1280818"/>
                <a:ext cx="53921" cy="13060"/>
              </a:xfrm>
              <a:custGeom>
                <a:rect b="b" l="l" r="r" t="t"/>
                <a:pathLst>
                  <a:path extrusionOk="0" h="295" w="1218">
                    <a:moveTo>
                      <a:pt x="812" y="0"/>
                    </a:moveTo>
                    <a:cubicBezTo>
                      <a:pt x="574" y="0"/>
                      <a:pt x="168" y="168"/>
                      <a:pt x="1" y="294"/>
                    </a:cubicBezTo>
                    <a:lnTo>
                      <a:pt x="518" y="294"/>
                    </a:lnTo>
                    <a:cubicBezTo>
                      <a:pt x="868" y="294"/>
                      <a:pt x="1218" y="294"/>
                      <a:pt x="1106" y="112"/>
                    </a:cubicBezTo>
                    <a:cubicBezTo>
                      <a:pt x="1050" y="56"/>
                      <a:pt x="924" y="0"/>
                      <a:pt x="8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8" name="Google Shape;3008;p42"/>
              <p:cNvSpPr/>
              <p:nvPr/>
            </p:nvSpPr>
            <p:spPr>
              <a:xfrm>
                <a:off x="3715917" y="1445591"/>
                <a:ext cx="51442" cy="57064"/>
              </a:xfrm>
              <a:custGeom>
                <a:rect b="b" l="l" r="r" t="t"/>
                <a:pathLst>
                  <a:path extrusionOk="0" h="1289" w="1162">
                    <a:moveTo>
                      <a:pt x="1161" y="1"/>
                    </a:moveTo>
                    <a:lnTo>
                      <a:pt x="1161" y="1"/>
                    </a:lnTo>
                    <a:cubicBezTo>
                      <a:pt x="756" y="239"/>
                      <a:pt x="0" y="994"/>
                      <a:pt x="518" y="1232"/>
                    </a:cubicBezTo>
                    <a:cubicBezTo>
                      <a:pt x="574" y="1288"/>
                      <a:pt x="644" y="1288"/>
                      <a:pt x="700" y="1288"/>
                    </a:cubicBezTo>
                    <a:cubicBezTo>
                      <a:pt x="1105" y="1288"/>
                      <a:pt x="1161" y="351"/>
                      <a:pt x="1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9" name="Google Shape;3009;p42"/>
              <p:cNvSpPr/>
              <p:nvPr/>
            </p:nvSpPr>
            <p:spPr>
              <a:xfrm>
                <a:off x="3868295" y="1414646"/>
                <a:ext cx="48963" cy="67556"/>
              </a:xfrm>
              <a:custGeom>
                <a:rect b="b" l="l" r="r" t="t"/>
                <a:pathLst>
                  <a:path extrusionOk="0" h="1526" w="1106">
                    <a:moveTo>
                      <a:pt x="224" y="0"/>
                    </a:moveTo>
                    <a:lnTo>
                      <a:pt x="224" y="0"/>
                    </a:lnTo>
                    <a:cubicBezTo>
                      <a:pt x="112" y="420"/>
                      <a:pt x="0" y="1469"/>
                      <a:pt x="574" y="1525"/>
                    </a:cubicBezTo>
                    <a:lnTo>
                      <a:pt x="630" y="1525"/>
                    </a:lnTo>
                    <a:cubicBezTo>
                      <a:pt x="1106" y="1525"/>
                      <a:pt x="518" y="42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0" name="Google Shape;3010;p42"/>
              <p:cNvSpPr/>
              <p:nvPr/>
            </p:nvSpPr>
            <p:spPr>
              <a:xfrm>
                <a:off x="3614937" y="1422659"/>
                <a:ext cx="77472" cy="26075"/>
              </a:xfrm>
              <a:custGeom>
                <a:rect b="b" l="l" r="r" t="t"/>
                <a:pathLst>
                  <a:path extrusionOk="0" h="589" w="1750">
                    <a:moveTo>
                      <a:pt x="1749" y="1"/>
                    </a:moveTo>
                    <a:cubicBezTo>
                      <a:pt x="1232" y="1"/>
                      <a:pt x="0" y="113"/>
                      <a:pt x="294" y="463"/>
                    </a:cubicBezTo>
                    <a:cubicBezTo>
                      <a:pt x="350" y="519"/>
                      <a:pt x="476" y="589"/>
                      <a:pt x="588" y="589"/>
                    </a:cubicBezTo>
                    <a:cubicBezTo>
                      <a:pt x="994" y="589"/>
                      <a:pt x="1525" y="169"/>
                      <a:pt x="17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1" name="Google Shape;3011;p42"/>
              <p:cNvSpPr/>
              <p:nvPr/>
            </p:nvSpPr>
            <p:spPr>
              <a:xfrm>
                <a:off x="3849701" y="1515582"/>
                <a:ext cx="44049" cy="57064"/>
              </a:xfrm>
              <a:custGeom>
                <a:rect b="b" l="l" r="r" t="t"/>
                <a:pathLst>
                  <a:path extrusionOk="0" h="1289" w="995">
                    <a:moveTo>
                      <a:pt x="532" y="1"/>
                    </a:moveTo>
                    <a:cubicBezTo>
                      <a:pt x="350" y="351"/>
                      <a:pt x="1" y="1162"/>
                      <a:pt x="532" y="1288"/>
                    </a:cubicBezTo>
                    <a:lnTo>
                      <a:pt x="588" y="1288"/>
                    </a:lnTo>
                    <a:cubicBezTo>
                      <a:pt x="994" y="1288"/>
                      <a:pt x="700" y="35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2" name="Google Shape;3012;p42"/>
              <p:cNvSpPr/>
              <p:nvPr/>
            </p:nvSpPr>
            <p:spPr>
              <a:xfrm>
                <a:off x="3942624" y="1533555"/>
                <a:ext cx="39090" cy="41570"/>
              </a:xfrm>
              <a:custGeom>
                <a:rect b="b" l="l" r="r" t="t"/>
                <a:pathLst>
                  <a:path extrusionOk="0" h="939" w="883">
                    <a:moveTo>
                      <a:pt x="1" y="1"/>
                    </a:moveTo>
                    <a:lnTo>
                      <a:pt x="1" y="1"/>
                    </a:lnTo>
                    <a:cubicBezTo>
                      <a:pt x="71" y="295"/>
                      <a:pt x="238" y="938"/>
                      <a:pt x="532" y="938"/>
                    </a:cubicBezTo>
                    <a:cubicBezTo>
                      <a:pt x="882" y="882"/>
                      <a:pt x="294" y="239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3" name="Google Shape;3013;p42"/>
              <p:cNvSpPr/>
              <p:nvPr/>
            </p:nvSpPr>
            <p:spPr>
              <a:xfrm>
                <a:off x="3738805" y="1391714"/>
                <a:ext cx="54585" cy="15539"/>
              </a:xfrm>
              <a:custGeom>
                <a:rect b="b" l="l" r="r" t="t"/>
                <a:pathLst>
                  <a:path extrusionOk="0" h="351" w="1233">
                    <a:moveTo>
                      <a:pt x="756" y="0"/>
                    </a:moveTo>
                    <a:cubicBezTo>
                      <a:pt x="407" y="0"/>
                      <a:pt x="1" y="56"/>
                      <a:pt x="127" y="238"/>
                    </a:cubicBezTo>
                    <a:cubicBezTo>
                      <a:pt x="183" y="294"/>
                      <a:pt x="295" y="350"/>
                      <a:pt x="407" y="350"/>
                    </a:cubicBezTo>
                    <a:cubicBezTo>
                      <a:pt x="644" y="350"/>
                      <a:pt x="1050" y="168"/>
                      <a:pt x="1232" y="56"/>
                    </a:cubicBezTo>
                    <a:cubicBezTo>
                      <a:pt x="1106" y="56"/>
                      <a:pt x="938" y="0"/>
                      <a:pt x="7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4" name="Google Shape;3014;p42"/>
              <p:cNvSpPr/>
              <p:nvPr/>
            </p:nvSpPr>
            <p:spPr>
              <a:xfrm>
                <a:off x="4072114" y="1461085"/>
                <a:ext cx="84910" cy="39090"/>
              </a:xfrm>
              <a:custGeom>
                <a:rect b="b" l="l" r="r" t="t"/>
                <a:pathLst>
                  <a:path extrusionOk="0" h="883" w="1918">
                    <a:moveTo>
                      <a:pt x="0" y="1"/>
                    </a:moveTo>
                    <a:cubicBezTo>
                      <a:pt x="406" y="294"/>
                      <a:pt x="1274" y="882"/>
                      <a:pt x="1623" y="882"/>
                    </a:cubicBezTo>
                    <a:cubicBezTo>
                      <a:pt x="1693" y="882"/>
                      <a:pt x="1749" y="826"/>
                      <a:pt x="1749" y="770"/>
                    </a:cubicBezTo>
                    <a:cubicBezTo>
                      <a:pt x="1917" y="476"/>
                      <a:pt x="518" y="126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5" name="Google Shape;3015;p42"/>
              <p:cNvSpPr/>
              <p:nvPr/>
            </p:nvSpPr>
            <p:spPr>
              <a:xfrm>
                <a:off x="3563496" y="1254787"/>
                <a:ext cx="79952" cy="23596"/>
              </a:xfrm>
              <a:custGeom>
                <a:rect b="b" l="l" r="r" t="t"/>
                <a:pathLst>
                  <a:path extrusionOk="0" h="533" w="1806">
                    <a:moveTo>
                      <a:pt x="169" y="1"/>
                    </a:moveTo>
                    <a:cubicBezTo>
                      <a:pt x="57" y="1"/>
                      <a:pt x="1" y="1"/>
                      <a:pt x="1" y="113"/>
                    </a:cubicBezTo>
                    <a:cubicBezTo>
                      <a:pt x="1" y="407"/>
                      <a:pt x="1106" y="532"/>
                      <a:pt x="1694" y="532"/>
                    </a:cubicBezTo>
                    <a:lnTo>
                      <a:pt x="1806" y="532"/>
                    </a:lnTo>
                    <a:cubicBezTo>
                      <a:pt x="1400" y="351"/>
                      <a:pt x="588" y="1"/>
                      <a:pt x="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6" name="Google Shape;3016;p42"/>
              <p:cNvSpPr/>
              <p:nvPr/>
            </p:nvSpPr>
            <p:spPr>
              <a:xfrm>
                <a:off x="4108017" y="1350189"/>
                <a:ext cx="59543" cy="13060"/>
              </a:xfrm>
              <a:custGeom>
                <a:rect b="b" l="l" r="r" t="t"/>
                <a:pathLst>
                  <a:path extrusionOk="0" h="295" w="1345">
                    <a:moveTo>
                      <a:pt x="938" y="1"/>
                    </a:moveTo>
                    <a:cubicBezTo>
                      <a:pt x="589" y="1"/>
                      <a:pt x="183" y="127"/>
                      <a:pt x="1" y="183"/>
                    </a:cubicBezTo>
                    <a:cubicBezTo>
                      <a:pt x="239" y="239"/>
                      <a:pt x="644" y="295"/>
                      <a:pt x="938" y="295"/>
                    </a:cubicBezTo>
                    <a:cubicBezTo>
                      <a:pt x="1162" y="295"/>
                      <a:pt x="1344" y="239"/>
                      <a:pt x="1288" y="127"/>
                    </a:cubicBezTo>
                    <a:cubicBezTo>
                      <a:pt x="1232" y="1"/>
                      <a:pt x="1106" y="1"/>
                      <a:pt x="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7" name="Google Shape;3017;p42"/>
              <p:cNvSpPr/>
              <p:nvPr/>
            </p:nvSpPr>
            <p:spPr>
              <a:xfrm>
                <a:off x="3963696" y="1350189"/>
                <a:ext cx="90488" cy="21117"/>
              </a:xfrm>
              <a:custGeom>
                <a:rect b="b" l="l" r="r" t="t"/>
                <a:pathLst>
                  <a:path extrusionOk="0" h="477" w="2044">
                    <a:moveTo>
                      <a:pt x="1274" y="1"/>
                    </a:moveTo>
                    <a:cubicBezTo>
                      <a:pt x="812" y="1"/>
                      <a:pt x="224" y="127"/>
                      <a:pt x="0" y="239"/>
                    </a:cubicBezTo>
                    <a:cubicBezTo>
                      <a:pt x="406" y="295"/>
                      <a:pt x="1106" y="476"/>
                      <a:pt x="1568" y="476"/>
                    </a:cubicBezTo>
                    <a:cubicBezTo>
                      <a:pt x="1861" y="476"/>
                      <a:pt x="2043" y="407"/>
                      <a:pt x="1973" y="239"/>
                    </a:cubicBezTo>
                    <a:cubicBezTo>
                      <a:pt x="1917" y="57"/>
                      <a:pt x="1624" y="1"/>
                      <a:pt x="12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8" name="Google Shape;3018;p42"/>
              <p:cNvSpPr/>
              <p:nvPr/>
            </p:nvSpPr>
            <p:spPr>
              <a:xfrm>
                <a:off x="4092522" y="1409688"/>
                <a:ext cx="82475" cy="28510"/>
              </a:xfrm>
              <a:custGeom>
                <a:rect b="b" l="l" r="r" t="t"/>
                <a:pathLst>
                  <a:path extrusionOk="0" h="644" w="1863">
                    <a:moveTo>
                      <a:pt x="1" y="0"/>
                    </a:moveTo>
                    <a:cubicBezTo>
                      <a:pt x="407" y="238"/>
                      <a:pt x="1288" y="644"/>
                      <a:pt x="1638" y="644"/>
                    </a:cubicBezTo>
                    <a:cubicBezTo>
                      <a:pt x="1750" y="644"/>
                      <a:pt x="1806" y="644"/>
                      <a:pt x="1806" y="532"/>
                    </a:cubicBezTo>
                    <a:cubicBezTo>
                      <a:pt x="1862" y="238"/>
                      <a:pt x="533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9" name="Google Shape;3019;p42"/>
              <p:cNvSpPr/>
              <p:nvPr/>
            </p:nvSpPr>
            <p:spPr>
              <a:xfrm>
                <a:off x="3671913" y="1216405"/>
                <a:ext cx="79952" cy="48963"/>
              </a:xfrm>
              <a:custGeom>
                <a:rect b="b" l="l" r="r" t="t"/>
                <a:pathLst>
                  <a:path extrusionOk="0" h="1106" w="1806">
                    <a:moveTo>
                      <a:pt x="406" y="0"/>
                    </a:moveTo>
                    <a:cubicBezTo>
                      <a:pt x="350" y="0"/>
                      <a:pt x="294" y="56"/>
                      <a:pt x="294" y="56"/>
                    </a:cubicBezTo>
                    <a:cubicBezTo>
                      <a:pt x="0" y="280"/>
                      <a:pt x="1288" y="924"/>
                      <a:pt x="1806" y="1106"/>
                    </a:cubicBezTo>
                    <a:cubicBezTo>
                      <a:pt x="1512" y="756"/>
                      <a:pt x="756" y="0"/>
                      <a:pt x="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0" name="Google Shape;3020;p42"/>
              <p:cNvSpPr/>
              <p:nvPr/>
            </p:nvSpPr>
            <p:spPr>
              <a:xfrm>
                <a:off x="4066536" y="1500132"/>
                <a:ext cx="114040" cy="82431"/>
              </a:xfrm>
              <a:custGeom>
                <a:rect b="b" l="l" r="r" t="t"/>
                <a:pathLst>
                  <a:path extrusionOk="0" h="1862" w="2576">
                    <a:moveTo>
                      <a:pt x="2393" y="0"/>
                    </a:moveTo>
                    <a:cubicBezTo>
                      <a:pt x="2393" y="0"/>
                      <a:pt x="2337" y="0"/>
                      <a:pt x="2337" y="56"/>
                    </a:cubicBezTo>
                    <a:cubicBezTo>
                      <a:pt x="1693" y="1050"/>
                      <a:pt x="994" y="1567"/>
                      <a:pt x="182" y="1567"/>
                    </a:cubicBezTo>
                    <a:cubicBezTo>
                      <a:pt x="70" y="1567"/>
                      <a:pt x="0" y="1637"/>
                      <a:pt x="70" y="1693"/>
                    </a:cubicBezTo>
                    <a:cubicBezTo>
                      <a:pt x="70" y="1805"/>
                      <a:pt x="126" y="1861"/>
                      <a:pt x="182" y="1861"/>
                    </a:cubicBezTo>
                    <a:cubicBezTo>
                      <a:pt x="1120" y="1805"/>
                      <a:pt x="1875" y="1218"/>
                      <a:pt x="2519" y="168"/>
                    </a:cubicBezTo>
                    <a:cubicBezTo>
                      <a:pt x="2575" y="112"/>
                      <a:pt x="2575" y="0"/>
                      <a:pt x="2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1" name="Google Shape;3021;p42"/>
              <p:cNvSpPr/>
              <p:nvPr/>
            </p:nvSpPr>
            <p:spPr>
              <a:xfrm>
                <a:off x="4182966" y="1345231"/>
                <a:ext cx="35992" cy="105982"/>
              </a:xfrm>
              <a:custGeom>
                <a:rect b="b" l="l" r="r" t="t"/>
                <a:pathLst>
                  <a:path extrusionOk="0" h="2394" w="813">
                    <a:moveTo>
                      <a:pt x="57" y="1"/>
                    </a:moveTo>
                    <a:cubicBezTo>
                      <a:pt x="1" y="57"/>
                      <a:pt x="1" y="113"/>
                      <a:pt x="1" y="169"/>
                    </a:cubicBezTo>
                    <a:cubicBezTo>
                      <a:pt x="407" y="756"/>
                      <a:pt x="519" y="1512"/>
                      <a:pt x="351" y="2212"/>
                    </a:cubicBezTo>
                    <a:cubicBezTo>
                      <a:pt x="351" y="2268"/>
                      <a:pt x="351" y="2338"/>
                      <a:pt x="463" y="2394"/>
                    </a:cubicBezTo>
                    <a:cubicBezTo>
                      <a:pt x="519" y="2394"/>
                      <a:pt x="589" y="2338"/>
                      <a:pt x="589" y="2268"/>
                    </a:cubicBezTo>
                    <a:cubicBezTo>
                      <a:pt x="813" y="1512"/>
                      <a:pt x="645" y="700"/>
                      <a:pt x="239" y="57"/>
                    </a:cubicBezTo>
                    <a:cubicBezTo>
                      <a:pt x="239" y="1"/>
                      <a:pt x="169" y="1"/>
                      <a:pt x="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2" name="Google Shape;3022;p42"/>
              <p:cNvSpPr/>
              <p:nvPr/>
            </p:nvSpPr>
            <p:spPr>
              <a:xfrm>
                <a:off x="3989107" y="1151328"/>
                <a:ext cx="49582" cy="28554"/>
              </a:xfrm>
              <a:custGeom>
                <a:rect b="b" l="l" r="r" t="t"/>
                <a:pathLst>
                  <a:path extrusionOk="0" h="645" w="1120">
                    <a:moveTo>
                      <a:pt x="126" y="1"/>
                    </a:moveTo>
                    <a:cubicBezTo>
                      <a:pt x="126" y="1"/>
                      <a:pt x="70" y="1"/>
                      <a:pt x="0" y="71"/>
                    </a:cubicBezTo>
                    <a:cubicBezTo>
                      <a:pt x="0" y="127"/>
                      <a:pt x="0" y="183"/>
                      <a:pt x="126" y="239"/>
                    </a:cubicBezTo>
                    <a:cubicBezTo>
                      <a:pt x="350" y="351"/>
                      <a:pt x="588" y="477"/>
                      <a:pt x="882" y="589"/>
                    </a:cubicBezTo>
                    <a:lnTo>
                      <a:pt x="938" y="645"/>
                    </a:lnTo>
                    <a:cubicBezTo>
                      <a:pt x="994" y="645"/>
                      <a:pt x="1050" y="589"/>
                      <a:pt x="1050" y="533"/>
                    </a:cubicBezTo>
                    <a:cubicBezTo>
                      <a:pt x="1120" y="477"/>
                      <a:pt x="1050" y="421"/>
                      <a:pt x="994" y="351"/>
                    </a:cubicBezTo>
                    <a:cubicBezTo>
                      <a:pt x="700" y="239"/>
                      <a:pt x="420" y="127"/>
                      <a:pt x="1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3" name="Google Shape;3023;p42"/>
              <p:cNvSpPr/>
              <p:nvPr/>
            </p:nvSpPr>
            <p:spPr>
              <a:xfrm>
                <a:off x="4054140" y="1185416"/>
                <a:ext cx="87389" cy="84910"/>
              </a:xfrm>
              <a:custGeom>
                <a:rect b="b" l="l" r="r" t="t"/>
                <a:pathLst>
                  <a:path extrusionOk="0" h="1918" w="1974">
                    <a:moveTo>
                      <a:pt x="112" y="0"/>
                    </a:moveTo>
                    <a:cubicBezTo>
                      <a:pt x="112" y="0"/>
                      <a:pt x="56" y="0"/>
                      <a:pt x="56" y="56"/>
                    </a:cubicBezTo>
                    <a:cubicBezTo>
                      <a:pt x="0" y="112"/>
                      <a:pt x="0" y="168"/>
                      <a:pt x="56" y="224"/>
                    </a:cubicBezTo>
                    <a:cubicBezTo>
                      <a:pt x="924" y="756"/>
                      <a:pt x="1456" y="1274"/>
                      <a:pt x="1750" y="1862"/>
                    </a:cubicBezTo>
                    <a:cubicBezTo>
                      <a:pt x="1750" y="1918"/>
                      <a:pt x="1806" y="1918"/>
                      <a:pt x="1861" y="1918"/>
                    </a:cubicBezTo>
                    <a:lnTo>
                      <a:pt x="1917" y="1918"/>
                    </a:lnTo>
                    <a:cubicBezTo>
                      <a:pt x="1973" y="1862"/>
                      <a:pt x="1973" y="1806"/>
                      <a:pt x="1973" y="1750"/>
                    </a:cubicBezTo>
                    <a:cubicBezTo>
                      <a:pt x="1680" y="1106"/>
                      <a:pt x="1106" y="518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4" name="Google Shape;3024;p42"/>
              <p:cNvSpPr/>
              <p:nvPr/>
            </p:nvSpPr>
            <p:spPr>
              <a:xfrm>
                <a:off x="3813754" y="1092493"/>
                <a:ext cx="72559" cy="25455"/>
              </a:xfrm>
              <a:custGeom>
                <a:rect b="b" l="l" r="r" t="t"/>
                <a:pathLst>
                  <a:path extrusionOk="0" h="575" w="1639">
                    <a:moveTo>
                      <a:pt x="113" y="0"/>
                    </a:moveTo>
                    <a:cubicBezTo>
                      <a:pt x="57" y="0"/>
                      <a:pt x="1" y="56"/>
                      <a:pt x="1" y="112"/>
                    </a:cubicBezTo>
                    <a:cubicBezTo>
                      <a:pt x="1" y="168"/>
                      <a:pt x="57" y="224"/>
                      <a:pt x="113" y="224"/>
                    </a:cubicBezTo>
                    <a:lnTo>
                      <a:pt x="239" y="224"/>
                    </a:lnTo>
                    <a:cubicBezTo>
                      <a:pt x="589" y="224"/>
                      <a:pt x="1050" y="350"/>
                      <a:pt x="1456" y="518"/>
                    </a:cubicBezTo>
                    <a:lnTo>
                      <a:pt x="1512" y="574"/>
                    </a:lnTo>
                    <a:lnTo>
                      <a:pt x="1582" y="518"/>
                    </a:lnTo>
                    <a:cubicBezTo>
                      <a:pt x="1638" y="406"/>
                      <a:pt x="1638" y="350"/>
                      <a:pt x="1582" y="350"/>
                    </a:cubicBezTo>
                    <a:cubicBezTo>
                      <a:pt x="1106" y="112"/>
                      <a:pt x="645" y="0"/>
                      <a:pt x="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5" name="Google Shape;3025;p42"/>
              <p:cNvSpPr/>
              <p:nvPr/>
            </p:nvSpPr>
            <p:spPr>
              <a:xfrm>
                <a:off x="3561017" y="1135878"/>
                <a:ext cx="40950" cy="49582"/>
              </a:xfrm>
              <a:custGeom>
                <a:rect b="b" l="l" r="r" t="t"/>
                <a:pathLst>
                  <a:path extrusionOk="0" h="1120" w="925">
                    <a:moveTo>
                      <a:pt x="812" y="0"/>
                    </a:moveTo>
                    <a:cubicBezTo>
                      <a:pt x="756" y="0"/>
                      <a:pt x="756" y="0"/>
                      <a:pt x="700" y="70"/>
                    </a:cubicBezTo>
                    <a:cubicBezTo>
                      <a:pt x="406" y="294"/>
                      <a:pt x="169" y="588"/>
                      <a:pt x="1" y="938"/>
                    </a:cubicBezTo>
                    <a:cubicBezTo>
                      <a:pt x="1" y="994"/>
                      <a:pt x="1" y="1119"/>
                      <a:pt x="57" y="1119"/>
                    </a:cubicBezTo>
                    <a:lnTo>
                      <a:pt x="113" y="1119"/>
                    </a:lnTo>
                    <a:cubicBezTo>
                      <a:pt x="169" y="1119"/>
                      <a:pt x="225" y="1119"/>
                      <a:pt x="225" y="1050"/>
                    </a:cubicBezTo>
                    <a:cubicBezTo>
                      <a:pt x="406" y="770"/>
                      <a:pt x="574" y="476"/>
                      <a:pt x="868" y="238"/>
                    </a:cubicBezTo>
                    <a:cubicBezTo>
                      <a:pt x="924" y="182"/>
                      <a:pt x="924" y="126"/>
                      <a:pt x="868" y="70"/>
                    </a:cubicBezTo>
                    <a:lnTo>
                      <a:pt x="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6" name="Google Shape;3026;p42"/>
              <p:cNvSpPr/>
              <p:nvPr/>
            </p:nvSpPr>
            <p:spPr>
              <a:xfrm>
                <a:off x="3530072" y="1234335"/>
                <a:ext cx="17974" cy="71939"/>
              </a:xfrm>
              <a:custGeom>
                <a:rect b="b" l="l" r="r" t="t"/>
                <a:pathLst>
                  <a:path extrusionOk="0" h="1625" w="406">
                    <a:moveTo>
                      <a:pt x="224" y="1"/>
                    </a:moveTo>
                    <a:lnTo>
                      <a:pt x="112" y="113"/>
                    </a:lnTo>
                    <a:cubicBezTo>
                      <a:pt x="0" y="575"/>
                      <a:pt x="0" y="1050"/>
                      <a:pt x="56" y="1512"/>
                    </a:cubicBezTo>
                    <a:cubicBezTo>
                      <a:pt x="112" y="1568"/>
                      <a:pt x="112" y="1624"/>
                      <a:pt x="168" y="1624"/>
                    </a:cubicBezTo>
                    <a:lnTo>
                      <a:pt x="224" y="1624"/>
                    </a:lnTo>
                    <a:cubicBezTo>
                      <a:pt x="294" y="1568"/>
                      <a:pt x="350" y="1512"/>
                      <a:pt x="350" y="1456"/>
                    </a:cubicBezTo>
                    <a:cubicBezTo>
                      <a:pt x="224" y="1050"/>
                      <a:pt x="224" y="575"/>
                      <a:pt x="406" y="169"/>
                    </a:cubicBezTo>
                    <a:cubicBezTo>
                      <a:pt x="406" y="113"/>
                      <a:pt x="350" y="57"/>
                      <a:pt x="294" y="57"/>
                    </a:cubicBezTo>
                    <a:cubicBezTo>
                      <a:pt x="294" y="1"/>
                      <a:pt x="294" y="1"/>
                      <a:pt x="2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27" name="Google Shape;3027;p42"/>
            <p:cNvGrpSpPr/>
            <p:nvPr/>
          </p:nvGrpSpPr>
          <p:grpSpPr>
            <a:xfrm>
              <a:off x="7317666" y="3637788"/>
              <a:ext cx="1209768" cy="905761"/>
              <a:chOff x="3517056" y="1076999"/>
              <a:chExt cx="709958" cy="531550"/>
            </a:xfrm>
          </p:grpSpPr>
          <p:sp>
            <p:nvSpPr>
              <p:cNvPr id="3028" name="Google Shape;3028;p42"/>
              <p:cNvSpPr/>
              <p:nvPr/>
            </p:nvSpPr>
            <p:spPr>
              <a:xfrm>
                <a:off x="3769794" y="1115425"/>
                <a:ext cx="198905" cy="454122"/>
              </a:xfrm>
              <a:custGeom>
                <a:rect b="b" l="l" r="r" t="t"/>
                <a:pathLst>
                  <a:path extrusionOk="0" h="10258" w="4493">
                    <a:moveTo>
                      <a:pt x="4324" y="0"/>
                    </a:moveTo>
                    <a:lnTo>
                      <a:pt x="0" y="10201"/>
                    </a:lnTo>
                    <a:lnTo>
                      <a:pt x="126" y="10257"/>
                    </a:lnTo>
                    <a:lnTo>
                      <a:pt x="4492" y="112"/>
                    </a:lnTo>
                    <a:lnTo>
                      <a:pt x="4324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9" name="Google Shape;3029;p42"/>
              <p:cNvSpPr/>
              <p:nvPr/>
            </p:nvSpPr>
            <p:spPr>
              <a:xfrm>
                <a:off x="3517056" y="1187895"/>
                <a:ext cx="709958" cy="309801"/>
              </a:xfrm>
              <a:custGeom>
                <a:rect b="b" l="l" r="r" t="t"/>
                <a:pathLst>
                  <a:path extrusionOk="0" h="6998" w="16037">
                    <a:moveTo>
                      <a:pt x="56" y="0"/>
                    </a:moveTo>
                    <a:lnTo>
                      <a:pt x="0" y="112"/>
                    </a:lnTo>
                    <a:lnTo>
                      <a:pt x="15981" y="6997"/>
                    </a:lnTo>
                    <a:lnTo>
                      <a:pt x="16037" y="681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0" name="Google Shape;3030;p42"/>
              <p:cNvSpPr/>
              <p:nvPr/>
            </p:nvSpPr>
            <p:spPr>
              <a:xfrm>
                <a:off x="3551718" y="1291039"/>
                <a:ext cx="630095" cy="110941"/>
              </a:xfrm>
              <a:custGeom>
                <a:rect b="b" l="l" r="r" t="t"/>
                <a:pathLst>
                  <a:path extrusionOk="0" h="2506" w="14233">
                    <a:moveTo>
                      <a:pt x="14232" y="0"/>
                    </a:moveTo>
                    <a:lnTo>
                      <a:pt x="1" y="2337"/>
                    </a:lnTo>
                    <a:lnTo>
                      <a:pt x="57" y="2505"/>
                    </a:lnTo>
                    <a:lnTo>
                      <a:pt x="14232" y="182"/>
                    </a:lnTo>
                    <a:lnTo>
                      <a:pt x="14232" y="0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1" name="Google Shape;3031;p42"/>
              <p:cNvSpPr/>
              <p:nvPr/>
            </p:nvSpPr>
            <p:spPr>
              <a:xfrm>
                <a:off x="3687407" y="1076999"/>
                <a:ext cx="366777" cy="531550"/>
              </a:xfrm>
              <a:custGeom>
                <a:rect b="b" l="l" r="r" t="t"/>
                <a:pathLst>
                  <a:path extrusionOk="0" h="12007" w="8285">
                    <a:moveTo>
                      <a:pt x="112" y="1"/>
                    </a:moveTo>
                    <a:lnTo>
                      <a:pt x="0" y="57"/>
                    </a:lnTo>
                    <a:lnTo>
                      <a:pt x="8102" y="12007"/>
                    </a:lnTo>
                    <a:lnTo>
                      <a:pt x="8284" y="1189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2" name="Google Shape;3032;p42"/>
              <p:cNvSpPr/>
              <p:nvPr/>
            </p:nvSpPr>
            <p:spPr>
              <a:xfrm>
                <a:off x="3821811" y="1312737"/>
                <a:ext cx="92967" cy="63705"/>
              </a:xfrm>
              <a:custGeom>
                <a:rect b="b" l="l" r="r" t="t"/>
                <a:pathLst>
                  <a:path extrusionOk="0" h="1439" w="2100">
                    <a:moveTo>
                      <a:pt x="793" y="0"/>
                    </a:moveTo>
                    <a:cubicBezTo>
                      <a:pt x="488" y="0"/>
                      <a:pt x="241" y="103"/>
                      <a:pt x="169" y="329"/>
                    </a:cubicBezTo>
                    <a:cubicBezTo>
                      <a:pt x="1" y="679"/>
                      <a:pt x="281" y="1085"/>
                      <a:pt x="812" y="1322"/>
                    </a:cubicBezTo>
                    <a:cubicBezTo>
                      <a:pt x="994" y="1401"/>
                      <a:pt x="1178" y="1438"/>
                      <a:pt x="1345" y="1438"/>
                    </a:cubicBezTo>
                    <a:cubicBezTo>
                      <a:pt x="1652" y="1438"/>
                      <a:pt x="1901" y="1312"/>
                      <a:pt x="1974" y="1085"/>
                    </a:cubicBezTo>
                    <a:cubicBezTo>
                      <a:pt x="2100" y="791"/>
                      <a:pt x="1806" y="329"/>
                      <a:pt x="1330" y="91"/>
                    </a:cubicBezTo>
                    <a:cubicBezTo>
                      <a:pt x="1146" y="31"/>
                      <a:pt x="961" y="0"/>
                      <a:pt x="793" y="0"/>
                    </a:cubicBezTo>
                    <a:close/>
                  </a:path>
                </a:pathLst>
              </a:custGeom>
              <a:solidFill>
                <a:srgbClr val="F6F4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33" name="Google Shape;3033;p42"/>
            <p:cNvGrpSpPr/>
            <p:nvPr/>
          </p:nvGrpSpPr>
          <p:grpSpPr>
            <a:xfrm>
              <a:off x="6815488" y="2159316"/>
              <a:ext cx="829797" cy="849712"/>
              <a:chOff x="3222351" y="209351"/>
              <a:chExt cx="486970" cy="498657"/>
            </a:xfrm>
          </p:grpSpPr>
          <p:sp>
            <p:nvSpPr>
              <p:cNvPr id="3034" name="Google Shape;3034;p42"/>
              <p:cNvSpPr/>
              <p:nvPr/>
            </p:nvSpPr>
            <p:spPr>
              <a:xfrm>
                <a:off x="3243246" y="284079"/>
                <a:ext cx="209397" cy="172742"/>
              </a:xfrm>
              <a:custGeom>
                <a:rect b="b" l="l" r="r" t="t"/>
                <a:pathLst>
                  <a:path extrusionOk="0" h="3902" w="4730">
                    <a:moveTo>
                      <a:pt x="238" y="0"/>
                    </a:moveTo>
                    <a:cubicBezTo>
                      <a:pt x="126" y="0"/>
                      <a:pt x="0" y="126"/>
                      <a:pt x="56" y="238"/>
                    </a:cubicBezTo>
                    <a:cubicBezTo>
                      <a:pt x="914" y="1941"/>
                      <a:pt x="2791" y="3901"/>
                      <a:pt x="4218" y="3901"/>
                    </a:cubicBezTo>
                    <a:cubicBezTo>
                      <a:pt x="4351" y="3901"/>
                      <a:pt x="4480" y="3884"/>
                      <a:pt x="4604" y="3848"/>
                    </a:cubicBezTo>
                    <a:cubicBezTo>
                      <a:pt x="4730" y="2281"/>
                      <a:pt x="2281" y="588"/>
                      <a:pt x="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5" name="Google Shape;3035;p42"/>
              <p:cNvSpPr/>
              <p:nvPr/>
            </p:nvSpPr>
            <p:spPr>
              <a:xfrm>
                <a:off x="3222351" y="449604"/>
                <a:ext cx="223652" cy="147818"/>
              </a:xfrm>
              <a:custGeom>
                <a:rect b="b" l="l" r="r" t="t"/>
                <a:pathLst>
                  <a:path extrusionOk="0" h="3339" w="5052">
                    <a:moveTo>
                      <a:pt x="4463" y="1"/>
                    </a:moveTo>
                    <a:cubicBezTo>
                      <a:pt x="3043" y="1"/>
                      <a:pt x="1061" y="1567"/>
                      <a:pt x="98" y="3090"/>
                    </a:cubicBezTo>
                    <a:cubicBezTo>
                      <a:pt x="1" y="3188"/>
                      <a:pt x="73" y="3338"/>
                      <a:pt x="177" y="3338"/>
                    </a:cubicBezTo>
                    <a:cubicBezTo>
                      <a:pt x="192" y="3338"/>
                      <a:pt x="208" y="3335"/>
                      <a:pt x="224" y="3328"/>
                    </a:cubicBezTo>
                    <a:cubicBezTo>
                      <a:pt x="2323" y="3034"/>
                      <a:pt x="4996" y="1635"/>
                      <a:pt x="5052" y="109"/>
                    </a:cubicBezTo>
                    <a:cubicBezTo>
                      <a:pt x="4871" y="35"/>
                      <a:pt x="4673" y="1"/>
                      <a:pt x="4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6" name="Google Shape;3036;p42"/>
              <p:cNvSpPr/>
              <p:nvPr/>
            </p:nvSpPr>
            <p:spPr>
              <a:xfrm>
                <a:off x="3402618" y="454430"/>
                <a:ext cx="131349" cy="253579"/>
              </a:xfrm>
              <a:custGeom>
                <a:rect b="b" l="l" r="r" t="t"/>
                <a:pathLst>
                  <a:path extrusionOk="0" h="5728" w="2967">
                    <a:moveTo>
                      <a:pt x="980" y="0"/>
                    </a:moveTo>
                    <a:cubicBezTo>
                      <a:pt x="0" y="1176"/>
                      <a:pt x="980" y="4030"/>
                      <a:pt x="2323" y="5668"/>
                    </a:cubicBezTo>
                    <a:cubicBezTo>
                      <a:pt x="2344" y="5710"/>
                      <a:pt x="2383" y="5728"/>
                      <a:pt x="2423" y="5728"/>
                    </a:cubicBezTo>
                    <a:cubicBezTo>
                      <a:pt x="2490" y="5728"/>
                      <a:pt x="2561" y="5677"/>
                      <a:pt x="2561" y="5598"/>
                    </a:cubicBezTo>
                    <a:cubicBezTo>
                      <a:pt x="2967" y="3569"/>
                      <a:pt x="2449" y="532"/>
                      <a:pt x="9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7" name="Google Shape;3037;p42"/>
              <p:cNvSpPr/>
              <p:nvPr/>
            </p:nvSpPr>
            <p:spPr>
              <a:xfrm>
                <a:off x="3411118" y="209351"/>
                <a:ext cx="141885" cy="245123"/>
              </a:xfrm>
              <a:custGeom>
                <a:rect b="b" l="l" r="r" t="t"/>
                <a:pathLst>
                  <a:path extrusionOk="0" h="5537" w="3205">
                    <a:moveTo>
                      <a:pt x="2995" y="1"/>
                    </a:moveTo>
                    <a:cubicBezTo>
                      <a:pt x="2949" y="1"/>
                      <a:pt x="2899" y="21"/>
                      <a:pt x="2855" y="65"/>
                    </a:cubicBezTo>
                    <a:cubicBezTo>
                      <a:pt x="1344" y="1520"/>
                      <a:pt x="0" y="4207"/>
                      <a:pt x="882" y="5536"/>
                    </a:cubicBezTo>
                    <a:cubicBezTo>
                      <a:pt x="2337" y="5131"/>
                      <a:pt x="3205" y="2220"/>
                      <a:pt x="3149" y="177"/>
                    </a:cubicBezTo>
                    <a:cubicBezTo>
                      <a:pt x="3149" y="68"/>
                      <a:pt x="3078" y="1"/>
                      <a:pt x="2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8" name="Google Shape;3038;p42"/>
              <p:cNvSpPr/>
              <p:nvPr/>
            </p:nvSpPr>
            <p:spPr>
              <a:xfrm>
                <a:off x="3449058" y="421891"/>
                <a:ext cx="260263" cy="77384"/>
              </a:xfrm>
              <a:custGeom>
                <a:rect b="b" l="l" r="r" t="t"/>
                <a:pathLst>
                  <a:path extrusionOk="0" h="1748" w="5879">
                    <a:moveTo>
                      <a:pt x="2087" y="1"/>
                    </a:moveTo>
                    <a:cubicBezTo>
                      <a:pt x="1179" y="1"/>
                      <a:pt x="396" y="214"/>
                      <a:pt x="1" y="735"/>
                    </a:cubicBezTo>
                    <a:cubicBezTo>
                      <a:pt x="449" y="1446"/>
                      <a:pt x="1576" y="1748"/>
                      <a:pt x="2818" y="1748"/>
                    </a:cubicBezTo>
                    <a:cubicBezTo>
                      <a:pt x="3825" y="1748"/>
                      <a:pt x="4908" y="1549"/>
                      <a:pt x="5766" y="1211"/>
                    </a:cubicBezTo>
                    <a:cubicBezTo>
                      <a:pt x="5878" y="1211"/>
                      <a:pt x="5878" y="1029"/>
                      <a:pt x="5766" y="917"/>
                    </a:cubicBezTo>
                    <a:cubicBezTo>
                      <a:pt x="4734" y="381"/>
                      <a:pt x="3299" y="1"/>
                      <a:pt x="20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39" name="Google Shape;3039;p42"/>
            <p:cNvGrpSpPr/>
            <p:nvPr/>
          </p:nvGrpSpPr>
          <p:grpSpPr>
            <a:xfrm>
              <a:off x="6868972" y="2207445"/>
              <a:ext cx="725318" cy="752701"/>
              <a:chOff x="3253738" y="237595"/>
              <a:chExt cx="425656" cy="441726"/>
            </a:xfrm>
          </p:grpSpPr>
          <p:sp>
            <p:nvSpPr>
              <p:cNvPr id="3040" name="Google Shape;3040;p42"/>
              <p:cNvSpPr/>
              <p:nvPr/>
            </p:nvSpPr>
            <p:spPr>
              <a:xfrm>
                <a:off x="3269233" y="307586"/>
                <a:ext cx="162382" cy="131393"/>
              </a:xfrm>
              <a:custGeom>
                <a:rect b="b" l="l" r="r" t="t"/>
                <a:pathLst>
                  <a:path extrusionOk="0" h="2968" w="3668">
                    <a:moveTo>
                      <a:pt x="295" y="169"/>
                    </a:moveTo>
                    <a:cubicBezTo>
                      <a:pt x="1694" y="757"/>
                      <a:pt x="3261" y="1862"/>
                      <a:pt x="3555" y="2912"/>
                    </a:cubicBezTo>
                    <a:cubicBezTo>
                      <a:pt x="3037" y="2856"/>
                      <a:pt x="2450" y="2506"/>
                      <a:pt x="1862" y="1988"/>
                    </a:cubicBezTo>
                    <a:cubicBezTo>
                      <a:pt x="1218" y="1512"/>
                      <a:pt x="700" y="869"/>
                      <a:pt x="295" y="169"/>
                    </a:cubicBezTo>
                    <a:close/>
                    <a:moveTo>
                      <a:pt x="1" y="1"/>
                    </a:moveTo>
                    <a:lnTo>
                      <a:pt x="113" y="113"/>
                    </a:lnTo>
                    <a:cubicBezTo>
                      <a:pt x="519" y="813"/>
                      <a:pt x="1162" y="1568"/>
                      <a:pt x="1750" y="2100"/>
                    </a:cubicBezTo>
                    <a:cubicBezTo>
                      <a:pt x="2450" y="2618"/>
                      <a:pt x="3093" y="2968"/>
                      <a:pt x="3611" y="2968"/>
                    </a:cubicBezTo>
                    <a:lnTo>
                      <a:pt x="3667" y="2968"/>
                    </a:lnTo>
                    <a:lnTo>
                      <a:pt x="3667" y="2912"/>
                    </a:lnTo>
                    <a:cubicBezTo>
                      <a:pt x="3387" y="1806"/>
                      <a:pt x="1638" y="589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1" name="Google Shape;3041;p42"/>
              <p:cNvSpPr/>
              <p:nvPr/>
            </p:nvSpPr>
            <p:spPr>
              <a:xfrm>
                <a:off x="3253738" y="464966"/>
                <a:ext cx="175398" cy="113420"/>
              </a:xfrm>
              <a:custGeom>
                <a:rect b="b" l="l" r="r" t="t"/>
                <a:pathLst>
                  <a:path extrusionOk="0" h="2562" w="3962">
                    <a:moveTo>
                      <a:pt x="3849" y="112"/>
                    </a:moveTo>
                    <a:cubicBezTo>
                      <a:pt x="3611" y="532"/>
                      <a:pt x="3149" y="1050"/>
                      <a:pt x="2450" y="1456"/>
                    </a:cubicBezTo>
                    <a:cubicBezTo>
                      <a:pt x="1806" y="1861"/>
                      <a:pt x="1050" y="2155"/>
                      <a:pt x="239" y="2393"/>
                    </a:cubicBezTo>
                    <a:cubicBezTo>
                      <a:pt x="1218" y="1232"/>
                      <a:pt x="2744" y="112"/>
                      <a:pt x="3793" y="112"/>
                    </a:cubicBezTo>
                    <a:close/>
                    <a:moveTo>
                      <a:pt x="3793" y="0"/>
                    </a:moveTo>
                    <a:cubicBezTo>
                      <a:pt x="2618" y="0"/>
                      <a:pt x="1050" y="1232"/>
                      <a:pt x="57" y="2449"/>
                    </a:cubicBezTo>
                    <a:lnTo>
                      <a:pt x="1" y="2561"/>
                    </a:lnTo>
                    <a:lnTo>
                      <a:pt x="113" y="2505"/>
                    </a:lnTo>
                    <a:cubicBezTo>
                      <a:pt x="995" y="2337"/>
                      <a:pt x="1806" y="1987"/>
                      <a:pt x="2506" y="1512"/>
                    </a:cubicBezTo>
                    <a:cubicBezTo>
                      <a:pt x="3261" y="1106"/>
                      <a:pt x="3793" y="588"/>
                      <a:pt x="3961" y="56"/>
                    </a:cubicBezTo>
                    <a:lnTo>
                      <a:pt x="39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2" name="Google Shape;3042;p42"/>
              <p:cNvSpPr/>
              <p:nvPr/>
            </p:nvSpPr>
            <p:spPr>
              <a:xfrm>
                <a:off x="3431571" y="475502"/>
                <a:ext cx="77472" cy="203819"/>
              </a:xfrm>
              <a:custGeom>
                <a:rect b="b" l="l" r="r" t="t"/>
                <a:pathLst>
                  <a:path extrusionOk="0" h="4604" w="1750">
                    <a:moveTo>
                      <a:pt x="532" y="168"/>
                    </a:moveTo>
                    <a:cubicBezTo>
                      <a:pt x="882" y="462"/>
                      <a:pt x="1176" y="1106"/>
                      <a:pt x="1399" y="1861"/>
                    </a:cubicBezTo>
                    <a:cubicBezTo>
                      <a:pt x="1581" y="2617"/>
                      <a:pt x="1637" y="3498"/>
                      <a:pt x="1581" y="4254"/>
                    </a:cubicBezTo>
                    <a:cubicBezTo>
                      <a:pt x="770" y="2967"/>
                      <a:pt x="182" y="1162"/>
                      <a:pt x="532" y="168"/>
                    </a:cubicBezTo>
                    <a:close/>
                    <a:moveTo>
                      <a:pt x="476" y="0"/>
                    </a:moveTo>
                    <a:lnTo>
                      <a:pt x="476" y="56"/>
                    </a:lnTo>
                    <a:cubicBezTo>
                      <a:pt x="0" y="1162"/>
                      <a:pt x="700" y="3149"/>
                      <a:pt x="1581" y="4492"/>
                    </a:cubicBezTo>
                    <a:lnTo>
                      <a:pt x="1693" y="4604"/>
                    </a:lnTo>
                    <a:lnTo>
                      <a:pt x="1693" y="4422"/>
                    </a:lnTo>
                    <a:cubicBezTo>
                      <a:pt x="1749" y="3554"/>
                      <a:pt x="1693" y="2673"/>
                      <a:pt x="1469" y="1861"/>
                    </a:cubicBezTo>
                    <a:cubicBezTo>
                      <a:pt x="1287" y="994"/>
                      <a:pt x="938" y="350"/>
                      <a:pt x="532" y="56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3" name="Google Shape;3043;p42"/>
              <p:cNvSpPr/>
              <p:nvPr/>
            </p:nvSpPr>
            <p:spPr>
              <a:xfrm>
                <a:off x="3442063" y="237595"/>
                <a:ext cx="92967" cy="196426"/>
              </a:xfrm>
              <a:custGeom>
                <a:rect b="b" l="l" r="r" t="t"/>
                <a:pathLst>
                  <a:path extrusionOk="0" h="4437" w="2100">
                    <a:moveTo>
                      <a:pt x="1988" y="295"/>
                    </a:moveTo>
                    <a:lnTo>
                      <a:pt x="1988" y="295"/>
                    </a:lnTo>
                    <a:cubicBezTo>
                      <a:pt x="1932" y="1120"/>
                      <a:pt x="1750" y="1932"/>
                      <a:pt x="1456" y="2687"/>
                    </a:cubicBezTo>
                    <a:cubicBezTo>
                      <a:pt x="1162" y="3443"/>
                      <a:pt x="813" y="3975"/>
                      <a:pt x="407" y="4269"/>
                    </a:cubicBezTo>
                    <a:cubicBezTo>
                      <a:pt x="183" y="3219"/>
                      <a:pt x="994" y="1526"/>
                      <a:pt x="1988" y="295"/>
                    </a:cubicBezTo>
                    <a:close/>
                    <a:moveTo>
                      <a:pt x="2100" y="1"/>
                    </a:moveTo>
                    <a:lnTo>
                      <a:pt x="1988" y="127"/>
                    </a:lnTo>
                    <a:cubicBezTo>
                      <a:pt x="939" y="1344"/>
                      <a:pt x="1" y="3219"/>
                      <a:pt x="295" y="4381"/>
                    </a:cubicBezTo>
                    <a:lnTo>
                      <a:pt x="351" y="4437"/>
                    </a:lnTo>
                    <a:lnTo>
                      <a:pt x="407" y="4381"/>
                    </a:lnTo>
                    <a:cubicBezTo>
                      <a:pt x="813" y="4143"/>
                      <a:pt x="1232" y="3499"/>
                      <a:pt x="1582" y="2687"/>
                    </a:cubicBezTo>
                    <a:cubicBezTo>
                      <a:pt x="1862" y="1932"/>
                      <a:pt x="2044" y="1050"/>
                      <a:pt x="2100" y="183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4" name="Google Shape;3044;p42"/>
              <p:cNvSpPr/>
              <p:nvPr/>
            </p:nvSpPr>
            <p:spPr>
              <a:xfrm>
                <a:off x="3470573" y="436456"/>
                <a:ext cx="208822" cy="46528"/>
              </a:xfrm>
              <a:custGeom>
                <a:rect b="b" l="l" r="r" t="t"/>
                <a:pathLst>
                  <a:path extrusionOk="0" h="1051" w="4717">
                    <a:moveTo>
                      <a:pt x="1568" y="126"/>
                    </a:moveTo>
                    <a:cubicBezTo>
                      <a:pt x="2505" y="126"/>
                      <a:pt x="3555" y="350"/>
                      <a:pt x="4437" y="700"/>
                    </a:cubicBezTo>
                    <a:cubicBezTo>
                      <a:pt x="3737" y="882"/>
                      <a:pt x="3037" y="938"/>
                      <a:pt x="2394" y="938"/>
                    </a:cubicBezTo>
                    <a:lnTo>
                      <a:pt x="1988" y="938"/>
                    </a:lnTo>
                    <a:cubicBezTo>
                      <a:pt x="1218" y="882"/>
                      <a:pt x="588" y="700"/>
                      <a:pt x="169" y="406"/>
                    </a:cubicBezTo>
                    <a:cubicBezTo>
                      <a:pt x="518" y="238"/>
                      <a:pt x="1050" y="126"/>
                      <a:pt x="1568" y="126"/>
                    </a:cubicBezTo>
                    <a:close/>
                    <a:moveTo>
                      <a:pt x="1568" y="1"/>
                    </a:moveTo>
                    <a:cubicBezTo>
                      <a:pt x="994" y="1"/>
                      <a:pt x="406" y="126"/>
                      <a:pt x="57" y="350"/>
                    </a:cubicBezTo>
                    <a:lnTo>
                      <a:pt x="1" y="406"/>
                    </a:lnTo>
                    <a:lnTo>
                      <a:pt x="57" y="476"/>
                    </a:lnTo>
                    <a:cubicBezTo>
                      <a:pt x="462" y="826"/>
                      <a:pt x="1106" y="994"/>
                      <a:pt x="1988" y="1050"/>
                    </a:cubicBezTo>
                    <a:lnTo>
                      <a:pt x="2394" y="1050"/>
                    </a:lnTo>
                    <a:cubicBezTo>
                      <a:pt x="3093" y="1050"/>
                      <a:pt x="3849" y="938"/>
                      <a:pt x="4604" y="756"/>
                    </a:cubicBezTo>
                    <a:lnTo>
                      <a:pt x="4716" y="700"/>
                    </a:lnTo>
                    <a:lnTo>
                      <a:pt x="4604" y="644"/>
                    </a:lnTo>
                    <a:cubicBezTo>
                      <a:pt x="3667" y="294"/>
                      <a:pt x="2561" y="1"/>
                      <a:pt x="1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45" name="Google Shape;3045;p42"/>
            <p:cNvGrpSpPr/>
            <p:nvPr/>
          </p:nvGrpSpPr>
          <p:grpSpPr>
            <a:xfrm>
              <a:off x="7124474" y="2497723"/>
              <a:ext cx="126733" cy="132089"/>
              <a:chOff x="3403681" y="407946"/>
              <a:chExt cx="74374" cy="77517"/>
            </a:xfrm>
          </p:grpSpPr>
          <p:sp>
            <p:nvSpPr>
              <p:cNvPr id="3046" name="Google Shape;3046;p42"/>
              <p:cNvSpPr/>
              <p:nvPr/>
            </p:nvSpPr>
            <p:spPr>
              <a:xfrm>
                <a:off x="3408639" y="420962"/>
                <a:ext cx="64457" cy="52106"/>
              </a:xfrm>
              <a:custGeom>
                <a:rect b="b" l="l" r="r" t="t"/>
                <a:pathLst>
                  <a:path extrusionOk="0" h="1177" w="1456">
                    <a:moveTo>
                      <a:pt x="112" y="1"/>
                    </a:moveTo>
                    <a:lnTo>
                      <a:pt x="0" y="57"/>
                    </a:lnTo>
                    <a:lnTo>
                      <a:pt x="1400" y="1176"/>
                    </a:lnTo>
                    <a:lnTo>
                      <a:pt x="1456" y="110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7" name="Google Shape;3047;p42"/>
              <p:cNvSpPr/>
              <p:nvPr/>
            </p:nvSpPr>
            <p:spPr>
              <a:xfrm>
                <a:off x="3434670" y="407946"/>
                <a:ext cx="12396" cy="77517"/>
              </a:xfrm>
              <a:custGeom>
                <a:rect b="b" l="l" r="r" t="t"/>
                <a:pathLst>
                  <a:path extrusionOk="0" h="1751" w="280">
                    <a:moveTo>
                      <a:pt x="0" y="1"/>
                    </a:moveTo>
                    <a:lnTo>
                      <a:pt x="168" y="1750"/>
                    </a:lnTo>
                    <a:lnTo>
                      <a:pt x="280" y="175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8" name="Google Shape;3048;p42"/>
              <p:cNvSpPr/>
              <p:nvPr/>
            </p:nvSpPr>
            <p:spPr>
              <a:xfrm>
                <a:off x="3403681" y="442034"/>
                <a:ext cx="74374" cy="9961"/>
              </a:xfrm>
              <a:custGeom>
                <a:rect b="b" l="l" r="r" t="t"/>
                <a:pathLst>
                  <a:path extrusionOk="0" h="225" w="1680">
                    <a:moveTo>
                      <a:pt x="1680" y="0"/>
                    </a:moveTo>
                    <a:lnTo>
                      <a:pt x="0" y="168"/>
                    </a:lnTo>
                    <a:lnTo>
                      <a:pt x="0" y="224"/>
                    </a:lnTo>
                    <a:lnTo>
                      <a:pt x="1680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9" name="Google Shape;3049;p42"/>
              <p:cNvSpPr/>
              <p:nvPr/>
            </p:nvSpPr>
            <p:spPr>
              <a:xfrm>
                <a:off x="3413597" y="416004"/>
                <a:ext cx="52062" cy="62022"/>
              </a:xfrm>
              <a:custGeom>
                <a:rect b="b" l="l" r="r" t="t"/>
                <a:pathLst>
                  <a:path extrusionOk="0" h="1401" w="1176">
                    <a:moveTo>
                      <a:pt x="1106" y="1"/>
                    </a:moveTo>
                    <a:lnTo>
                      <a:pt x="0" y="1344"/>
                    </a:lnTo>
                    <a:lnTo>
                      <a:pt x="126" y="1400"/>
                    </a:lnTo>
                    <a:lnTo>
                      <a:pt x="1176" y="57"/>
                    </a:lnTo>
                    <a:lnTo>
                      <a:pt x="1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50" name="Google Shape;3050;p42"/>
            <p:cNvSpPr/>
            <p:nvPr/>
          </p:nvSpPr>
          <p:spPr>
            <a:xfrm>
              <a:off x="7142610" y="2528835"/>
              <a:ext cx="91961" cy="72875"/>
            </a:xfrm>
            <a:custGeom>
              <a:rect b="b" l="l" r="r" t="t"/>
              <a:pathLst>
                <a:path extrusionOk="0" h="966" w="1219">
                  <a:moveTo>
                    <a:pt x="554" y="1"/>
                  </a:moveTo>
                  <a:cubicBezTo>
                    <a:pt x="240" y="1"/>
                    <a:pt x="1" y="385"/>
                    <a:pt x="169" y="708"/>
                  </a:cubicBezTo>
                  <a:cubicBezTo>
                    <a:pt x="225" y="820"/>
                    <a:pt x="281" y="876"/>
                    <a:pt x="393" y="932"/>
                  </a:cubicBezTo>
                  <a:cubicBezTo>
                    <a:pt x="460" y="953"/>
                    <a:pt x="534" y="966"/>
                    <a:pt x="609" y="966"/>
                  </a:cubicBezTo>
                  <a:cubicBezTo>
                    <a:pt x="740" y="966"/>
                    <a:pt x="874" y="927"/>
                    <a:pt x="981" y="820"/>
                  </a:cubicBezTo>
                  <a:cubicBezTo>
                    <a:pt x="1219" y="526"/>
                    <a:pt x="1037" y="9"/>
                    <a:pt x="631" y="9"/>
                  </a:cubicBezTo>
                  <a:cubicBezTo>
                    <a:pt x="605" y="3"/>
                    <a:pt x="579" y="1"/>
                    <a:pt x="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51" name="Google Shape;3051;p42"/>
            <p:cNvGrpSpPr/>
            <p:nvPr/>
          </p:nvGrpSpPr>
          <p:grpSpPr>
            <a:xfrm>
              <a:off x="7110744" y="2490783"/>
              <a:ext cx="154191" cy="148458"/>
              <a:chOff x="3395624" y="403874"/>
              <a:chExt cx="90488" cy="87123"/>
            </a:xfrm>
          </p:grpSpPr>
          <p:sp>
            <p:nvSpPr>
              <p:cNvPr id="3052" name="Google Shape;3052;p42"/>
              <p:cNvSpPr/>
              <p:nvPr/>
            </p:nvSpPr>
            <p:spPr>
              <a:xfrm>
                <a:off x="3395624" y="441680"/>
                <a:ext cx="13060" cy="18372"/>
              </a:xfrm>
              <a:custGeom>
                <a:rect b="b" l="l" r="r" t="t"/>
                <a:pathLst>
                  <a:path extrusionOk="0" h="415" w="295">
                    <a:moveTo>
                      <a:pt x="128" y="0"/>
                    </a:moveTo>
                    <a:cubicBezTo>
                      <a:pt x="73" y="0"/>
                      <a:pt x="37" y="68"/>
                      <a:pt x="0" y="176"/>
                    </a:cubicBezTo>
                    <a:cubicBezTo>
                      <a:pt x="0" y="176"/>
                      <a:pt x="0" y="232"/>
                      <a:pt x="56" y="288"/>
                    </a:cubicBezTo>
                    <a:cubicBezTo>
                      <a:pt x="56" y="358"/>
                      <a:pt x="112" y="414"/>
                      <a:pt x="182" y="414"/>
                    </a:cubicBezTo>
                    <a:cubicBezTo>
                      <a:pt x="238" y="414"/>
                      <a:pt x="294" y="176"/>
                      <a:pt x="238" y="64"/>
                    </a:cubicBezTo>
                    <a:cubicBezTo>
                      <a:pt x="194" y="20"/>
                      <a:pt x="158" y="0"/>
                      <a:pt x="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3" name="Google Shape;3053;p42"/>
              <p:cNvSpPr/>
              <p:nvPr/>
            </p:nvSpPr>
            <p:spPr>
              <a:xfrm>
                <a:off x="3475531" y="433889"/>
                <a:ext cx="10581" cy="18106"/>
              </a:xfrm>
              <a:custGeom>
                <a:rect b="b" l="l" r="r" t="t"/>
                <a:pathLst>
                  <a:path extrusionOk="0" h="409" w="239">
                    <a:moveTo>
                      <a:pt x="107" y="1"/>
                    </a:moveTo>
                    <a:cubicBezTo>
                      <a:pt x="54" y="1"/>
                      <a:pt x="1" y="66"/>
                      <a:pt x="1" y="184"/>
                    </a:cubicBezTo>
                    <a:lnTo>
                      <a:pt x="1" y="296"/>
                    </a:lnTo>
                    <a:cubicBezTo>
                      <a:pt x="1" y="352"/>
                      <a:pt x="57" y="408"/>
                      <a:pt x="127" y="408"/>
                    </a:cubicBezTo>
                    <a:cubicBezTo>
                      <a:pt x="183" y="408"/>
                      <a:pt x="238" y="184"/>
                      <a:pt x="183" y="59"/>
                    </a:cubicBezTo>
                    <a:cubicBezTo>
                      <a:pt x="163" y="20"/>
                      <a:pt x="135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4" name="Google Shape;3054;p42"/>
              <p:cNvSpPr/>
              <p:nvPr/>
            </p:nvSpPr>
            <p:spPr>
              <a:xfrm>
                <a:off x="3434670" y="481302"/>
                <a:ext cx="17974" cy="9695"/>
              </a:xfrm>
              <a:custGeom>
                <a:rect b="b" l="l" r="r" t="t"/>
                <a:pathLst>
                  <a:path extrusionOk="0" h="219" w="406">
                    <a:moveTo>
                      <a:pt x="269" y="0"/>
                    </a:moveTo>
                    <a:cubicBezTo>
                      <a:pt x="217" y="0"/>
                      <a:pt x="158" y="14"/>
                      <a:pt x="112" y="37"/>
                    </a:cubicBezTo>
                    <a:cubicBezTo>
                      <a:pt x="0" y="93"/>
                      <a:pt x="0" y="219"/>
                      <a:pt x="168" y="219"/>
                    </a:cubicBezTo>
                    <a:lnTo>
                      <a:pt x="280" y="219"/>
                    </a:lnTo>
                    <a:cubicBezTo>
                      <a:pt x="350" y="219"/>
                      <a:pt x="406" y="163"/>
                      <a:pt x="406" y="93"/>
                    </a:cubicBezTo>
                    <a:cubicBezTo>
                      <a:pt x="406" y="27"/>
                      <a:pt x="343" y="0"/>
                      <a:pt x="2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5" name="Google Shape;3055;p42"/>
              <p:cNvSpPr/>
              <p:nvPr/>
            </p:nvSpPr>
            <p:spPr>
              <a:xfrm>
                <a:off x="3426613" y="403874"/>
                <a:ext cx="20453" cy="9695"/>
              </a:xfrm>
              <a:custGeom>
                <a:rect b="b" l="l" r="r" t="t"/>
                <a:pathLst>
                  <a:path extrusionOk="0" h="219" w="462">
                    <a:moveTo>
                      <a:pt x="275" y="0"/>
                    </a:moveTo>
                    <a:cubicBezTo>
                      <a:pt x="224" y="0"/>
                      <a:pt x="164" y="14"/>
                      <a:pt x="112" y="37"/>
                    </a:cubicBezTo>
                    <a:cubicBezTo>
                      <a:pt x="0" y="93"/>
                      <a:pt x="0" y="219"/>
                      <a:pt x="182" y="219"/>
                    </a:cubicBezTo>
                    <a:lnTo>
                      <a:pt x="294" y="219"/>
                    </a:lnTo>
                    <a:cubicBezTo>
                      <a:pt x="350" y="163"/>
                      <a:pt x="462" y="93"/>
                      <a:pt x="406" y="93"/>
                    </a:cubicBezTo>
                    <a:cubicBezTo>
                      <a:pt x="406" y="27"/>
                      <a:pt x="348" y="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6" name="Google Shape;3056;p42"/>
              <p:cNvSpPr/>
              <p:nvPr/>
            </p:nvSpPr>
            <p:spPr>
              <a:xfrm>
                <a:off x="3403681" y="415030"/>
                <a:ext cx="14698" cy="14698"/>
              </a:xfrm>
              <a:custGeom>
                <a:rect b="b" l="l" r="r" t="t"/>
                <a:pathLst>
                  <a:path extrusionOk="0" h="332" w="332">
                    <a:moveTo>
                      <a:pt x="201" y="1"/>
                    </a:moveTo>
                    <a:cubicBezTo>
                      <a:pt x="173" y="1"/>
                      <a:pt x="142" y="8"/>
                      <a:pt x="112" y="23"/>
                    </a:cubicBezTo>
                    <a:cubicBezTo>
                      <a:pt x="112" y="79"/>
                      <a:pt x="56" y="79"/>
                      <a:pt x="56" y="135"/>
                    </a:cubicBezTo>
                    <a:cubicBezTo>
                      <a:pt x="0" y="191"/>
                      <a:pt x="0" y="317"/>
                      <a:pt x="56" y="317"/>
                    </a:cubicBezTo>
                    <a:cubicBezTo>
                      <a:pt x="67" y="327"/>
                      <a:pt x="80" y="331"/>
                      <a:pt x="96" y="331"/>
                    </a:cubicBezTo>
                    <a:cubicBezTo>
                      <a:pt x="168" y="331"/>
                      <a:pt x="280" y="238"/>
                      <a:pt x="280" y="135"/>
                    </a:cubicBezTo>
                    <a:cubicBezTo>
                      <a:pt x="331" y="53"/>
                      <a:pt x="278" y="1"/>
                      <a:pt x="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7" name="Google Shape;3057;p42"/>
              <p:cNvSpPr/>
              <p:nvPr/>
            </p:nvSpPr>
            <p:spPr>
              <a:xfrm>
                <a:off x="3462516" y="464745"/>
                <a:ext cx="15539" cy="15760"/>
              </a:xfrm>
              <a:custGeom>
                <a:rect b="b" l="l" r="r" t="t"/>
                <a:pathLst>
                  <a:path extrusionOk="0" h="356" w="351">
                    <a:moveTo>
                      <a:pt x="249" y="0"/>
                    </a:moveTo>
                    <a:cubicBezTo>
                      <a:pt x="212" y="0"/>
                      <a:pt x="169" y="18"/>
                      <a:pt x="127" y="61"/>
                    </a:cubicBezTo>
                    <a:cubicBezTo>
                      <a:pt x="127" y="61"/>
                      <a:pt x="127" y="117"/>
                      <a:pt x="71" y="117"/>
                    </a:cubicBezTo>
                    <a:cubicBezTo>
                      <a:pt x="1" y="243"/>
                      <a:pt x="1" y="299"/>
                      <a:pt x="71" y="355"/>
                    </a:cubicBezTo>
                    <a:cubicBezTo>
                      <a:pt x="127" y="355"/>
                      <a:pt x="295" y="243"/>
                      <a:pt x="351" y="117"/>
                    </a:cubicBezTo>
                    <a:cubicBezTo>
                      <a:pt x="351" y="48"/>
                      <a:pt x="308" y="0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8" name="Google Shape;3058;p42"/>
              <p:cNvSpPr/>
              <p:nvPr/>
            </p:nvSpPr>
            <p:spPr>
              <a:xfrm>
                <a:off x="3406160" y="469924"/>
                <a:ext cx="18018" cy="14919"/>
              </a:xfrm>
              <a:custGeom>
                <a:rect b="b" l="l" r="r" t="t"/>
                <a:pathLst>
                  <a:path extrusionOk="0" h="337" w="407">
                    <a:moveTo>
                      <a:pt x="168" y="0"/>
                    </a:moveTo>
                    <a:cubicBezTo>
                      <a:pt x="56" y="0"/>
                      <a:pt x="0" y="126"/>
                      <a:pt x="112" y="238"/>
                    </a:cubicBezTo>
                    <a:lnTo>
                      <a:pt x="168" y="294"/>
                    </a:lnTo>
                    <a:cubicBezTo>
                      <a:pt x="231" y="322"/>
                      <a:pt x="277" y="336"/>
                      <a:pt x="313" y="336"/>
                    </a:cubicBezTo>
                    <a:cubicBezTo>
                      <a:pt x="350" y="336"/>
                      <a:pt x="378" y="322"/>
                      <a:pt x="406" y="294"/>
                    </a:cubicBezTo>
                    <a:cubicBezTo>
                      <a:pt x="406" y="238"/>
                      <a:pt x="294" y="7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9" name="Google Shape;3059;p42"/>
              <p:cNvSpPr/>
              <p:nvPr/>
            </p:nvSpPr>
            <p:spPr>
              <a:xfrm>
                <a:off x="3456097" y="410160"/>
                <a:ext cx="19479" cy="13325"/>
              </a:xfrm>
              <a:custGeom>
                <a:rect b="b" l="l" r="r" t="t"/>
                <a:pathLst>
                  <a:path extrusionOk="0" h="301" w="440">
                    <a:moveTo>
                      <a:pt x="86" y="1"/>
                    </a:moveTo>
                    <a:cubicBezTo>
                      <a:pt x="18" y="1"/>
                      <a:pt x="0" y="99"/>
                      <a:pt x="90" y="189"/>
                    </a:cubicBezTo>
                    <a:cubicBezTo>
                      <a:pt x="90" y="245"/>
                      <a:pt x="146" y="245"/>
                      <a:pt x="216" y="245"/>
                    </a:cubicBezTo>
                    <a:cubicBezTo>
                      <a:pt x="272" y="301"/>
                      <a:pt x="328" y="301"/>
                      <a:pt x="384" y="301"/>
                    </a:cubicBezTo>
                    <a:cubicBezTo>
                      <a:pt x="440" y="189"/>
                      <a:pt x="328" y="77"/>
                      <a:pt x="146" y="21"/>
                    </a:cubicBezTo>
                    <a:cubicBezTo>
                      <a:pt x="123" y="7"/>
                      <a:pt x="103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60" name="Google Shape;3060;p42"/>
            <p:cNvGrpSpPr/>
            <p:nvPr/>
          </p:nvGrpSpPr>
          <p:grpSpPr>
            <a:xfrm>
              <a:off x="6517582" y="2775405"/>
              <a:ext cx="536209" cy="308305"/>
              <a:chOff x="3047524" y="570906"/>
              <a:chExt cx="314676" cy="180930"/>
            </a:xfrm>
          </p:grpSpPr>
          <p:sp>
            <p:nvSpPr>
              <p:cNvPr id="3061" name="Google Shape;3061;p42"/>
              <p:cNvSpPr/>
              <p:nvPr/>
            </p:nvSpPr>
            <p:spPr>
              <a:xfrm>
                <a:off x="3202341" y="609286"/>
                <a:ext cx="9961" cy="15539"/>
              </a:xfrm>
              <a:custGeom>
                <a:rect b="b" l="l" r="r" t="t"/>
                <a:pathLst>
                  <a:path extrusionOk="0" h="351" w="225">
                    <a:moveTo>
                      <a:pt x="112" y="1"/>
                    </a:moveTo>
                    <a:cubicBezTo>
                      <a:pt x="112" y="71"/>
                      <a:pt x="57" y="183"/>
                      <a:pt x="1" y="295"/>
                    </a:cubicBezTo>
                    <a:cubicBezTo>
                      <a:pt x="1" y="295"/>
                      <a:pt x="57" y="295"/>
                      <a:pt x="57" y="351"/>
                    </a:cubicBezTo>
                    <a:cubicBezTo>
                      <a:pt x="112" y="183"/>
                      <a:pt x="168" y="127"/>
                      <a:pt x="224" y="71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rgbClr val="1976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62" name="Google Shape;3062;p42"/>
              <p:cNvGrpSpPr/>
              <p:nvPr/>
            </p:nvGrpSpPr>
            <p:grpSpPr>
              <a:xfrm>
                <a:off x="3047524" y="570906"/>
                <a:ext cx="314676" cy="180930"/>
                <a:chOff x="3047524" y="570906"/>
                <a:chExt cx="314676" cy="180930"/>
              </a:xfrm>
            </p:grpSpPr>
            <p:sp>
              <p:nvSpPr>
                <p:cNvPr id="3063" name="Google Shape;3063;p42"/>
                <p:cNvSpPr/>
                <p:nvPr/>
              </p:nvSpPr>
              <p:spPr>
                <a:xfrm>
                  <a:off x="3047524" y="593703"/>
                  <a:ext cx="283730" cy="77608"/>
                </a:xfrm>
                <a:custGeom>
                  <a:rect b="b" l="l" r="r" t="t"/>
                  <a:pathLst>
                    <a:path extrusionOk="0" h="1794" w="6704">
                      <a:moveTo>
                        <a:pt x="1112" y="1"/>
                      </a:moveTo>
                      <a:cubicBezTo>
                        <a:pt x="454" y="1"/>
                        <a:pt x="17" y="44"/>
                        <a:pt x="0" y="44"/>
                      </a:cubicBezTo>
                      <a:lnTo>
                        <a:pt x="0" y="170"/>
                      </a:lnTo>
                      <a:cubicBezTo>
                        <a:pt x="18" y="170"/>
                        <a:pt x="472" y="124"/>
                        <a:pt x="1152" y="124"/>
                      </a:cubicBezTo>
                      <a:cubicBezTo>
                        <a:pt x="2650" y="124"/>
                        <a:pt x="5241" y="349"/>
                        <a:pt x="6647" y="1793"/>
                      </a:cubicBezTo>
                      <a:lnTo>
                        <a:pt x="6703" y="1681"/>
                      </a:lnTo>
                      <a:cubicBezTo>
                        <a:pt x="5246" y="223"/>
                        <a:pt x="2607" y="1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4" name="Google Shape;3064;p42"/>
                <p:cNvSpPr/>
                <p:nvPr/>
              </p:nvSpPr>
              <p:spPr>
                <a:xfrm>
                  <a:off x="3110727" y="596887"/>
                  <a:ext cx="34682" cy="41535"/>
                </a:xfrm>
                <a:custGeom>
                  <a:rect b="b" l="l" r="r" t="t"/>
                  <a:pathLst>
                    <a:path extrusionOk="0" h="1107" w="939">
                      <a:moveTo>
                        <a:pt x="826" y="1"/>
                      </a:moveTo>
                      <a:cubicBezTo>
                        <a:pt x="826" y="1"/>
                        <a:pt x="532" y="631"/>
                        <a:pt x="1" y="1050"/>
                      </a:cubicBezTo>
                      <a:lnTo>
                        <a:pt x="57" y="1106"/>
                      </a:lnTo>
                      <a:cubicBezTo>
                        <a:pt x="588" y="700"/>
                        <a:pt x="882" y="57"/>
                        <a:pt x="9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5" name="Google Shape;3065;p42"/>
                <p:cNvSpPr/>
                <p:nvPr/>
              </p:nvSpPr>
              <p:spPr>
                <a:xfrm>
                  <a:off x="3163351" y="609284"/>
                  <a:ext cx="48958" cy="59491"/>
                </a:xfrm>
                <a:custGeom>
                  <a:rect b="b" l="l" r="r" t="t"/>
                  <a:pathLst>
                    <a:path extrusionOk="0" h="1582" w="1400">
                      <a:moveTo>
                        <a:pt x="1343" y="1"/>
                      </a:moveTo>
                      <a:cubicBezTo>
                        <a:pt x="1287" y="1"/>
                        <a:pt x="882" y="1050"/>
                        <a:pt x="0" y="1526"/>
                      </a:cubicBezTo>
                      <a:lnTo>
                        <a:pt x="56" y="1582"/>
                      </a:lnTo>
                      <a:cubicBezTo>
                        <a:pt x="938" y="1176"/>
                        <a:pt x="1399" y="71"/>
                        <a:pt x="13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6" name="Google Shape;3066;p42"/>
                <p:cNvSpPr/>
                <p:nvPr/>
              </p:nvSpPr>
              <p:spPr>
                <a:xfrm>
                  <a:off x="3225219" y="630365"/>
                  <a:ext cx="49017" cy="59490"/>
                </a:xfrm>
                <a:custGeom>
                  <a:rect b="b" l="l" r="r" t="t"/>
                  <a:pathLst>
                    <a:path extrusionOk="0" h="1568" w="1400">
                      <a:moveTo>
                        <a:pt x="1288" y="0"/>
                      </a:moveTo>
                      <a:cubicBezTo>
                        <a:pt x="1288" y="0"/>
                        <a:pt x="882" y="1050"/>
                        <a:pt x="0" y="1512"/>
                      </a:cubicBezTo>
                      <a:lnTo>
                        <a:pt x="56" y="1568"/>
                      </a:lnTo>
                      <a:cubicBezTo>
                        <a:pt x="938" y="1106"/>
                        <a:pt x="1344" y="56"/>
                        <a:pt x="14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7" name="Google Shape;3067;p42"/>
                <p:cNvSpPr/>
                <p:nvPr/>
              </p:nvSpPr>
              <p:spPr>
                <a:xfrm>
                  <a:off x="3151910" y="570906"/>
                  <a:ext cx="19483" cy="30985"/>
                </a:xfrm>
                <a:custGeom>
                  <a:rect b="b" l="l" r="r" t="t"/>
                  <a:pathLst>
                    <a:path extrusionOk="0" h="1050" w="700">
                      <a:moveTo>
                        <a:pt x="56" y="0"/>
                      </a:moveTo>
                      <a:lnTo>
                        <a:pt x="0" y="56"/>
                      </a:lnTo>
                      <a:cubicBezTo>
                        <a:pt x="406" y="462"/>
                        <a:pt x="630" y="1050"/>
                        <a:pt x="630" y="1050"/>
                      </a:cubicBezTo>
                      <a:lnTo>
                        <a:pt x="700" y="1050"/>
                      </a:lnTo>
                      <a:cubicBezTo>
                        <a:pt x="700" y="994"/>
                        <a:pt x="518" y="406"/>
                        <a:pt x="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8" name="Google Shape;3068;p42"/>
                <p:cNvSpPr/>
                <p:nvPr/>
              </p:nvSpPr>
              <p:spPr>
                <a:xfrm>
                  <a:off x="3282248" y="632838"/>
                  <a:ext cx="79952" cy="118998"/>
                </a:xfrm>
                <a:custGeom>
                  <a:rect b="b" l="l" r="r" t="t"/>
                  <a:pathLst>
                    <a:path extrusionOk="0" h="2688" w="1806">
                      <a:moveTo>
                        <a:pt x="1" y="0"/>
                      </a:moveTo>
                      <a:lnTo>
                        <a:pt x="1" y="56"/>
                      </a:lnTo>
                      <a:cubicBezTo>
                        <a:pt x="1" y="56"/>
                        <a:pt x="574" y="350"/>
                        <a:pt x="994" y="812"/>
                      </a:cubicBezTo>
                      <a:cubicBezTo>
                        <a:pt x="1274" y="1050"/>
                        <a:pt x="1456" y="1400"/>
                        <a:pt x="1512" y="1806"/>
                      </a:cubicBezTo>
                      <a:lnTo>
                        <a:pt x="1750" y="2687"/>
                      </a:lnTo>
                      <a:lnTo>
                        <a:pt x="1806" y="2687"/>
                      </a:lnTo>
                      <a:lnTo>
                        <a:pt x="1624" y="1750"/>
                      </a:lnTo>
                      <a:cubicBezTo>
                        <a:pt x="1568" y="1400"/>
                        <a:pt x="1344" y="994"/>
                        <a:pt x="1106" y="756"/>
                      </a:cubicBezTo>
                      <a:cubicBezTo>
                        <a:pt x="644" y="294"/>
                        <a:pt x="57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9" name="Google Shape;3069;p42"/>
                <p:cNvSpPr/>
                <p:nvPr/>
              </p:nvSpPr>
              <p:spPr>
                <a:xfrm>
                  <a:off x="3173831" y="599370"/>
                  <a:ext cx="126435" cy="49007"/>
                </a:xfrm>
                <a:custGeom>
                  <a:rect b="b" l="l" r="r" t="t"/>
                  <a:pathLst>
                    <a:path extrusionOk="0" h="1107" w="2856">
                      <a:moveTo>
                        <a:pt x="1" y="1"/>
                      </a:moveTo>
                      <a:lnTo>
                        <a:pt x="1" y="113"/>
                      </a:lnTo>
                      <a:cubicBezTo>
                        <a:pt x="225" y="113"/>
                        <a:pt x="519" y="169"/>
                        <a:pt x="756" y="225"/>
                      </a:cubicBezTo>
                      <a:lnTo>
                        <a:pt x="868" y="225"/>
                      </a:lnTo>
                      <a:lnTo>
                        <a:pt x="868" y="295"/>
                      </a:lnTo>
                      <a:cubicBezTo>
                        <a:pt x="1274" y="407"/>
                        <a:pt x="1750" y="519"/>
                        <a:pt x="2156" y="700"/>
                      </a:cubicBezTo>
                      <a:lnTo>
                        <a:pt x="2268" y="700"/>
                      </a:lnTo>
                      <a:lnTo>
                        <a:pt x="2212" y="756"/>
                      </a:lnTo>
                      <a:cubicBezTo>
                        <a:pt x="2450" y="868"/>
                        <a:pt x="2674" y="994"/>
                        <a:pt x="2855" y="1106"/>
                      </a:cubicBezTo>
                      <a:cubicBezTo>
                        <a:pt x="2618" y="924"/>
                        <a:pt x="2450" y="812"/>
                        <a:pt x="2450" y="812"/>
                      </a:cubicBezTo>
                      <a:lnTo>
                        <a:pt x="2450" y="756"/>
                      </a:lnTo>
                      <a:cubicBezTo>
                        <a:pt x="2156" y="575"/>
                        <a:pt x="1862" y="463"/>
                        <a:pt x="1568" y="351"/>
                      </a:cubicBezTo>
                      <a:lnTo>
                        <a:pt x="1568" y="407"/>
                      </a:lnTo>
                      <a:lnTo>
                        <a:pt x="1512" y="407"/>
                      </a:lnTo>
                      <a:lnTo>
                        <a:pt x="1456" y="351"/>
                      </a:lnTo>
                      <a:cubicBezTo>
                        <a:pt x="994" y="169"/>
                        <a:pt x="463" y="57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0" name="Google Shape;3070;p42"/>
                <p:cNvSpPr/>
                <p:nvPr/>
              </p:nvSpPr>
              <p:spPr>
                <a:xfrm>
                  <a:off x="3264275" y="630359"/>
                  <a:ext cx="9961" cy="15539"/>
                </a:xfrm>
                <a:custGeom>
                  <a:rect b="b" l="l" r="r" t="t"/>
                  <a:pathLst>
                    <a:path extrusionOk="0" h="351" w="225">
                      <a:moveTo>
                        <a:pt x="113" y="0"/>
                      </a:moveTo>
                      <a:cubicBezTo>
                        <a:pt x="113" y="56"/>
                        <a:pt x="57" y="168"/>
                        <a:pt x="1" y="294"/>
                      </a:cubicBezTo>
                      <a:lnTo>
                        <a:pt x="57" y="350"/>
                      </a:lnTo>
                      <a:cubicBezTo>
                        <a:pt x="113" y="224"/>
                        <a:pt x="169" y="112"/>
                        <a:pt x="169" y="56"/>
                      </a:cubicBez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1" name="Google Shape;3071;p42"/>
                <p:cNvSpPr/>
                <p:nvPr/>
              </p:nvSpPr>
              <p:spPr>
                <a:xfrm>
                  <a:off x="3282248" y="632838"/>
                  <a:ext cx="49007" cy="35992"/>
                </a:xfrm>
                <a:custGeom>
                  <a:rect b="b" l="l" r="r" t="t"/>
                  <a:pathLst>
                    <a:path extrusionOk="0" h="813" w="1107">
                      <a:moveTo>
                        <a:pt x="1" y="0"/>
                      </a:moveTo>
                      <a:lnTo>
                        <a:pt x="1" y="56"/>
                      </a:lnTo>
                      <a:cubicBezTo>
                        <a:pt x="1" y="56"/>
                        <a:pt x="169" y="168"/>
                        <a:pt x="406" y="350"/>
                      </a:cubicBezTo>
                      <a:cubicBezTo>
                        <a:pt x="574" y="462"/>
                        <a:pt x="812" y="644"/>
                        <a:pt x="994" y="812"/>
                      </a:cubicBezTo>
                      <a:lnTo>
                        <a:pt x="1106" y="812"/>
                      </a:lnTo>
                      <a:cubicBezTo>
                        <a:pt x="1050" y="756"/>
                        <a:pt x="1050" y="700"/>
                        <a:pt x="994" y="644"/>
                      </a:cubicBezTo>
                      <a:cubicBezTo>
                        <a:pt x="868" y="518"/>
                        <a:pt x="756" y="462"/>
                        <a:pt x="644" y="350"/>
                      </a:cubicBezTo>
                      <a:cubicBezTo>
                        <a:pt x="574" y="294"/>
                        <a:pt x="462" y="238"/>
                        <a:pt x="406" y="168"/>
                      </a:cubicBezTo>
                      <a:cubicBezTo>
                        <a:pt x="351" y="168"/>
                        <a:pt x="351" y="168"/>
                        <a:pt x="295" y="112"/>
                      </a:cubicBezTo>
                      <a:cubicBezTo>
                        <a:pt x="169" y="56"/>
                        <a:pt x="57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2" name="Google Shape;3072;p42"/>
                <p:cNvSpPr/>
                <p:nvPr/>
              </p:nvSpPr>
              <p:spPr>
                <a:xfrm>
                  <a:off x="3289686" y="614864"/>
                  <a:ext cx="10581" cy="25455"/>
                </a:xfrm>
                <a:custGeom>
                  <a:rect b="b" l="l" r="r" t="t"/>
                  <a:pathLst>
                    <a:path extrusionOk="0" h="575" w="239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57" y="225"/>
                        <a:pt x="127" y="406"/>
                        <a:pt x="127" y="518"/>
                      </a:cubicBezTo>
                      <a:cubicBezTo>
                        <a:pt x="183" y="574"/>
                        <a:pt x="183" y="574"/>
                        <a:pt x="238" y="574"/>
                      </a:cubicBezTo>
                      <a:cubicBezTo>
                        <a:pt x="238" y="518"/>
                        <a:pt x="183" y="350"/>
                        <a:pt x="127" y="113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3" name="Google Shape;3073;p42"/>
                <p:cNvSpPr/>
                <p:nvPr/>
              </p:nvSpPr>
              <p:spPr>
                <a:xfrm>
                  <a:off x="3225273" y="578342"/>
                  <a:ext cx="18018" cy="39046"/>
                </a:xfrm>
                <a:custGeom>
                  <a:rect b="b" l="l" r="r" t="t"/>
                  <a:pathLst>
                    <a:path extrusionOk="0" h="882" w="407">
                      <a:moveTo>
                        <a:pt x="0" y="0"/>
                      </a:moveTo>
                      <a:cubicBezTo>
                        <a:pt x="56" y="0"/>
                        <a:pt x="56" y="70"/>
                        <a:pt x="56" y="126"/>
                      </a:cubicBezTo>
                      <a:lnTo>
                        <a:pt x="112" y="70"/>
                      </a:lnTo>
                      <a:lnTo>
                        <a:pt x="112" y="0"/>
                      </a:lnTo>
                      <a:close/>
                      <a:moveTo>
                        <a:pt x="182" y="420"/>
                      </a:moveTo>
                      <a:cubicBezTo>
                        <a:pt x="238" y="588"/>
                        <a:pt x="294" y="700"/>
                        <a:pt x="294" y="826"/>
                      </a:cubicBezTo>
                      <a:lnTo>
                        <a:pt x="350" y="882"/>
                      </a:lnTo>
                      <a:lnTo>
                        <a:pt x="406" y="882"/>
                      </a:lnTo>
                      <a:lnTo>
                        <a:pt x="406" y="826"/>
                      </a:lnTo>
                      <a:cubicBezTo>
                        <a:pt x="406" y="770"/>
                        <a:pt x="350" y="644"/>
                        <a:pt x="294" y="42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pic>
        <p:nvPicPr>
          <p:cNvPr descr="Forms response chart. Question title: How do you feel about the price of the oranges you purchase on a scale from 1-5.. Number of responses: 85 responses." id="3074" name="Google Shape;3074;p42" title="How do you feel about the price of the oranges you purchase on a scale from 1-5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6575" y="315175"/>
            <a:ext cx="4577060" cy="2176776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orms response chart. Question title: How would you be impacted if orange packaging were more sustainable on a scale from 1-5. . Number of responses: 85 responses." id="3075" name="Google Shape;3075;p42" title="How would you be impacted if orange packaging were more sustainable on a scale from 1-5. 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6563" y="2753025"/>
            <a:ext cx="4577075" cy="2176776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76" name="Google Shape;3076;p42"/>
          <p:cNvSpPr/>
          <p:nvPr/>
        </p:nvSpPr>
        <p:spPr>
          <a:xfrm>
            <a:off x="642275" y="550425"/>
            <a:ext cx="2822100" cy="69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Gabriela"/>
                <a:ea typeface="Gabriela"/>
                <a:cs typeface="Gabriela"/>
                <a:sym typeface="Gabriela"/>
              </a:rPr>
              <a:t>Survey</a:t>
            </a:r>
            <a:endParaRPr b="1" sz="3000">
              <a:solidFill>
                <a:srgbClr val="FFFFFF"/>
              </a:solidFill>
              <a:latin typeface="Gabriela"/>
              <a:ea typeface="Gabriela"/>
              <a:cs typeface="Gabriela"/>
              <a:sym typeface="Gabrie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anges: Nutrition and Health Benefits by Slidesgo">
  <a:themeElements>
    <a:clrScheme name="Simple Light">
      <a:dk1>
        <a:srgbClr val="000000"/>
      </a:dk1>
      <a:lt1>
        <a:srgbClr val="247E61"/>
      </a:lt1>
      <a:dk2>
        <a:srgbClr val="3CB696"/>
      </a:dk2>
      <a:lt2>
        <a:srgbClr val="D34406"/>
      </a:lt2>
      <a:accent1>
        <a:srgbClr val="FE8239"/>
      </a:accent1>
      <a:accent2>
        <a:srgbClr val="FF9B3E"/>
      </a:accent2>
      <a:accent3>
        <a:srgbClr val="FFE600"/>
      </a:accent3>
      <a:accent4>
        <a:srgbClr val="F6F4D8"/>
      </a:accent4>
      <a:accent5>
        <a:srgbClr val="C6A5CA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